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18"/>
  </p:notesMasterIdLst>
  <p:sldIdLst>
    <p:sldId id="256" r:id="rId2"/>
    <p:sldId id="283" r:id="rId3"/>
    <p:sldId id="284" r:id="rId4"/>
    <p:sldId id="285" r:id="rId5"/>
    <p:sldId id="290" r:id="rId6"/>
    <p:sldId id="257" r:id="rId7"/>
    <p:sldId id="308" r:id="rId8"/>
    <p:sldId id="306" r:id="rId9"/>
    <p:sldId id="298" r:id="rId10"/>
    <p:sldId id="299" r:id="rId11"/>
    <p:sldId id="300" r:id="rId12"/>
    <p:sldId id="301" r:id="rId13"/>
    <p:sldId id="307" r:id="rId14"/>
    <p:sldId id="295" r:id="rId15"/>
    <p:sldId id="304" r:id="rId16"/>
    <p:sldId id="30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pos="5311">
          <p15:clr>
            <a:srgbClr val="747775"/>
          </p15:clr>
        </p15:guide>
        <p15:guide id="4" pos="449">
          <p15:clr>
            <a:srgbClr val="747775"/>
          </p15:clr>
        </p15:guide>
        <p15:guide id="5" orient="horz" pos="2903">
          <p15:clr>
            <a:srgbClr val="747775"/>
          </p15:clr>
        </p15:guide>
        <p15:guide id="6" orient="horz" pos="363">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DBAEFDF-3BF6-9684-5D2E-2172C003AFC7}" name="Aysha MejiaCastillo" initials="AM" userId="S::A.MejiaCastillo001@umb.edu::0975b5fa-1271-4d6c-8944-57648d97f8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ysha MejiaCastillo" initials="AM" lastIdx="8" clrIdx="0">
    <p:extLst>
      <p:ext uri="{19B8F6BF-5375-455C-9EA6-DF929625EA0E}">
        <p15:presenceInfo xmlns:p15="http://schemas.microsoft.com/office/powerpoint/2012/main" userId="S::A.MejiaCastillo001@umb.edu::0975b5fa-1271-4d6c-8944-57648d97f8cc" providerId="AD"/>
      </p:ext>
    </p:extLst>
  </p:cmAuthor>
  <p:cmAuthor id="2" name="Molly Sullivan 4" initials="M4" lastIdx="2" clrIdx="1">
    <p:extLst>
      <p:ext uri="{19B8F6BF-5375-455C-9EA6-DF929625EA0E}">
        <p15:presenceInfo xmlns:p15="http://schemas.microsoft.com/office/powerpoint/2012/main" userId="S::molly.sullivan004@umb.edu::ecb6dd11-b0a6-41ec-8da0-b1624c3052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B8E2F8-6D02-4A45-B8FC-34221E7A6CE7}">
  <a:tblStyle styleId="{90B8E2F8-6D02-4A45-B8FC-34221E7A6C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3"/>
    <p:restoredTop sz="74652"/>
  </p:normalViewPr>
  <p:slideViewPr>
    <p:cSldViewPr snapToGrid="0">
      <p:cViewPr>
        <p:scale>
          <a:sx n="120" d="100"/>
          <a:sy n="120" d="100"/>
        </p:scale>
        <p:origin x="144" y="144"/>
      </p:cViewPr>
      <p:guideLst>
        <p:guide orient="horz" pos="1620"/>
        <p:guide pos="2880"/>
        <p:guide pos="5311"/>
        <p:guide pos="449"/>
        <p:guide orient="horz" pos="2903"/>
        <p:guide orient="horz" pos="3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6-16T14:05:30.809" idx="6">
    <p:pos x="10" y="10"/>
    <p:text>Here we would explain the goal of the paper and the methods they used to find the data (illumina etc)</p:text>
    <p:extLst>
      <p:ext uri="{C676402C-5697-4E1C-873F-D02D1690AC5C}">
        <p15:threadingInfo xmlns:p15="http://schemas.microsoft.com/office/powerpoint/2012/main" timeZoneBias="240"/>
      </p:ext>
    </p:extLst>
  </p:cm>
  <p:cm authorId="1" dt="2025-06-16T14:10:15.837" idx="8">
    <p:pos x="106" y="106"/>
    <p:text>We will include why the scientists decided to compare THP-1 and MV4-11</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5-06-19T15:30:00.622" idx="1">
    <p:pos x="4767" y="592"/>
    <p:text>https://string-db.org/cgi/network?pollingId=baHr1fb3U5Na&amp;sessionId=bFDMNI4Jvg7k&amp;urldisam=bZ8BSfjEq6oP
</p:text>
    <p:extLst>
      <p:ext uri="{C676402C-5697-4E1C-873F-D02D1690AC5C}">
        <p15:threadingInfo xmlns:p15="http://schemas.microsoft.com/office/powerpoint/2012/main" timeZoneBias="420"/>
      </p:ext>
    </p:extLst>
  </p:cm>
  <p:cm authorId="2" dt="2025-06-19T15:30:06.247" idx="2">
    <p:pos x="4767" y="688"/>
    <p:text>From string-db 
</p:text>
    <p:extLst>
      <p:ext uri="{C676402C-5697-4E1C-873F-D02D1690AC5C}">
        <p15:threadingInfo xmlns:p15="http://schemas.microsoft.com/office/powerpoint/2012/main" timeZoneBias="420">
          <p15:parentCm authorId="2"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16T11:16:39.288" idx="1">
    <p:pos x="10" y="10"/>
    <p:text>Here we need to mention what MV4-11 and THP-1 mean</p:text>
    <p:extLst>
      <p:ext uri="{C676402C-5697-4E1C-873F-D02D1690AC5C}">
        <p15:threadingInfo xmlns:p15="http://schemas.microsoft.com/office/powerpoint/2012/main" timeZoneBias="240"/>
      </p:ext>
    </p:extLst>
  </p:cm>
  <p:cm authorId="1" dt="2025-06-16T13:40:20.964" idx="5">
    <p:pos x="106" y="106"/>
    <p:text>This is our hypothesis question, these slides would be utilized to put information about it. Including what Molly did with the fastq files provided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A0850-D43D-9D4B-968F-0677FB1D6740}" type="doc">
      <dgm:prSet loTypeId="urn:microsoft.com/office/officeart/2005/8/layout/gear1" loCatId="relationship" qsTypeId="urn:microsoft.com/office/officeart/2005/8/quickstyle/simple1" qsCatId="simple" csTypeId="urn:microsoft.com/office/officeart/2005/8/colors/colorful3" csCatId="colorful" phldr="1"/>
      <dgm:spPr/>
      <dgm:t>
        <a:bodyPr/>
        <a:lstStyle/>
        <a:p>
          <a:endParaRPr lang="en-US"/>
        </a:p>
      </dgm:t>
    </dgm:pt>
    <dgm:pt modelId="{296CA9BF-3520-9647-99F7-DCC1B0B8EBEC}">
      <dgm:prSet phldrT="[Text]"/>
      <dgm:spPr/>
      <dgm:t>
        <a:bodyPr/>
        <a:lstStyle/>
        <a:p>
          <a:r>
            <a:rPr lang="en-US">
              <a:solidFill>
                <a:schemeClr val="accent2">
                  <a:lumMod val="50000"/>
                </a:schemeClr>
              </a:solidFill>
              <a:latin typeface="Barlow" pitchFamily="2" charset="77"/>
            </a:rPr>
            <a:t>Calca is a gene that encodes a protein </a:t>
          </a:r>
        </a:p>
      </dgm:t>
    </dgm:pt>
    <dgm:pt modelId="{19283850-6B64-ED42-9049-F4DF1BA255E3}" type="parTrans" cxnId="{961B9EA0-0F7E-FB42-8C1A-218088072B91}">
      <dgm:prSet/>
      <dgm:spPr/>
      <dgm:t>
        <a:bodyPr/>
        <a:lstStyle/>
        <a:p>
          <a:endParaRPr lang="en-US"/>
        </a:p>
      </dgm:t>
    </dgm:pt>
    <dgm:pt modelId="{B4680548-15B0-FD46-8497-40774E3E664E}" type="sibTrans" cxnId="{961B9EA0-0F7E-FB42-8C1A-218088072B91}">
      <dgm:prSet/>
      <dgm:spPr/>
      <dgm:t>
        <a:bodyPr/>
        <a:lstStyle/>
        <a:p>
          <a:endParaRPr lang="en-US"/>
        </a:p>
      </dgm:t>
    </dgm:pt>
    <dgm:pt modelId="{63DF4B23-F17B-B54A-8EAA-F9CB99505C0B}">
      <dgm:prSet phldrT="[Text]" phldr="0"/>
      <dgm:spPr/>
      <dgm:t>
        <a:bodyPr/>
        <a:lstStyle/>
        <a:p>
          <a:r>
            <a:rPr lang="en-US">
              <a:solidFill>
                <a:schemeClr val="accent2">
                  <a:lumMod val="50000"/>
                </a:schemeClr>
              </a:solidFill>
              <a:latin typeface="Barlow" pitchFamily="2" charset="77"/>
            </a:rPr>
            <a:t>It produces calcitonin which helps regulate calcium levels in the body</a:t>
          </a:r>
        </a:p>
      </dgm:t>
    </dgm:pt>
    <dgm:pt modelId="{4F8F0E4D-C9D0-7A40-9A5C-96E62887EF63}" type="parTrans" cxnId="{88B73D9B-A654-674A-B769-2096F7531B54}">
      <dgm:prSet/>
      <dgm:spPr/>
      <dgm:t>
        <a:bodyPr/>
        <a:lstStyle/>
        <a:p>
          <a:endParaRPr lang="en-US"/>
        </a:p>
      </dgm:t>
    </dgm:pt>
    <dgm:pt modelId="{0CCD80DE-833A-1D4F-8DB3-0FA0A8685459}" type="sibTrans" cxnId="{88B73D9B-A654-674A-B769-2096F7531B54}">
      <dgm:prSet/>
      <dgm:spPr/>
      <dgm:t>
        <a:bodyPr/>
        <a:lstStyle/>
        <a:p>
          <a:endParaRPr lang="en-US"/>
        </a:p>
      </dgm:t>
    </dgm:pt>
    <dgm:pt modelId="{EB38806A-92AC-4746-83E4-FF5F1B310771}">
      <dgm:prSet phldrT="[Text]" phldr="0"/>
      <dgm:spPr/>
      <dgm:t>
        <a:bodyPr/>
        <a:lstStyle/>
        <a:p>
          <a:r>
            <a:rPr lang="en-US" b="0" i="0" u="none" strike="noStrike">
              <a:solidFill>
                <a:schemeClr val="accent2">
                  <a:lumMod val="50000"/>
                </a:schemeClr>
              </a:solidFill>
              <a:effectLst/>
              <a:latin typeface="Barlow" pitchFamily="2" charset="77"/>
            </a:rPr>
            <a:t>CALCA, through its encoded protein CGRP, can promote cancer growth by weakening the immune system and changing how cells use energy </a:t>
          </a:r>
          <a:endParaRPr lang="en-US">
            <a:solidFill>
              <a:schemeClr val="accent2">
                <a:lumMod val="50000"/>
              </a:schemeClr>
            </a:solidFill>
            <a:latin typeface="Barlow" pitchFamily="2" charset="77"/>
          </a:endParaRPr>
        </a:p>
      </dgm:t>
    </dgm:pt>
    <dgm:pt modelId="{AFAF41E5-5650-5C45-9509-3DCB71CA87FE}" type="parTrans" cxnId="{14B28FF1-DA62-6742-918B-E03BD493D008}">
      <dgm:prSet/>
      <dgm:spPr/>
      <dgm:t>
        <a:bodyPr/>
        <a:lstStyle/>
        <a:p>
          <a:endParaRPr lang="en-US"/>
        </a:p>
      </dgm:t>
    </dgm:pt>
    <dgm:pt modelId="{A8DBDE89-83CF-0447-B96A-41F7953551C5}" type="sibTrans" cxnId="{14B28FF1-DA62-6742-918B-E03BD493D008}">
      <dgm:prSet/>
      <dgm:spPr/>
      <dgm:t>
        <a:bodyPr/>
        <a:lstStyle/>
        <a:p>
          <a:endParaRPr lang="en-US"/>
        </a:p>
      </dgm:t>
    </dgm:pt>
    <dgm:pt modelId="{80C89180-16E2-714A-8C36-0B8733C3A53A}" type="pres">
      <dgm:prSet presAssocID="{6F4A0850-D43D-9D4B-968F-0677FB1D6740}" presName="composite" presStyleCnt="0">
        <dgm:presLayoutVars>
          <dgm:chMax val="3"/>
          <dgm:animLvl val="lvl"/>
          <dgm:resizeHandles val="exact"/>
        </dgm:presLayoutVars>
      </dgm:prSet>
      <dgm:spPr/>
    </dgm:pt>
    <dgm:pt modelId="{286EDC53-01CB-AE49-B1CD-659E2E8EE596}" type="pres">
      <dgm:prSet presAssocID="{EB38806A-92AC-4746-83E4-FF5F1B310771}" presName="gear1" presStyleLbl="node1" presStyleIdx="0" presStyleCnt="3">
        <dgm:presLayoutVars>
          <dgm:chMax val="1"/>
          <dgm:bulletEnabled val="1"/>
        </dgm:presLayoutVars>
      </dgm:prSet>
      <dgm:spPr/>
    </dgm:pt>
    <dgm:pt modelId="{7167C15B-0C7D-CF4F-8597-4B03AEBB2DB2}" type="pres">
      <dgm:prSet presAssocID="{EB38806A-92AC-4746-83E4-FF5F1B310771}" presName="gear1srcNode" presStyleLbl="node1" presStyleIdx="0" presStyleCnt="3"/>
      <dgm:spPr/>
    </dgm:pt>
    <dgm:pt modelId="{A1F76E40-5889-E64B-98AC-0730A3B850FE}" type="pres">
      <dgm:prSet presAssocID="{EB38806A-92AC-4746-83E4-FF5F1B310771}" presName="gear1dstNode" presStyleLbl="node1" presStyleIdx="0" presStyleCnt="3"/>
      <dgm:spPr/>
    </dgm:pt>
    <dgm:pt modelId="{55177811-D10E-8E4E-A4DA-F70E87CE1ACD}" type="pres">
      <dgm:prSet presAssocID="{63DF4B23-F17B-B54A-8EAA-F9CB99505C0B}" presName="gear2" presStyleLbl="node1" presStyleIdx="1" presStyleCnt="3">
        <dgm:presLayoutVars>
          <dgm:chMax val="1"/>
          <dgm:bulletEnabled val="1"/>
        </dgm:presLayoutVars>
      </dgm:prSet>
      <dgm:spPr/>
    </dgm:pt>
    <dgm:pt modelId="{481C8348-62AD-2647-971B-A9CD18858DF4}" type="pres">
      <dgm:prSet presAssocID="{63DF4B23-F17B-B54A-8EAA-F9CB99505C0B}" presName="gear2srcNode" presStyleLbl="node1" presStyleIdx="1" presStyleCnt="3"/>
      <dgm:spPr/>
    </dgm:pt>
    <dgm:pt modelId="{1C506218-531F-3741-AF35-846694951F4D}" type="pres">
      <dgm:prSet presAssocID="{63DF4B23-F17B-B54A-8EAA-F9CB99505C0B}" presName="gear2dstNode" presStyleLbl="node1" presStyleIdx="1" presStyleCnt="3"/>
      <dgm:spPr/>
    </dgm:pt>
    <dgm:pt modelId="{701B2453-15F9-6945-A7F4-8B984EC55837}" type="pres">
      <dgm:prSet presAssocID="{296CA9BF-3520-9647-99F7-DCC1B0B8EBEC}" presName="gear3" presStyleLbl="node1" presStyleIdx="2" presStyleCnt="3"/>
      <dgm:spPr/>
    </dgm:pt>
    <dgm:pt modelId="{DBB55948-DB65-884A-B9AC-FC361B308724}" type="pres">
      <dgm:prSet presAssocID="{296CA9BF-3520-9647-99F7-DCC1B0B8EBEC}" presName="gear3tx" presStyleLbl="node1" presStyleIdx="2" presStyleCnt="3">
        <dgm:presLayoutVars>
          <dgm:chMax val="1"/>
          <dgm:bulletEnabled val="1"/>
        </dgm:presLayoutVars>
      </dgm:prSet>
      <dgm:spPr/>
    </dgm:pt>
    <dgm:pt modelId="{11D5831A-3F3B-F74D-A811-685CD7ED3054}" type="pres">
      <dgm:prSet presAssocID="{296CA9BF-3520-9647-99F7-DCC1B0B8EBEC}" presName="gear3srcNode" presStyleLbl="node1" presStyleIdx="2" presStyleCnt="3"/>
      <dgm:spPr/>
    </dgm:pt>
    <dgm:pt modelId="{E2387F7B-FC71-324A-A299-BC07695F6903}" type="pres">
      <dgm:prSet presAssocID="{296CA9BF-3520-9647-99F7-DCC1B0B8EBEC}" presName="gear3dstNode" presStyleLbl="node1" presStyleIdx="2" presStyleCnt="3"/>
      <dgm:spPr/>
    </dgm:pt>
    <dgm:pt modelId="{B897847B-A3CA-EA46-AE93-5325F6951AF8}" type="pres">
      <dgm:prSet presAssocID="{A8DBDE89-83CF-0447-B96A-41F7953551C5}" presName="connector1" presStyleLbl="sibTrans2D1" presStyleIdx="0" presStyleCnt="3"/>
      <dgm:spPr/>
    </dgm:pt>
    <dgm:pt modelId="{F47C695F-FEF2-5945-A084-248C3A9107AA}" type="pres">
      <dgm:prSet presAssocID="{0CCD80DE-833A-1D4F-8DB3-0FA0A8685459}" presName="connector2" presStyleLbl="sibTrans2D1" presStyleIdx="1" presStyleCnt="3"/>
      <dgm:spPr/>
    </dgm:pt>
    <dgm:pt modelId="{96BB91A7-5BC6-ED42-A58F-B1A0AC97AEA9}" type="pres">
      <dgm:prSet presAssocID="{B4680548-15B0-FD46-8497-40774E3E664E}" presName="connector3" presStyleLbl="sibTrans2D1" presStyleIdx="2" presStyleCnt="3"/>
      <dgm:spPr/>
    </dgm:pt>
  </dgm:ptLst>
  <dgm:cxnLst>
    <dgm:cxn modelId="{53A69C19-60D6-5249-A7FE-F4B79B17E274}" type="presOf" srcId="{63DF4B23-F17B-B54A-8EAA-F9CB99505C0B}" destId="{55177811-D10E-8E4E-A4DA-F70E87CE1ACD}" srcOrd="0" destOrd="0" presId="urn:microsoft.com/office/officeart/2005/8/layout/gear1"/>
    <dgm:cxn modelId="{9C7B5226-C865-2940-93FF-2E73B43D65D8}" type="presOf" srcId="{B4680548-15B0-FD46-8497-40774E3E664E}" destId="{96BB91A7-5BC6-ED42-A58F-B1A0AC97AEA9}" srcOrd="0" destOrd="0" presId="urn:microsoft.com/office/officeart/2005/8/layout/gear1"/>
    <dgm:cxn modelId="{66343B32-6A7B-3845-9FDC-9EF746DBBE5A}" type="presOf" srcId="{63DF4B23-F17B-B54A-8EAA-F9CB99505C0B}" destId="{481C8348-62AD-2647-971B-A9CD18858DF4}" srcOrd="1" destOrd="0" presId="urn:microsoft.com/office/officeart/2005/8/layout/gear1"/>
    <dgm:cxn modelId="{17A6D54A-83B3-5446-975F-624ADDEAE876}" type="presOf" srcId="{EB38806A-92AC-4746-83E4-FF5F1B310771}" destId="{286EDC53-01CB-AE49-B1CD-659E2E8EE596}" srcOrd="0" destOrd="0" presId="urn:microsoft.com/office/officeart/2005/8/layout/gear1"/>
    <dgm:cxn modelId="{5736844E-B54E-D947-A8B2-779CA9E3AC1A}" type="presOf" srcId="{296CA9BF-3520-9647-99F7-DCC1B0B8EBEC}" destId="{701B2453-15F9-6945-A7F4-8B984EC55837}" srcOrd="0" destOrd="0" presId="urn:microsoft.com/office/officeart/2005/8/layout/gear1"/>
    <dgm:cxn modelId="{00C0A363-2AA2-814F-8890-693704F089F9}" type="presOf" srcId="{A8DBDE89-83CF-0447-B96A-41F7953551C5}" destId="{B897847B-A3CA-EA46-AE93-5325F6951AF8}" srcOrd="0" destOrd="0" presId="urn:microsoft.com/office/officeart/2005/8/layout/gear1"/>
    <dgm:cxn modelId="{0F13C273-4B6F-E54E-9A50-CB32A1CC2E32}" type="presOf" srcId="{296CA9BF-3520-9647-99F7-DCC1B0B8EBEC}" destId="{11D5831A-3F3B-F74D-A811-685CD7ED3054}" srcOrd="2" destOrd="0" presId="urn:microsoft.com/office/officeart/2005/8/layout/gear1"/>
    <dgm:cxn modelId="{EFEF9F74-0431-0C44-8A5E-4038E5F6BA2A}" type="presOf" srcId="{EB38806A-92AC-4746-83E4-FF5F1B310771}" destId="{A1F76E40-5889-E64B-98AC-0730A3B850FE}" srcOrd="2" destOrd="0" presId="urn:microsoft.com/office/officeart/2005/8/layout/gear1"/>
    <dgm:cxn modelId="{6B6DF495-CA71-A546-85A1-A005049C4A33}" type="presOf" srcId="{296CA9BF-3520-9647-99F7-DCC1B0B8EBEC}" destId="{E2387F7B-FC71-324A-A299-BC07695F6903}" srcOrd="3" destOrd="0" presId="urn:microsoft.com/office/officeart/2005/8/layout/gear1"/>
    <dgm:cxn modelId="{88B73D9B-A654-674A-B769-2096F7531B54}" srcId="{6F4A0850-D43D-9D4B-968F-0677FB1D6740}" destId="{63DF4B23-F17B-B54A-8EAA-F9CB99505C0B}" srcOrd="1" destOrd="0" parTransId="{4F8F0E4D-C9D0-7A40-9A5C-96E62887EF63}" sibTransId="{0CCD80DE-833A-1D4F-8DB3-0FA0A8685459}"/>
    <dgm:cxn modelId="{961B9EA0-0F7E-FB42-8C1A-218088072B91}" srcId="{6F4A0850-D43D-9D4B-968F-0677FB1D6740}" destId="{296CA9BF-3520-9647-99F7-DCC1B0B8EBEC}" srcOrd="2" destOrd="0" parTransId="{19283850-6B64-ED42-9049-F4DF1BA255E3}" sibTransId="{B4680548-15B0-FD46-8497-40774E3E664E}"/>
    <dgm:cxn modelId="{44D540A4-E0AE-7D46-922E-CEE4E0E040C8}" type="presOf" srcId="{6F4A0850-D43D-9D4B-968F-0677FB1D6740}" destId="{80C89180-16E2-714A-8C36-0B8733C3A53A}" srcOrd="0" destOrd="0" presId="urn:microsoft.com/office/officeart/2005/8/layout/gear1"/>
    <dgm:cxn modelId="{F30EF3B8-6220-9749-94DC-EC474915EC3A}" type="presOf" srcId="{63DF4B23-F17B-B54A-8EAA-F9CB99505C0B}" destId="{1C506218-531F-3741-AF35-846694951F4D}" srcOrd="2" destOrd="0" presId="urn:microsoft.com/office/officeart/2005/8/layout/gear1"/>
    <dgm:cxn modelId="{BA232AC0-D56C-1F48-9D3F-7638262A01EA}" type="presOf" srcId="{0CCD80DE-833A-1D4F-8DB3-0FA0A8685459}" destId="{F47C695F-FEF2-5945-A084-248C3A9107AA}" srcOrd="0" destOrd="0" presId="urn:microsoft.com/office/officeart/2005/8/layout/gear1"/>
    <dgm:cxn modelId="{16A2DBD0-CB16-D54A-9925-5921B0B748A8}" type="presOf" srcId="{296CA9BF-3520-9647-99F7-DCC1B0B8EBEC}" destId="{DBB55948-DB65-884A-B9AC-FC361B308724}" srcOrd="1" destOrd="0" presId="urn:microsoft.com/office/officeart/2005/8/layout/gear1"/>
    <dgm:cxn modelId="{F6F6AED4-7A70-5F42-8A44-B461F8FE5DF1}" type="presOf" srcId="{EB38806A-92AC-4746-83E4-FF5F1B310771}" destId="{7167C15B-0C7D-CF4F-8597-4B03AEBB2DB2}" srcOrd="1" destOrd="0" presId="urn:microsoft.com/office/officeart/2005/8/layout/gear1"/>
    <dgm:cxn modelId="{14B28FF1-DA62-6742-918B-E03BD493D008}" srcId="{6F4A0850-D43D-9D4B-968F-0677FB1D6740}" destId="{EB38806A-92AC-4746-83E4-FF5F1B310771}" srcOrd="0" destOrd="0" parTransId="{AFAF41E5-5650-5C45-9509-3DCB71CA87FE}" sibTransId="{A8DBDE89-83CF-0447-B96A-41F7953551C5}"/>
    <dgm:cxn modelId="{4F168333-6988-A347-9DED-491871666914}" type="presParOf" srcId="{80C89180-16E2-714A-8C36-0B8733C3A53A}" destId="{286EDC53-01CB-AE49-B1CD-659E2E8EE596}" srcOrd="0" destOrd="0" presId="urn:microsoft.com/office/officeart/2005/8/layout/gear1"/>
    <dgm:cxn modelId="{7C8F4118-EDE4-534D-B761-2D0BD483A792}" type="presParOf" srcId="{80C89180-16E2-714A-8C36-0B8733C3A53A}" destId="{7167C15B-0C7D-CF4F-8597-4B03AEBB2DB2}" srcOrd="1" destOrd="0" presId="urn:microsoft.com/office/officeart/2005/8/layout/gear1"/>
    <dgm:cxn modelId="{34E92C43-E13D-5549-AD4F-006FC6C8AF7C}" type="presParOf" srcId="{80C89180-16E2-714A-8C36-0B8733C3A53A}" destId="{A1F76E40-5889-E64B-98AC-0730A3B850FE}" srcOrd="2" destOrd="0" presId="urn:microsoft.com/office/officeart/2005/8/layout/gear1"/>
    <dgm:cxn modelId="{8FD5B618-9000-244E-8D23-A00ACC949ECB}" type="presParOf" srcId="{80C89180-16E2-714A-8C36-0B8733C3A53A}" destId="{55177811-D10E-8E4E-A4DA-F70E87CE1ACD}" srcOrd="3" destOrd="0" presId="urn:microsoft.com/office/officeart/2005/8/layout/gear1"/>
    <dgm:cxn modelId="{E238EAF2-6AA9-1146-B595-AE568B0690EB}" type="presParOf" srcId="{80C89180-16E2-714A-8C36-0B8733C3A53A}" destId="{481C8348-62AD-2647-971B-A9CD18858DF4}" srcOrd="4" destOrd="0" presId="urn:microsoft.com/office/officeart/2005/8/layout/gear1"/>
    <dgm:cxn modelId="{CFF6D594-0A80-514D-BE7C-BD6C849A461C}" type="presParOf" srcId="{80C89180-16E2-714A-8C36-0B8733C3A53A}" destId="{1C506218-531F-3741-AF35-846694951F4D}" srcOrd="5" destOrd="0" presId="urn:microsoft.com/office/officeart/2005/8/layout/gear1"/>
    <dgm:cxn modelId="{2BDFCCA8-6D57-0E48-B7AF-BA7F4B4859C2}" type="presParOf" srcId="{80C89180-16E2-714A-8C36-0B8733C3A53A}" destId="{701B2453-15F9-6945-A7F4-8B984EC55837}" srcOrd="6" destOrd="0" presId="urn:microsoft.com/office/officeart/2005/8/layout/gear1"/>
    <dgm:cxn modelId="{6C136087-3EEB-614C-B631-2FD3839C9E01}" type="presParOf" srcId="{80C89180-16E2-714A-8C36-0B8733C3A53A}" destId="{DBB55948-DB65-884A-B9AC-FC361B308724}" srcOrd="7" destOrd="0" presId="urn:microsoft.com/office/officeart/2005/8/layout/gear1"/>
    <dgm:cxn modelId="{E5423C8D-50D2-0E4C-AAF8-D1E6159F51D6}" type="presParOf" srcId="{80C89180-16E2-714A-8C36-0B8733C3A53A}" destId="{11D5831A-3F3B-F74D-A811-685CD7ED3054}" srcOrd="8" destOrd="0" presId="urn:microsoft.com/office/officeart/2005/8/layout/gear1"/>
    <dgm:cxn modelId="{C804CC25-9227-7445-BC5D-9E6CBBD969B5}" type="presParOf" srcId="{80C89180-16E2-714A-8C36-0B8733C3A53A}" destId="{E2387F7B-FC71-324A-A299-BC07695F6903}" srcOrd="9" destOrd="0" presId="urn:microsoft.com/office/officeart/2005/8/layout/gear1"/>
    <dgm:cxn modelId="{E1D005D0-7C31-344E-8CD0-43EE3BB70DF9}" type="presParOf" srcId="{80C89180-16E2-714A-8C36-0B8733C3A53A}" destId="{B897847B-A3CA-EA46-AE93-5325F6951AF8}" srcOrd="10" destOrd="0" presId="urn:microsoft.com/office/officeart/2005/8/layout/gear1"/>
    <dgm:cxn modelId="{FC31D3EE-E0CD-EB4C-9C3B-F4C6014D075B}" type="presParOf" srcId="{80C89180-16E2-714A-8C36-0B8733C3A53A}" destId="{F47C695F-FEF2-5945-A084-248C3A9107AA}" srcOrd="11" destOrd="0" presId="urn:microsoft.com/office/officeart/2005/8/layout/gear1"/>
    <dgm:cxn modelId="{64D4D337-7A9B-5A46-AFF1-5D4DCE14023F}" type="presParOf" srcId="{80C89180-16E2-714A-8C36-0B8733C3A53A}" destId="{96BB91A7-5BC6-ED42-A58F-B1A0AC97AEA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A0850-D43D-9D4B-968F-0677FB1D6740}" type="doc">
      <dgm:prSet loTypeId="urn:microsoft.com/office/officeart/2005/8/layout/gear1" loCatId="relationship" qsTypeId="urn:microsoft.com/office/officeart/2005/8/quickstyle/simple1" qsCatId="simple" csTypeId="urn:microsoft.com/office/officeart/2005/8/colors/colorful3" csCatId="colorful" phldr="1"/>
      <dgm:spPr/>
      <dgm:t>
        <a:bodyPr/>
        <a:lstStyle/>
        <a:p>
          <a:endParaRPr lang="en-US"/>
        </a:p>
      </dgm:t>
    </dgm:pt>
    <dgm:pt modelId="{296CA9BF-3520-9647-99F7-DCC1B0B8EBEC}">
      <dgm:prSet phldrT="[Text]" phldr="0"/>
      <dgm:spPr/>
      <dgm:t>
        <a:bodyPr/>
        <a:lstStyle/>
        <a:p>
          <a:pPr rtl="0"/>
          <a:r>
            <a:rPr lang="en-US">
              <a:solidFill>
                <a:schemeClr val="accent2">
                  <a:lumMod val="50000"/>
                </a:schemeClr>
              </a:solidFill>
              <a:latin typeface="Barlow"/>
            </a:rPr>
            <a:t>  Promotes cellular growth, inhibits differentiation (cells specialize too fast)   </a:t>
          </a:r>
        </a:p>
      </dgm:t>
    </dgm:pt>
    <dgm:pt modelId="{19283850-6B64-ED42-9049-F4DF1BA255E3}" type="parTrans" cxnId="{961B9EA0-0F7E-FB42-8C1A-218088072B91}">
      <dgm:prSet/>
      <dgm:spPr/>
      <dgm:t>
        <a:bodyPr/>
        <a:lstStyle/>
        <a:p>
          <a:endParaRPr lang="en-US"/>
        </a:p>
      </dgm:t>
    </dgm:pt>
    <dgm:pt modelId="{B4680548-15B0-FD46-8497-40774E3E664E}" type="sibTrans" cxnId="{961B9EA0-0F7E-FB42-8C1A-218088072B91}">
      <dgm:prSet/>
      <dgm:spPr/>
      <dgm:t>
        <a:bodyPr/>
        <a:lstStyle/>
        <a:p>
          <a:endParaRPr lang="en-US"/>
        </a:p>
      </dgm:t>
    </dgm:pt>
    <dgm:pt modelId="{EB38806A-92AC-4746-83E4-FF5F1B310771}">
      <dgm:prSet phldrT="[Text]" phldr="0"/>
      <dgm:spPr/>
      <dgm:t>
        <a:bodyPr/>
        <a:lstStyle/>
        <a:p>
          <a:pPr rtl="0"/>
          <a:r>
            <a:rPr lang="en-US" b="0" i="0" u="none" strike="noStrike">
              <a:solidFill>
                <a:schemeClr val="accent2">
                  <a:lumMod val="50000"/>
                </a:schemeClr>
              </a:solidFill>
              <a:effectLst/>
              <a:latin typeface="Barlow"/>
            </a:rPr>
            <a:t> </a:t>
          </a:r>
          <a:r>
            <a:rPr lang="en-US">
              <a:solidFill>
                <a:schemeClr val="accent2">
                  <a:lumMod val="50000"/>
                </a:schemeClr>
              </a:solidFill>
              <a:latin typeface="Barlow"/>
            </a:rPr>
            <a:t>Associated with Mouth Disease and a type of cataract </a:t>
          </a:r>
          <a:endParaRPr lang="en-US"/>
        </a:p>
      </dgm:t>
    </dgm:pt>
    <dgm:pt modelId="{AFAF41E5-5650-5C45-9509-3DCB71CA87FE}" type="parTrans" cxnId="{14B28FF1-DA62-6742-918B-E03BD493D008}">
      <dgm:prSet/>
      <dgm:spPr/>
      <dgm:t>
        <a:bodyPr/>
        <a:lstStyle/>
        <a:p>
          <a:endParaRPr lang="en-US"/>
        </a:p>
      </dgm:t>
    </dgm:pt>
    <dgm:pt modelId="{A8DBDE89-83CF-0447-B96A-41F7953551C5}" type="sibTrans" cxnId="{14B28FF1-DA62-6742-918B-E03BD493D008}">
      <dgm:prSet/>
      <dgm:spPr/>
      <dgm:t>
        <a:bodyPr/>
        <a:lstStyle/>
        <a:p>
          <a:endParaRPr lang="en-US"/>
        </a:p>
      </dgm:t>
    </dgm:pt>
    <dgm:pt modelId="{74E30824-03D1-4AAC-9BBC-812F137F83DB}">
      <dgm:prSet phldr="0"/>
      <dgm:spPr/>
      <dgm:t>
        <a:bodyPr/>
        <a:lstStyle/>
        <a:p>
          <a:pPr rtl="0"/>
          <a:r>
            <a:rPr lang="en-US">
              <a:latin typeface="Calibri"/>
              <a:ea typeface="Calibri"/>
              <a:cs typeface="Calibri"/>
            </a:rPr>
            <a:t> Protein coding gene</a:t>
          </a:r>
        </a:p>
      </dgm:t>
    </dgm:pt>
    <dgm:pt modelId="{5F48DF6D-B25B-412E-9D2B-155025B09926}" type="parTrans" cxnId="{2A76B234-738B-4C36-BEBA-7CD5E2C42BC9}">
      <dgm:prSet/>
      <dgm:spPr/>
      <dgm:t>
        <a:bodyPr/>
        <a:lstStyle/>
        <a:p>
          <a:endParaRPr lang="en-US"/>
        </a:p>
      </dgm:t>
    </dgm:pt>
    <dgm:pt modelId="{18C0F88E-23E2-4460-B98C-44BC17EA6786}" type="sibTrans" cxnId="{2A76B234-738B-4C36-BEBA-7CD5E2C42BC9}">
      <dgm:prSet/>
      <dgm:spPr/>
      <dgm:t>
        <a:bodyPr/>
        <a:lstStyle/>
        <a:p>
          <a:endParaRPr lang="en-US"/>
        </a:p>
      </dgm:t>
    </dgm:pt>
    <dgm:pt modelId="{80C89180-16E2-714A-8C36-0B8733C3A53A}" type="pres">
      <dgm:prSet presAssocID="{6F4A0850-D43D-9D4B-968F-0677FB1D6740}" presName="composite" presStyleCnt="0">
        <dgm:presLayoutVars>
          <dgm:chMax val="3"/>
          <dgm:animLvl val="lvl"/>
          <dgm:resizeHandles val="exact"/>
        </dgm:presLayoutVars>
      </dgm:prSet>
      <dgm:spPr/>
    </dgm:pt>
    <dgm:pt modelId="{286EDC53-01CB-AE49-B1CD-659E2E8EE596}" type="pres">
      <dgm:prSet presAssocID="{EB38806A-92AC-4746-83E4-FF5F1B310771}" presName="gear1" presStyleLbl="node1" presStyleIdx="0" presStyleCnt="3">
        <dgm:presLayoutVars>
          <dgm:chMax val="1"/>
          <dgm:bulletEnabled val="1"/>
        </dgm:presLayoutVars>
      </dgm:prSet>
      <dgm:spPr/>
    </dgm:pt>
    <dgm:pt modelId="{7167C15B-0C7D-CF4F-8597-4B03AEBB2DB2}" type="pres">
      <dgm:prSet presAssocID="{EB38806A-92AC-4746-83E4-FF5F1B310771}" presName="gear1srcNode" presStyleLbl="node1" presStyleIdx="0" presStyleCnt="3"/>
      <dgm:spPr/>
    </dgm:pt>
    <dgm:pt modelId="{A1F76E40-5889-E64B-98AC-0730A3B850FE}" type="pres">
      <dgm:prSet presAssocID="{EB38806A-92AC-4746-83E4-FF5F1B310771}" presName="gear1dstNode" presStyleLbl="node1" presStyleIdx="0" presStyleCnt="3"/>
      <dgm:spPr/>
    </dgm:pt>
    <dgm:pt modelId="{A054BC6A-5AA8-4009-BB46-38FDF2A14E14}" type="pres">
      <dgm:prSet presAssocID="{296CA9BF-3520-9647-99F7-DCC1B0B8EBEC}" presName="gear2" presStyleLbl="node1" presStyleIdx="1" presStyleCnt="3">
        <dgm:presLayoutVars>
          <dgm:chMax val="1"/>
          <dgm:bulletEnabled val="1"/>
        </dgm:presLayoutVars>
      </dgm:prSet>
      <dgm:spPr/>
    </dgm:pt>
    <dgm:pt modelId="{2C12B1CC-4CB5-46A8-91C6-74824CEA7974}" type="pres">
      <dgm:prSet presAssocID="{296CA9BF-3520-9647-99F7-DCC1B0B8EBEC}" presName="gear2srcNode" presStyleLbl="node1" presStyleIdx="1" presStyleCnt="3"/>
      <dgm:spPr/>
    </dgm:pt>
    <dgm:pt modelId="{61753AB8-1249-488F-BA66-8CEB12CEF69F}" type="pres">
      <dgm:prSet presAssocID="{296CA9BF-3520-9647-99F7-DCC1B0B8EBEC}" presName="gear2dstNode" presStyleLbl="node1" presStyleIdx="1" presStyleCnt="3"/>
      <dgm:spPr/>
    </dgm:pt>
    <dgm:pt modelId="{FBF9558A-3898-41D9-86BA-BD988A99BF8E}" type="pres">
      <dgm:prSet presAssocID="{74E30824-03D1-4AAC-9BBC-812F137F83DB}" presName="gear3" presStyleLbl="node1" presStyleIdx="2" presStyleCnt="3"/>
      <dgm:spPr/>
    </dgm:pt>
    <dgm:pt modelId="{054C7FDA-0CA5-421F-B66C-2FCE391BC88A}" type="pres">
      <dgm:prSet presAssocID="{74E30824-03D1-4AAC-9BBC-812F137F83DB}" presName="gear3tx" presStyleLbl="node1" presStyleIdx="2" presStyleCnt="3">
        <dgm:presLayoutVars>
          <dgm:chMax val="1"/>
          <dgm:bulletEnabled val="1"/>
        </dgm:presLayoutVars>
      </dgm:prSet>
      <dgm:spPr/>
    </dgm:pt>
    <dgm:pt modelId="{893BA0C9-F76B-4FAC-99BE-CB13826B2C8A}" type="pres">
      <dgm:prSet presAssocID="{74E30824-03D1-4AAC-9BBC-812F137F83DB}" presName="gear3srcNode" presStyleLbl="node1" presStyleIdx="2" presStyleCnt="3"/>
      <dgm:spPr/>
    </dgm:pt>
    <dgm:pt modelId="{40BFE155-4DE8-4CED-B63B-D2BA0860FF34}" type="pres">
      <dgm:prSet presAssocID="{74E30824-03D1-4AAC-9BBC-812F137F83DB}" presName="gear3dstNode" presStyleLbl="node1" presStyleIdx="2" presStyleCnt="3"/>
      <dgm:spPr/>
    </dgm:pt>
    <dgm:pt modelId="{B897847B-A3CA-EA46-AE93-5325F6951AF8}" type="pres">
      <dgm:prSet presAssocID="{A8DBDE89-83CF-0447-B96A-41F7953551C5}" presName="connector1" presStyleLbl="sibTrans2D1" presStyleIdx="0" presStyleCnt="3"/>
      <dgm:spPr/>
    </dgm:pt>
    <dgm:pt modelId="{D7E9F4E4-4DA2-41BE-941A-8A82D0CC03B4}" type="pres">
      <dgm:prSet presAssocID="{B4680548-15B0-FD46-8497-40774E3E664E}" presName="connector2" presStyleLbl="sibTrans2D1" presStyleIdx="1" presStyleCnt="3"/>
      <dgm:spPr/>
    </dgm:pt>
    <dgm:pt modelId="{FFEA7F39-EA2D-4D77-AB81-CA539E579FD3}" type="pres">
      <dgm:prSet presAssocID="{18C0F88E-23E2-4460-B98C-44BC17EA6786}" presName="connector3" presStyleLbl="sibTrans2D1" presStyleIdx="2" presStyleCnt="3"/>
      <dgm:spPr/>
    </dgm:pt>
  </dgm:ptLst>
  <dgm:cxnLst>
    <dgm:cxn modelId="{7AFEE411-271F-4769-9208-E721E0D7AEE9}" type="presOf" srcId="{296CA9BF-3520-9647-99F7-DCC1B0B8EBEC}" destId="{2C12B1CC-4CB5-46A8-91C6-74824CEA7974}" srcOrd="1" destOrd="0" presId="urn:microsoft.com/office/officeart/2005/8/layout/gear1"/>
    <dgm:cxn modelId="{EE0FD024-708F-46C0-934B-5C7B04AD9FA6}" type="presOf" srcId="{74E30824-03D1-4AAC-9BBC-812F137F83DB}" destId="{FBF9558A-3898-41D9-86BA-BD988A99BF8E}" srcOrd="0" destOrd="0" presId="urn:microsoft.com/office/officeart/2005/8/layout/gear1"/>
    <dgm:cxn modelId="{5CA34228-F6E6-4B71-B8D4-30CFAACBE73B}" type="presOf" srcId="{74E30824-03D1-4AAC-9BBC-812F137F83DB}" destId="{054C7FDA-0CA5-421F-B66C-2FCE391BC88A}" srcOrd="1" destOrd="0" presId="urn:microsoft.com/office/officeart/2005/8/layout/gear1"/>
    <dgm:cxn modelId="{2A76B234-738B-4C36-BEBA-7CD5E2C42BC9}" srcId="{6F4A0850-D43D-9D4B-968F-0677FB1D6740}" destId="{74E30824-03D1-4AAC-9BBC-812F137F83DB}" srcOrd="2" destOrd="0" parTransId="{5F48DF6D-B25B-412E-9D2B-155025B09926}" sibTransId="{18C0F88E-23E2-4460-B98C-44BC17EA6786}"/>
    <dgm:cxn modelId="{C7C79B48-D85C-4216-9304-7256799DA1C9}" type="presOf" srcId="{18C0F88E-23E2-4460-B98C-44BC17EA6786}" destId="{FFEA7F39-EA2D-4D77-AB81-CA539E579FD3}" srcOrd="0" destOrd="0" presId="urn:microsoft.com/office/officeart/2005/8/layout/gear1"/>
    <dgm:cxn modelId="{505CD55C-987B-4ADB-9D1C-C1DA216938E4}" type="presOf" srcId="{296CA9BF-3520-9647-99F7-DCC1B0B8EBEC}" destId="{61753AB8-1249-488F-BA66-8CEB12CEF69F}" srcOrd="2" destOrd="0" presId="urn:microsoft.com/office/officeart/2005/8/layout/gear1"/>
    <dgm:cxn modelId="{6205D180-3416-4E60-BFF8-BAB90E72CEB2}" type="presOf" srcId="{EB38806A-92AC-4746-83E4-FF5F1B310771}" destId="{286EDC53-01CB-AE49-B1CD-659E2E8EE596}" srcOrd="0" destOrd="0" presId="urn:microsoft.com/office/officeart/2005/8/layout/gear1"/>
    <dgm:cxn modelId="{961B9EA0-0F7E-FB42-8C1A-218088072B91}" srcId="{6F4A0850-D43D-9D4B-968F-0677FB1D6740}" destId="{296CA9BF-3520-9647-99F7-DCC1B0B8EBEC}" srcOrd="1" destOrd="0" parTransId="{19283850-6B64-ED42-9049-F4DF1BA255E3}" sibTransId="{B4680548-15B0-FD46-8497-40774E3E664E}"/>
    <dgm:cxn modelId="{44D540A4-E0AE-7D46-922E-CEE4E0E040C8}" type="presOf" srcId="{6F4A0850-D43D-9D4B-968F-0677FB1D6740}" destId="{80C89180-16E2-714A-8C36-0B8733C3A53A}" srcOrd="0" destOrd="0" presId="urn:microsoft.com/office/officeart/2005/8/layout/gear1"/>
    <dgm:cxn modelId="{01DFF6A9-3A0D-4D20-AEC1-B55190701D75}" type="presOf" srcId="{296CA9BF-3520-9647-99F7-DCC1B0B8EBEC}" destId="{A054BC6A-5AA8-4009-BB46-38FDF2A14E14}" srcOrd="0" destOrd="0" presId="urn:microsoft.com/office/officeart/2005/8/layout/gear1"/>
    <dgm:cxn modelId="{10A710BB-677C-4BF7-ACC1-698CF5802A0E}" type="presOf" srcId="{A8DBDE89-83CF-0447-B96A-41F7953551C5}" destId="{B897847B-A3CA-EA46-AE93-5325F6951AF8}" srcOrd="0" destOrd="0" presId="urn:microsoft.com/office/officeart/2005/8/layout/gear1"/>
    <dgm:cxn modelId="{126C07D6-0A7C-4247-BE27-12B1CC9E03AC}" type="presOf" srcId="{B4680548-15B0-FD46-8497-40774E3E664E}" destId="{D7E9F4E4-4DA2-41BE-941A-8A82D0CC03B4}" srcOrd="0" destOrd="0" presId="urn:microsoft.com/office/officeart/2005/8/layout/gear1"/>
    <dgm:cxn modelId="{81C42FD7-5C08-439A-9A44-E0D0264EBED9}" type="presOf" srcId="{74E30824-03D1-4AAC-9BBC-812F137F83DB}" destId="{893BA0C9-F76B-4FAC-99BE-CB13826B2C8A}" srcOrd="2" destOrd="0" presId="urn:microsoft.com/office/officeart/2005/8/layout/gear1"/>
    <dgm:cxn modelId="{3ADE2EDD-4751-4CB2-B20D-7DDC31E5FFE9}" type="presOf" srcId="{EB38806A-92AC-4746-83E4-FF5F1B310771}" destId="{A1F76E40-5889-E64B-98AC-0730A3B850FE}" srcOrd="2" destOrd="0" presId="urn:microsoft.com/office/officeart/2005/8/layout/gear1"/>
    <dgm:cxn modelId="{D80C08EF-4DC2-4876-810E-DD2AF9E2F825}" type="presOf" srcId="{EB38806A-92AC-4746-83E4-FF5F1B310771}" destId="{7167C15B-0C7D-CF4F-8597-4B03AEBB2DB2}" srcOrd="1" destOrd="0" presId="urn:microsoft.com/office/officeart/2005/8/layout/gear1"/>
    <dgm:cxn modelId="{14B28FF1-DA62-6742-918B-E03BD493D008}" srcId="{6F4A0850-D43D-9D4B-968F-0677FB1D6740}" destId="{EB38806A-92AC-4746-83E4-FF5F1B310771}" srcOrd="0" destOrd="0" parTransId="{AFAF41E5-5650-5C45-9509-3DCB71CA87FE}" sibTransId="{A8DBDE89-83CF-0447-B96A-41F7953551C5}"/>
    <dgm:cxn modelId="{796551FC-817A-47D6-B158-B52704BD7D01}" type="presOf" srcId="{74E30824-03D1-4AAC-9BBC-812F137F83DB}" destId="{40BFE155-4DE8-4CED-B63B-D2BA0860FF34}" srcOrd="3" destOrd="0" presId="urn:microsoft.com/office/officeart/2005/8/layout/gear1"/>
    <dgm:cxn modelId="{0E89BBA7-17E9-43C6-B7C0-0BAFD8220E27}" type="presParOf" srcId="{80C89180-16E2-714A-8C36-0B8733C3A53A}" destId="{286EDC53-01CB-AE49-B1CD-659E2E8EE596}" srcOrd="0" destOrd="0" presId="urn:microsoft.com/office/officeart/2005/8/layout/gear1"/>
    <dgm:cxn modelId="{07953945-701C-4309-8A2E-1DD8C87350C1}" type="presParOf" srcId="{80C89180-16E2-714A-8C36-0B8733C3A53A}" destId="{7167C15B-0C7D-CF4F-8597-4B03AEBB2DB2}" srcOrd="1" destOrd="0" presId="urn:microsoft.com/office/officeart/2005/8/layout/gear1"/>
    <dgm:cxn modelId="{3B815518-CBD4-4C32-BCC5-1B657D360A02}" type="presParOf" srcId="{80C89180-16E2-714A-8C36-0B8733C3A53A}" destId="{A1F76E40-5889-E64B-98AC-0730A3B850FE}" srcOrd="2" destOrd="0" presId="urn:microsoft.com/office/officeart/2005/8/layout/gear1"/>
    <dgm:cxn modelId="{CB3D94C6-6CCF-49A0-A2BE-3F5D245A033A}" type="presParOf" srcId="{80C89180-16E2-714A-8C36-0B8733C3A53A}" destId="{A054BC6A-5AA8-4009-BB46-38FDF2A14E14}" srcOrd="3" destOrd="0" presId="urn:microsoft.com/office/officeart/2005/8/layout/gear1"/>
    <dgm:cxn modelId="{A3A06FB4-F3CD-4BED-AAF2-D9336ECD4243}" type="presParOf" srcId="{80C89180-16E2-714A-8C36-0B8733C3A53A}" destId="{2C12B1CC-4CB5-46A8-91C6-74824CEA7974}" srcOrd="4" destOrd="0" presId="urn:microsoft.com/office/officeart/2005/8/layout/gear1"/>
    <dgm:cxn modelId="{62A06656-089D-4E2D-ADCF-C4B54603D52E}" type="presParOf" srcId="{80C89180-16E2-714A-8C36-0B8733C3A53A}" destId="{61753AB8-1249-488F-BA66-8CEB12CEF69F}" srcOrd="5" destOrd="0" presId="urn:microsoft.com/office/officeart/2005/8/layout/gear1"/>
    <dgm:cxn modelId="{7A868519-7D87-452C-8EF3-B4FCEF471E3D}" type="presParOf" srcId="{80C89180-16E2-714A-8C36-0B8733C3A53A}" destId="{FBF9558A-3898-41D9-86BA-BD988A99BF8E}" srcOrd="6" destOrd="0" presId="urn:microsoft.com/office/officeart/2005/8/layout/gear1"/>
    <dgm:cxn modelId="{8812B712-AFB0-4610-851B-238A2FF57F19}" type="presParOf" srcId="{80C89180-16E2-714A-8C36-0B8733C3A53A}" destId="{054C7FDA-0CA5-421F-B66C-2FCE391BC88A}" srcOrd="7" destOrd="0" presId="urn:microsoft.com/office/officeart/2005/8/layout/gear1"/>
    <dgm:cxn modelId="{807FF9C2-AA6F-4685-9062-F5CD38314037}" type="presParOf" srcId="{80C89180-16E2-714A-8C36-0B8733C3A53A}" destId="{893BA0C9-F76B-4FAC-99BE-CB13826B2C8A}" srcOrd="8" destOrd="0" presId="urn:microsoft.com/office/officeart/2005/8/layout/gear1"/>
    <dgm:cxn modelId="{8A59427E-523D-4B2F-8847-43749E313E88}" type="presParOf" srcId="{80C89180-16E2-714A-8C36-0B8733C3A53A}" destId="{40BFE155-4DE8-4CED-B63B-D2BA0860FF34}" srcOrd="9" destOrd="0" presId="urn:microsoft.com/office/officeart/2005/8/layout/gear1"/>
    <dgm:cxn modelId="{E4674FA8-5ACE-4A4B-A658-0459A0E8D167}" type="presParOf" srcId="{80C89180-16E2-714A-8C36-0B8733C3A53A}" destId="{B897847B-A3CA-EA46-AE93-5325F6951AF8}" srcOrd="10" destOrd="0" presId="urn:microsoft.com/office/officeart/2005/8/layout/gear1"/>
    <dgm:cxn modelId="{A757C7D8-7A0D-441C-8834-788C14F23D9C}" type="presParOf" srcId="{80C89180-16E2-714A-8C36-0B8733C3A53A}" destId="{D7E9F4E4-4DA2-41BE-941A-8A82D0CC03B4}" srcOrd="11" destOrd="0" presId="urn:microsoft.com/office/officeart/2005/8/layout/gear1"/>
    <dgm:cxn modelId="{B8642D7B-97F3-42D3-897F-EB9768CCF734}" type="presParOf" srcId="{80C89180-16E2-714A-8C36-0B8733C3A53A}" destId="{FFEA7F39-EA2D-4D77-AB81-CA539E579FD3}"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EDC53-01CB-AE49-B1CD-659E2E8EE596}">
      <dsp:nvSpPr>
        <dsp:cNvPr id="0" name=""/>
        <dsp:cNvSpPr/>
      </dsp:nvSpPr>
      <dsp:spPr>
        <a:xfrm>
          <a:off x="2660043" y="1581963"/>
          <a:ext cx="1933510" cy="1933510"/>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i="0" u="none" strike="noStrike" kern="1200">
              <a:solidFill>
                <a:schemeClr val="accent2">
                  <a:lumMod val="50000"/>
                </a:schemeClr>
              </a:solidFill>
              <a:effectLst/>
              <a:latin typeface="Barlow" pitchFamily="2" charset="77"/>
            </a:rPr>
            <a:t>CALCA, through its encoded protein CGRP, can promote cancer growth by weakening the immune system and changing how cells use energy </a:t>
          </a:r>
          <a:endParaRPr lang="en-US" sz="800" kern="1200">
            <a:solidFill>
              <a:schemeClr val="accent2">
                <a:lumMod val="50000"/>
              </a:schemeClr>
            </a:solidFill>
            <a:latin typeface="Barlow" pitchFamily="2" charset="77"/>
          </a:endParaRPr>
        </a:p>
      </dsp:txBody>
      <dsp:txXfrm>
        <a:off x="3048765" y="2034878"/>
        <a:ext cx="1156066" cy="993865"/>
      </dsp:txXfrm>
    </dsp:sp>
    <dsp:sp modelId="{55177811-D10E-8E4E-A4DA-F70E87CE1ACD}">
      <dsp:nvSpPr>
        <dsp:cNvPr id="0" name=""/>
        <dsp:cNvSpPr/>
      </dsp:nvSpPr>
      <dsp:spPr>
        <a:xfrm>
          <a:off x="1535092" y="1124951"/>
          <a:ext cx="1406189" cy="1406189"/>
        </a:xfrm>
        <a:prstGeom prst="gear6">
          <a:avLst/>
        </a:prstGeom>
        <a:solidFill>
          <a:schemeClr val="accent3">
            <a:hueOff val="1640781"/>
            <a:satOff val="-30827"/>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accent2">
                  <a:lumMod val="50000"/>
                </a:schemeClr>
              </a:solidFill>
              <a:latin typeface="Barlow" pitchFamily="2" charset="77"/>
            </a:rPr>
            <a:t>It produces calcitonin which helps regulate calcium levels in the body</a:t>
          </a:r>
        </a:p>
      </dsp:txBody>
      <dsp:txXfrm>
        <a:off x="1889104" y="1481103"/>
        <a:ext cx="698165" cy="693885"/>
      </dsp:txXfrm>
    </dsp:sp>
    <dsp:sp modelId="{701B2453-15F9-6945-A7F4-8B984EC55837}">
      <dsp:nvSpPr>
        <dsp:cNvPr id="0" name=""/>
        <dsp:cNvSpPr/>
      </dsp:nvSpPr>
      <dsp:spPr>
        <a:xfrm rot="20700000">
          <a:off x="2322701" y="154824"/>
          <a:ext cx="1377778" cy="1377778"/>
        </a:xfrm>
        <a:prstGeom prst="gear6">
          <a:avLst/>
        </a:prstGeom>
        <a:solidFill>
          <a:schemeClr val="accent3">
            <a:hueOff val="3281562"/>
            <a:satOff val="-61654"/>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accent2">
                  <a:lumMod val="50000"/>
                </a:schemeClr>
              </a:solidFill>
              <a:latin typeface="Barlow" pitchFamily="2" charset="77"/>
            </a:rPr>
            <a:t>Calca is a gene that encodes a protein </a:t>
          </a:r>
        </a:p>
      </dsp:txBody>
      <dsp:txXfrm rot="-20700000">
        <a:off x="2624889" y="457011"/>
        <a:ext cx="773404" cy="773404"/>
      </dsp:txXfrm>
    </dsp:sp>
    <dsp:sp modelId="{B897847B-A3CA-EA46-AE93-5325F6951AF8}">
      <dsp:nvSpPr>
        <dsp:cNvPr id="0" name=""/>
        <dsp:cNvSpPr/>
      </dsp:nvSpPr>
      <dsp:spPr>
        <a:xfrm>
          <a:off x="2504060" y="1294334"/>
          <a:ext cx="2474893" cy="2474893"/>
        </a:xfrm>
        <a:prstGeom prst="circularArrow">
          <a:avLst>
            <a:gd name="adj1" fmla="val 4688"/>
            <a:gd name="adj2" fmla="val 299029"/>
            <a:gd name="adj3" fmla="val 2497585"/>
            <a:gd name="adj4" fmla="val 15901899"/>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7C695F-FEF2-5945-A084-248C3A9107AA}">
      <dsp:nvSpPr>
        <dsp:cNvPr id="0" name=""/>
        <dsp:cNvSpPr/>
      </dsp:nvSpPr>
      <dsp:spPr>
        <a:xfrm>
          <a:off x="1286058" y="816728"/>
          <a:ext cx="1798164" cy="1798164"/>
        </a:xfrm>
        <a:prstGeom prst="leftCircularArrow">
          <a:avLst>
            <a:gd name="adj1" fmla="val 6452"/>
            <a:gd name="adj2" fmla="val 429999"/>
            <a:gd name="adj3" fmla="val 10489124"/>
            <a:gd name="adj4" fmla="val 14837806"/>
            <a:gd name="adj5" fmla="val 7527"/>
          </a:avLst>
        </a:prstGeom>
        <a:solidFill>
          <a:schemeClr val="accent3">
            <a:hueOff val="1640781"/>
            <a:satOff val="-30827"/>
            <a:lumOff val="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BB91A7-5BC6-ED42-A58F-B1A0AC97AEA9}">
      <dsp:nvSpPr>
        <dsp:cNvPr id="0" name=""/>
        <dsp:cNvSpPr/>
      </dsp:nvSpPr>
      <dsp:spPr>
        <a:xfrm>
          <a:off x="2004007" y="-144047"/>
          <a:ext cx="1938783" cy="1938783"/>
        </a:xfrm>
        <a:prstGeom prst="circularArrow">
          <a:avLst>
            <a:gd name="adj1" fmla="val 5984"/>
            <a:gd name="adj2" fmla="val 394124"/>
            <a:gd name="adj3" fmla="val 13313824"/>
            <a:gd name="adj4" fmla="val 10508221"/>
            <a:gd name="adj5" fmla="val 6981"/>
          </a:avLst>
        </a:prstGeom>
        <a:solidFill>
          <a:schemeClr val="accent3">
            <a:hueOff val="3281562"/>
            <a:satOff val="-61654"/>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EDC53-01CB-AE49-B1CD-659E2E8EE596}">
      <dsp:nvSpPr>
        <dsp:cNvPr id="0" name=""/>
        <dsp:cNvSpPr/>
      </dsp:nvSpPr>
      <dsp:spPr>
        <a:xfrm>
          <a:off x="2660043" y="1581963"/>
          <a:ext cx="1933510" cy="1933510"/>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b="0" i="0" u="none" strike="noStrike" kern="1200">
              <a:solidFill>
                <a:schemeClr val="accent2">
                  <a:lumMod val="50000"/>
                </a:schemeClr>
              </a:solidFill>
              <a:effectLst/>
              <a:latin typeface="Barlow"/>
            </a:rPr>
            <a:t> </a:t>
          </a:r>
          <a:r>
            <a:rPr lang="en-US" sz="700" kern="1200">
              <a:solidFill>
                <a:schemeClr val="accent2">
                  <a:lumMod val="50000"/>
                </a:schemeClr>
              </a:solidFill>
              <a:latin typeface="Barlow"/>
            </a:rPr>
            <a:t>Associated with Mouth Disease and a type of cataract </a:t>
          </a:r>
          <a:endParaRPr lang="en-US" sz="700" kern="1200"/>
        </a:p>
      </dsp:txBody>
      <dsp:txXfrm>
        <a:off x="3048765" y="2034878"/>
        <a:ext cx="1156066" cy="993865"/>
      </dsp:txXfrm>
    </dsp:sp>
    <dsp:sp modelId="{A054BC6A-5AA8-4009-BB46-38FDF2A14E14}">
      <dsp:nvSpPr>
        <dsp:cNvPr id="0" name=""/>
        <dsp:cNvSpPr/>
      </dsp:nvSpPr>
      <dsp:spPr>
        <a:xfrm>
          <a:off x="1535092" y="1124951"/>
          <a:ext cx="1406189" cy="1406189"/>
        </a:xfrm>
        <a:prstGeom prst="gear6">
          <a:avLst/>
        </a:prstGeom>
        <a:solidFill>
          <a:schemeClr val="accent3">
            <a:hueOff val="1640781"/>
            <a:satOff val="-30827"/>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kern="1200">
              <a:solidFill>
                <a:schemeClr val="accent2">
                  <a:lumMod val="50000"/>
                </a:schemeClr>
              </a:solidFill>
              <a:latin typeface="Barlow"/>
            </a:rPr>
            <a:t>  Promotes cellular growth, inhibits differentiation (cells specialize too fast)   </a:t>
          </a:r>
        </a:p>
      </dsp:txBody>
      <dsp:txXfrm>
        <a:off x="1889104" y="1481103"/>
        <a:ext cx="698165" cy="693885"/>
      </dsp:txXfrm>
    </dsp:sp>
    <dsp:sp modelId="{FBF9558A-3898-41D9-86BA-BD988A99BF8E}">
      <dsp:nvSpPr>
        <dsp:cNvPr id="0" name=""/>
        <dsp:cNvSpPr/>
      </dsp:nvSpPr>
      <dsp:spPr>
        <a:xfrm rot="20700000">
          <a:off x="2322701" y="154824"/>
          <a:ext cx="1377778" cy="1377778"/>
        </a:xfrm>
        <a:prstGeom prst="gear6">
          <a:avLst/>
        </a:prstGeom>
        <a:solidFill>
          <a:schemeClr val="accent3">
            <a:hueOff val="3281562"/>
            <a:satOff val="-61654"/>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rtl="0">
            <a:lnSpc>
              <a:spcPct val="90000"/>
            </a:lnSpc>
            <a:spcBef>
              <a:spcPct val="0"/>
            </a:spcBef>
            <a:spcAft>
              <a:spcPct val="35000"/>
            </a:spcAft>
            <a:buNone/>
          </a:pPr>
          <a:r>
            <a:rPr lang="en-US" sz="700" kern="1200">
              <a:latin typeface="Calibri"/>
              <a:ea typeface="Calibri"/>
              <a:cs typeface="Calibri"/>
            </a:rPr>
            <a:t> Protein coding gene</a:t>
          </a:r>
        </a:p>
      </dsp:txBody>
      <dsp:txXfrm rot="-20700000">
        <a:off x="2624889" y="457011"/>
        <a:ext cx="773404" cy="773404"/>
      </dsp:txXfrm>
    </dsp:sp>
    <dsp:sp modelId="{B897847B-A3CA-EA46-AE93-5325F6951AF8}">
      <dsp:nvSpPr>
        <dsp:cNvPr id="0" name=""/>
        <dsp:cNvSpPr/>
      </dsp:nvSpPr>
      <dsp:spPr>
        <a:xfrm>
          <a:off x="2504060" y="1294334"/>
          <a:ext cx="2474893" cy="2474893"/>
        </a:xfrm>
        <a:prstGeom prst="circularArrow">
          <a:avLst>
            <a:gd name="adj1" fmla="val 4688"/>
            <a:gd name="adj2" fmla="val 299029"/>
            <a:gd name="adj3" fmla="val 2497585"/>
            <a:gd name="adj4" fmla="val 15901899"/>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E9F4E4-4DA2-41BE-941A-8A82D0CC03B4}">
      <dsp:nvSpPr>
        <dsp:cNvPr id="0" name=""/>
        <dsp:cNvSpPr/>
      </dsp:nvSpPr>
      <dsp:spPr>
        <a:xfrm>
          <a:off x="1286058" y="816728"/>
          <a:ext cx="1798164" cy="1798164"/>
        </a:xfrm>
        <a:prstGeom prst="leftCircularArrow">
          <a:avLst>
            <a:gd name="adj1" fmla="val 6452"/>
            <a:gd name="adj2" fmla="val 429999"/>
            <a:gd name="adj3" fmla="val 10489124"/>
            <a:gd name="adj4" fmla="val 14837806"/>
            <a:gd name="adj5" fmla="val 7527"/>
          </a:avLst>
        </a:prstGeom>
        <a:solidFill>
          <a:schemeClr val="accent3">
            <a:hueOff val="1640781"/>
            <a:satOff val="-30827"/>
            <a:lumOff val="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EA7F39-EA2D-4D77-AB81-CA539E579FD3}">
      <dsp:nvSpPr>
        <dsp:cNvPr id="0" name=""/>
        <dsp:cNvSpPr/>
      </dsp:nvSpPr>
      <dsp:spPr>
        <a:xfrm>
          <a:off x="2004007" y="-144047"/>
          <a:ext cx="1938783" cy="1938783"/>
        </a:xfrm>
        <a:prstGeom prst="circularArrow">
          <a:avLst>
            <a:gd name="adj1" fmla="val 5984"/>
            <a:gd name="adj2" fmla="val 394124"/>
            <a:gd name="adj3" fmla="val 13313824"/>
            <a:gd name="adj4" fmla="val 10508221"/>
            <a:gd name="adj5" fmla="val 6981"/>
          </a:avLst>
        </a:prstGeom>
        <a:solidFill>
          <a:schemeClr val="accent3">
            <a:hueOff val="3281562"/>
            <a:satOff val="-61654"/>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20T14:54:40.643"/>
    </inkml:context>
    <inkml:brush xml:id="br0">
      <inkml:brushProperty name="width" value="0.1" units="cm"/>
      <inkml:brushProperty name="height" value="0.1" units="cm"/>
      <inkml:brushProperty name="color" value="#E71224"/>
    </inkml:brush>
  </inkml:definitions>
  <inkml:trace contextRef="#ctx0" brushRef="#br0">10821 6456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6-20T14:54:40.644"/>
    </inkml:context>
    <inkml:brush xml:id="br0">
      <inkml:brushProperty name="width" value="0.1" units="cm"/>
      <inkml:brushProperty name="height" value="0.1" units="cm"/>
      <inkml:brushProperty name="color" value="#E71224"/>
    </inkml:brush>
  </inkml:definitions>
  <inkml:trace contextRef="#ctx0" brushRef="#br0">13785 6826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a:t>
            </a:r>
            <a:r>
              <a:rPr lang="en-US" err="1"/>
              <a:t>pmc.ncbi.nlm.nih.gov</a:t>
            </a:r>
            <a:r>
              <a:rPr lang="en-US"/>
              <a:t>/articles/PMC7211148/</a:t>
            </a:r>
          </a:p>
          <a:p>
            <a:r>
              <a:rPr lang="en-US"/>
              <a:t>https://</a:t>
            </a:r>
            <a:r>
              <a:rPr lang="en-US" err="1"/>
              <a:t>synapse.patsnap.com</a:t>
            </a:r>
            <a:r>
              <a:rPr lang="en-US"/>
              <a:t>/article/what-are-id1-gene-inhibitors-and-how-do-they-work</a:t>
            </a:r>
          </a:p>
          <a:p>
            <a:endParaRPr lang="en-US"/>
          </a:p>
        </p:txBody>
      </p:sp>
    </p:spTree>
    <p:extLst>
      <p:ext uri="{BB962C8B-B14F-4D97-AF65-F5344CB8AC3E}">
        <p14:creationId xmlns:p14="http://schemas.microsoft.com/office/powerpoint/2010/main" val="329614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THP-1</a:t>
            </a:r>
          </a:p>
          <a:p>
            <a:r>
              <a:rPr lang="en-US" dirty="0"/>
              <a:t>Upregulated (red) and downregulated (blue) control group. </a:t>
            </a:r>
          </a:p>
          <a:p>
            <a:r>
              <a:rPr lang="en-US" dirty="0"/>
              <a:t>Downregulation means the gene is still working but at a lower level than normal</a:t>
            </a:r>
          </a:p>
          <a:p>
            <a:r>
              <a:rPr lang="en-US" dirty="0"/>
              <a:t>This graph </a:t>
            </a:r>
            <a:r>
              <a:rPr lang="en-US" dirty="0" err="1"/>
              <a:t>demostrates</a:t>
            </a:r>
            <a:r>
              <a:rPr lang="en-US" dirty="0"/>
              <a:t> that CYTH4 might help regulate CALCA and CEACAM5 in some way. </a:t>
            </a:r>
          </a:p>
          <a:p>
            <a:endParaRPr lang="en-US" dirty="0"/>
          </a:p>
          <a:p>
            <a:r>
              <a:rPr lang="en-US" dirty="0"/>
              <a:t>Statistical significance (P value) (measure of confidence) (the higher the p value we are more confident that there is actually a difference of what we would expect), Biological significance (how much a gene’s expression changes)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9710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023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a:t>It is a type of cancer that affects the blood and bone marrow (the soft inner part of certain bones where new blood cells are</a:t>
            </a:r>
            <a:r>
              <a:rPr lang="es-419" i="1"/>
              <a:t> made)</a:t>
            </a:r>
            <a:endParaRPr lang="en-US" i="1"/>
          </a:p>
          <a:p>
            <a:endParaRPr lang="en-US" i="1"/>
          </a:p>
          <a:p>
            <a:r>
              <a:rPr lang="en-US"/>
              <a:t> In AML the bone marrow produces too many abnormal </a:t>
            </a:r>
            <a:r>
              <a:rPr lang="en-US" err="1"/>
              <a:t>myeloblasts</a:t>
            </a:r>
            <a:r>
              <a:rPr lang="en-US"/>
              <a:t> which are immature white blood cells that can not fight infection properly. This can lead to infections, bleeding disorders etc.</a:t>
            </a:r>
          </a:p>
          <a:p>
            <a:endParaRPr lang="en-US"/>
          </a:p>
          <a:p>
            <a:r>
              <a:rPr lang="en-US"/>
              <a:t>Leukemias are blood cancers. </a:t>
            </a:r>
          </a:p>
          <a:p>
            <a:r>
              <a:rPr lang="en-US" sz="1200" b="1"/>
              <a:t>Who it affects: </a:t>
            </a:r>
            <a:r>
              <a:rPr lang="en-US"/>
              <a:t>AML typically affects people age 60 and older but can also affect younger adult and children </a:t>
            </a:r>
          </a:p>
          <a:p>
            <a:r>
              <a:rPr lang="en-US"/>
              <a:t>Risk factors for developing the chance of someone developing this blood cancer include previous chemotherapy or radiation therapy, lifestyle (jobs with chemicals and smoking), and family history. </a:t>
            </a:r>
          </a:p>
          <a:p>
            <a:endParaRPr lang="en-US"/>
          </a:p>
          <a:p>
            <a:r>
              <a:rPr lang="en-US"/>
              <a:t>Extra: </a:t>
            </a:r>
          </a:p>
          <a:p>
            <a:r>
              <a:rPr lang="en-US"/>
              <a:t>There are different types of leukemia:</a:t>
            </a:r>
          </a:p>
          <a:p>
            <a:r>
              <a:rPr lang="en-US"/>
              <a:t>-acute leukemia: fast growing and worsens quickly, -chronic leukemia: takes years to get worse</a:t>
            </a:r>
          </a:p>
          <a:p>
            <a:r>
              <a:rPr lang="en-US"/>
              <a:t>Also depends on type of white blood cell</a:t>
            </a:r>
          </a:p>
        </p:txBody>
      </p:sp>
    </p:spTree>
    <p:extLst>
      <p:ext uri="{BB962C8B-B14F-4D97-AF65-F5344CB8AC3E}">
        <p14:creationId xmlns:p14="http://schemas.microsoft.com/office/powerpoint/2010/main" val="13116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leukemia the bone marrow produces a high number of abnormal white blood cells, while normal blood has a typical range of white blood cells and other healthy cells like red blood cells and other components. (neutrophil, monocytes and platelets).</a:t>
            </a:r>
          </a:p>
          <a:p>
            <a:endParaRPr lang="en-US" dirty="0"/>
          </a:p>
          <a:p>
            <a:r>
              <a:rPr lang="en-US" dirty="0"/>
              <a:t>Typically your blood has red blood cells, white blood cell and platelets. If you have leukemia abnormal cancer cells soon outnumber your healthy cells. </a:t>
            </a:r>
          </a:p>
          <a:p>
            <a:endParaRPr lang="en-US" dirty="0"/>
          </a:p>
          <a:p>
            <a:r>
              <a:rPr lang="en-US" dirty="0"/>
              <a:t>Leukemia start when the DNA of a single cell in your bone marrow change( mutates) and can’t develop and function normally. </a:t>
            </a:r>
          </a:p>
          <a:p>
            <a:r>
              <a:rPr lang="en-US" dirty="0"/>
              <a:t>These is have normally cell and </a:t>
            </a:r>
          </a:p>
        </p:txBody>
      </p:sp>
    </p:spTree>
    <p:extLst>
      <p:ext uri="{BB962C8B-B14F-4D97-AF65-F5344CB8AC3E}">
        <p14:creationId xmlns:p14="http://schemas.microsoft.com/office/powerpoint/2010/main" val="218853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a:t>Family and Structure: </a:t>
            </a:r>
          </a:p>
          <a:p>
            <a:r>
              <a:rPr lang="en-US" dirty="0"/>
              <a:t>CYTH4 belong  to the PSCD family known as </a:t>
            </a:r>
            <a:r>
              <a:rPr lang="en-US" dirty="0" err="1"/>
              <a:t>cytohesins</a:t>
            </a:r>
            <a:r>
              <a:rPr lang="en-US" dirty="0"/>
              <a:t> (which include CYTH1, CYTH2, CYTH3)</a:t>
            </a:r>
          </a:p>
          <a:p>
            <a:endParaRPr lang="en-US" dirty="0"/>
          </a:p>
          <a:p>
            <a:r>
              <a:rPr lang="en-US" dirty="0"/>
              <a:t>It is a gene that gives instructions to make a protein </a:t>
            </a:r>
            <a:r>
              <a:rPr lang="en-US"/>
              <a:t> </a:t>
            </a:r>
            <a:r>
              <a:rPr lang="en-US" dirty="0"/>
              <a:t>involved in cell signaling (which is how cells communicate with each other to grow, divide, react to infection)and movement.</a:t>
            </a:r>
          </a:p>
          <a:p>
            <a:r>
              <a:rPr lang="en-US" dirty="0"/>
              <a:t>In cancer these messages between cells can get mixed up which can lead to uncontrolled growth.</a:t>
            </a:r>
          </a:p>
          <a:p>
            <a:r>
              <a:rPr lang="en-US" dirty="0"/>
              <a:t>Cancer cells often abuse signaling pathways to survive, grow and avoid the immune system</a:t>
            </a:r>
          </a:p>
          <a:p>
            <a:endParaRPr lang="en-US" dirty="0"/>
          </a:p>
          <a:p>
            <a:r>
              <a:rPr lang="en-US" dirty="0"/>
              <a:t>Because this is involved in cell survival researchers think it might help leukemia cells resist chemotherapy or transplant. </a:t>
            </a:r>
          </a:p>
          <a:p>
            <a:endParaRPr lang="en-US" dirty="0"/>
          </a:p>
          <a:p>
            <a:endParaRPr lang="en-US" dirty="0"/>
          </a:p>
        </p:txBody>
      </p:sp>
    </p:spTree>
    <p:extLst>
      <p:ext uri="{BB962C8B-B14F-4D97-AF65-F5344CB8AC3E}">
        <p14:creationId xmlns:p14="http://schemas.microsoft.com/office/powerpoint/2010/main" val="399511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kern="100">
                <a:effectLst/>
                <a:latin typeface="Times New Roman" panose="02020603050405020304" pitchFamily="18" charset="0"/>
                <a:ea typeface="Yu Mincho" panose="020B0400000000000000" pitchFamily="34" charset="-128"/>
                <a:cs typeface="Arial" panose="020B0604020202020204" pitchFamily="34" charset="0"/>
              </a:rPr>
              <a:t>The study explored the impact of the gene CYTH4 and its molecular functions. The R software was used to differentially express genes between the high and low CYTH4 groups. In vitro was also used to examine cell growth and cycle of CYTH4. </a:t>
            </a:r>
            <a:r>
              <a:rPr lang="en-US" sz="1800" kern="100">
                <a:effectLst/>
                <a:highlight>
                  <a:srgbClr val="FFFF00"/>
                </a:highlight>
                <a:latin typeface="Times New Roman" panose="02020603050405020304" pitchFamily="18" charset="0"/>
                <a:ea typeface="Yu Mincho" panose="020B0400000000000000" pitchFamily="34" charset="-128"/>
                <a:cs typeface="Arial" panose="020B0604020202020204" pitchFamily="34" charset="0"/>
              </a:rPr>
              <a:t>This study focused on CYTH4 because its expression was much higher than other cytohesins in AML </a:t>
            </a:r>
            <a:endParaRPr lang="en-US" sz="2400"/>
          </a:p>
          <a:p>
            <a:pPr algn="l"/>
            <a:r>
              <a:rPr lang="en-US" sz="2400"/>
              <a:t>In vitro refers to growing cells often from cell lines  </a:t>
            </a:r>
          </a:p>
          <a:p>
            <a:pPr algn="l"/>
            <a:endParaRPr lang="en-US" sz="2400" kern="100">
              <a:effectLst/>
              <a:latin typeface="Aptos" panose="020B0004020202020204" pitchFamily="34" charset="0"/>
              <a:ea typeface="Yu Mincho" panose="020B0400000000000000" pitchFamily="34" charset="-128"/>
              <a:cs typeface="Arial" panose="020B0604020202020204" pitchFamily="34" charset="0"/>
            </a:endParaRPr>
          </a:p>
          <a:p>
            <a:pPr algn="l"/>
            <a:r>
              <a:rPr lang="en-US" sz="1800" b="0" i="0" u="none" strike="noStrike">
                <a:solidFill>
                  <a:srgbClr val="000000"/>
                </a:solidFill>
                <a:effectLst/>
              </a:rPr>
              <a:t>A cell line is cells that have been cultured in lab and continue to grow and divide. They are typically extracted by a tissue sample such as a tumor or organ. </a:t>
            </a:r>
            <a:endParaRPr lang="en-US" sz="1800" kern="100">
              <a:effectLst/>
              <a:latin typeface="Aptos" panose="020B0004020202020204" pitchFamily="34" charset="0"/>
              <a:ea typeface="Yu Mincho" panose="020B0400000000000000" pitchFamily="34" charset="-128"/>
              <a:cs typeface="Arial" panose="020B0604020202020204" pitchFamily="34" charset="0"/>
            </a:endParaRPr>
          </a:p>
        </p:txBody>
      </p:sp>
    </p:spTree>
    <p:extLst>
      <p:ext uri="{BB962C8B-B14F-4D97-AF65-F5344CB8AC3E}">
        <p14:creationId xmlns:p14="http://schemas.microsoft.com/office/powerpoint/2010/main" val="1615219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e713e4c63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e713e4c63f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 This study looked at the gene called CYTH4 which was found to be much more active in people with acute </a:t>
            </a:r>
            <a:r>
              <a:rPr lang="en-US" dirty="0" err="1"/>
              <a:t>myleoid</a:t>
            </a:r>
            <a:r>
              <a:rPr lang="en-US" dirty="0"/>
              <a:t> leukemia (AML)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02- People with higher levels of CYTH4 tended to have worse outcomes meaning they didn’t live as long and their cancer was more aggressive. These patients also had higher white blood cell counts (which often means the cancer is growing faster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03- When the gene CYTH4 was turned off, it slowed the cancer’s growth, caused more cancer cells to die and made it harder for the cancer to spread. But when CYTH4 was increased the cancer cells grew faster. </a:t>
            </a:r>
          </a:p>
          <a:p>
            <a:pPr marL="0" lvl="0" indent="0" algn="l" rtl="0">
              <a:spcBef>
                <a:spcPts val="0"/>
              </a:spcBef>
              <a:spcAft>
                <a:spcPts val="0"/>
              </a:spcAft>
              <a:buNone/>
            </a:pPr>
            <a:r>
              <a:rPr lang="en-US" dirty="0"/>
              <a:t>04- CYTH4 also affects the immune system, possibly changing how white blood cells like T cells and monocytes behave. This suggests that CYTH4 could  be a useful marker to help predict the level of aggressiveness of the leukemia and decide who might benefit more from treatments like transplantation or chemotherapy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392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-Mention the website </a:t>
            </a:r>
            <a:r>
              <a:rPr lang="en-US" dirty="0" err="1"/>
              <a:t>biotools</a:t>
            </a:r>
            <a:r>
              <a:rPr lang="en-US" dirty="0"/>
              <a:t> and how it is useful to get information about specific genes.</a:t>
            </a:r>
          </a:p>
          <a:p>
            <a:r>
              <a:rPr lang="en-US" dirty="0"/>
              <a:t>CYTH4 is really important in supporting these other tumor genes</a:t>
            </a:r>
          </a:p>
          <a:p>
            <a:r>
              <a:rPr lang="en-US" dirty="0"/>
              <a:t>Its biological function is that it produces calcitonin which lowers blood calcium. </a:t>
            </a:r>
          </a:p>
          <a:p>
            <a:endParaRPr lang="en-US" dirty="0"/>
          </a:p>
          <a:p>
            <a:r>
              <a:rPr lang="en-US" dirty="0"/>
              <a:t>-</a:t>
            </a:r>
            <a:r>
              <a:rPr lang="en-US"/>
              <a:t>Calca</a:t>
            </a:r>
            <a:r>
              <a:rPr lang="en-US" dirty="0"/>
              <a:t> in leukemia gets </a:t>
            </a:r>
            <a:r>
              <a:rPr lang="en-US" err="1"/>
              <a:t>downregulated</a:t>
            </a:r>
            <a:r>
              <a:rPr lang="en-US" dirty="0"/>
              <a:t> when CYTH4 is silenced; calcium signaling is involved in cell death (Apoptosis) (which is used to eliminate unwanted cells). </a:t>
            </a:r>
            <a:endParaRPr lang="en-US" b="0" i="0" u="none" strike="noStrike" dirty="0">
              <a:solidFill>
                <a:srgbClr val="001D35"/>
              </a:solidFill>
              <a:effectLst/>
              <a:latin typeface="Google Sans"/>
            </a:endParaRPr>
          </a:p>
          <a:p>
            <a:pPr fontAlgn="ctr"/>
            <a:endParaRPr lang="en-US" dirty="0"/>
          </a:p>
          <a:p>
            <a:r>
              <a:rPr lang="en-US" dirty="0"/>
              <a:t>When CYTH4 is active, CALCA stays expressed and it doesn’t involve apoptosis which helps leukemia cells survive. The </a:t>
            </a:r>
            <a:r>
              <a:rPr lang="en-US" err="1"/>
              <a:t>downregulation</a:t>
            </a:r>
            <a:r>
              <a:rPr lang="en-US" dirty="0"/>
              <a:t> of CALCA removes a balancing signal which allows apoptotic signals take over</a:t>
            </a:r>
          </a:p>
          <a:p>
            <a:endParaRPr lang="en-US" dirty="0"/>
          </a:p>
        </p:txBody>
      </p:sp>
    </p:spTree>
    <p:extLst>
      <p:ext uri="{BB962C8B-B14F-4D97-AF65-F5344CB8AC3E}">
        <p14:creationId xmlns:p14="http://schemas.microsoft.com/office/powerpoint/2010/main" val="2562309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1" dirty="0">
                <a:highlight>
                  <a:srgbClr val="FFFF00"/>
                </a:highlight>
              </a:rPr>
              <a:t>CEACAM5(CEA Cell Adhesion Molecule 5) this gene encodes cell surface glycoprotein that is the founding member of the </a:t>
            </a:r>
            <a:r>
              <a:rPr lang="en-US" b="1" i="1" err="1">
                <a:highlight>
                  <a:srgbClr val="FFFF00"/>
                </a:highlight>
              </a:rPr>
              <a:t>carcinoembryonic</a:t>
            </a:r>
            <a:r>
              <a:rPr lang="en-US" b="1" i="1" dirty="0">
                <a:highlight>
                  <a:srgbClr val="FFFF00"/>
                </a:highlight>
              </a:rPr>
              <a:t> antigen (CEA) family protein.  </a:t>
            </a:r>
          </a:p>
          <a:p>
            <a:r>
              <a:rPr lang="en-US" b="1" i="1" dirty="0">
                <a:highlight>
                  <a:srgbClr val="FFFF00"/>
                </a:highlight>
              </a:rPr>
              <a:t>Member molecular CEA family of protein </a:t>
            </a:r>
          </a:p>
          <a:p>
            <a:r>
              <a:rPr lang="en-US" b="1" i="1" dirty="0">
                <a:highlight>
                  <a:srgbClr val="FFFF00"/>
                </a:highlight>
              </a:rPr>
              <a:t>When CYTH4 </a:t>
            </a:r>
            <a:r>
              <a:rPr lang="en-US" b="1" i="1" dirty="0" err="1">
                <a:highlight>
                  <a:srgbClr val="FFFF00"/>
                </a:highlight>
              </a:rPr>
              <a:t>knwondown</a:t>
            </a:r>
            <a:r>
              <a:rPr lang="en-US" b="1" i="1" dirty="0">
                <a:highlight>
                  <a:srgbClr val="FFFF00"/>
                </a:highlight>
              </a:rPr>
              <a:t> </a:t>
            </a:r>
          </a:p>
          <a:p>
            <a:r>
              <a:rPr lang="en-US" b="1" dirty="0"/>
              <a:t>Function: </a:t>
            </a:r>
            <a:r>
              <a:rPr lang="en-US" b="0" dirty="0"/>
              <a:t>cell adhesion: promotes adhesion between epithelial cells: Maintain tissue structure in organ like the colon the lung</a:t>
            </a:r>
            <a:r>
              <a:rPr lang="en-US" b="1" dirty="0"/>
              <a:t>. Immune Regulation: can help tumor cells evade the immune system signaling. </a:t>
            </a:r>
          </a:p>
          <a:p>
            <a:endParaRPr lang="en-US" b="0" dirty="0"/>
          </a:p>
          <a:p>
            <a:endParaRPr lang="en-US" b="0" dirty="0"/>
          </a:p>
          <a:p>
            <a:r>
              <a:rPr lang="en-US" b="1" dirty="0"/>
              <a:t>What it does to the body</a:t>
            </a:r>
            <a:r>
              <a:rPr lang="en-US" b="0" dirty="0"/>
              <a:t>? A cell adhesion molecule primary function as a adhesion molecule, promotion both homogeneous and heterogenous adhesion in normal tissue.</a:t>
            </a:r>
          </a:p>
          <a:p>
            <a:endParaRPr lang="en-US" b="0" dirty="0"/>
          </a:p>
          <a:p>
            <a:r>
              <a:rPr lang="en-US" b="1" dirty="0"/>
              <a:t>How does it relate to cancer? </a:t>
            </a:r>
            <a:r>
              <a:rPr lang="en-US" b="0" err="1"/>
              <a:t>Overexpression</a:t>
            </a:r>
            <a:r>
              <a:rPr lang="en-US" b="0" dirty="0"/>
              <a:t> as a Tumor Marker, in healthy adult tissues, CEACAM5 expression is typical very low or absent, except for certain epithelial cells. Promotion of Tumor Growth and Proliferation (spread):  CEACAM5 actively promotes the uncontrolled growth. </a:t>
            </a:r>
          </a:p>
          <a:p>
            <a:r>
              <a:rPr lang="en-US" b="0" dirty="0"/>
              <a:t>If is </a:t>
            </a:r>
            <a:r>
              <a:rPr lang="en-US" b="0" dirty="0" err="1"/>
              <a:t>downregular</a:t>
            </a:r>
            <a:r>
              <a:rPr lang="en-US" b="0" dirty="0"/>
              <a:t> can help the CEACAM 5 because the can lockdown the CEACAM5 . And also when is CEACAM is silencing </a:t>
            </a:r>
          </a:p>
          <a:p>
            <a:endParaRPr lang="en-US"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CYTH4 ones are the knockdown of the protein, </a:t>
            </a:r>
            <a:r>
              <a:rPr lang="en-US" b="1"/>
              <a:t>shControl</a:t>
            </a:r>
            <a:r>
              <a:rPr lang="en-US" b="1" dirty="0"/>
              <a:t> is when CYTH4 is still active. We are only focusing on THP-1</a:t>
            </a:r>
          </a:p>
          <a:p>
            <a:endParaRPr lang="en-US" b="0" dirty="0"/>
          </a:p>
          <a:p>
            <a:endParaRPr lang="en-US" b="0" dirty="0"/>
          </a:p>
          <a:p>
            <a:endParaRPr lang="en-US" b="0" dirty="0"/>
          </a:p>
          <a:p>
            <a:endParaRPr lang="en-US" b="0" dirty="0"/>
          </a:p>
          <a:p>
            <a:endParaRPr lang="en-US" b="0" dirty="0"/>
          </a:p>
        </p:txBody>
      </p:sp>
    </p:spTree>
    <p:extLst>
      <p:ext uri="{BB962C8B-B14F-4D97-AF65-F5344CB8AC3E}">
        <p14:creationId xmlns:p14="http://schemas.microsoft.com/office/powerpoint/2010/main" val="2728358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flipH="1">
            <a:off x="87231" y="47072"/>
            <a:ext cx="8941161" cy="4338406"/>
            <a:chOff x="151480" y="47072"/>
            <a:chExt cx="8941161" cy="4338406"/>
          </a:xfrm>
        </p:grpSpPr>
        <p:sp>
          <p:nvSpPr>
            <p:cNvPr id="11" name="Google Shape;11;p2"/>
            <p:cNvSpPr/>
            <p:nvPr/>
          </p:nvSpPr>
          <p:spPr>
            <a:xfrm>
              <a:off x="6563527" y="349725"/>
              <a:ext cx="467521" cy="502712"/>
            </a:xfrm>
            <a:custGeom>
              <a:avLst/>
              <a:gdLst/>
              <a:ahLst/>
              <a:cxnLst/>
              <a:rect l="l" t="t" r="r" b="b"/>
              <a:pathLst>
                <a:path w="35977" h="38685" extrusionOk="0">
                  <a:moveTo>
                    <a:pt x="12148" y="0"/>
                  </a:moveTo>
                  <a:cubicBezTo>
                    <a:pt x="9578" y="0"/>
                    <a:pt x="7008" y="935"/>
                    <a:pt x="5373" y="3037"/>
                  </a:cubicBezTo>
                  <a:cubicBezTo>
                    <a:pt x="3037" y="5140"/>
                    <a:pt x="701" y="7476"/>
                    <a:pt x="1168" y="10980"/>
                  </a:cubicBezTo>
                  <a:cubicBezTo>
                    <a:pt x="1168" y="11681"/>
                    <a:pt x="935" y="12148"/>
                    <a:pt x="701" y="12849"/>
                  </a:cubicBezTo>
                  <a:cubicBezTo>
                    <a:pt x="234" y="14017"/>
                    <a:pt x="0" y="15185"/>
                    <a:pt x="234" y="16587"/>
                  </a:cubicBezTo>
                  <a:cubicBezTo>
                    <a:pt x="1168" y="21025"/>
                    <a:pt x="2803" y="24997"/>
                    <a:pt x="5373" y="28735"/>
                  </a:cubicBezTo>
                  <a:cubicBezTo>
                    <a:pt x="5607" y="29202"/>
                    <a:pt x="6074" y="29435"/>
                    <a:pt x="6308" y="29903"/>
                  </a:cubicBezTo>
                  <a:cubicBezTo>
                    <a:pt x="8410" y="31304"/>
                    <a:pt x="10279" y="32940"/>
                    <a:pt x="11914" y="34575"/>
                  </a:cubicBezTo>
                  <a:cubicBezTo>
                    <a:pt x="13082" y="35743"/>
                    <a:pt x="14718" y="36677"/>
                    <a:pt x="16119" y="37612"/>
                  </a:cubicBezTo>
                  <a:cubicBezTo>
                    <a:pt x="17652" y="38327"/>
                    <a:pt x="19275" y="38685"/>
                    <a:pt x="20889" y="38685"/>
                  </a:cubicBezTo>
                  <a:cubicBezTo>
                    <a:pt x="22964" y="38685"/>
                    <a:pt x="25026" y="38094"/>
                    <a:pt x="26865" y="36911"/>
                  </a:cubicBezTo>
                  <a:cubicBezTo>
                    <a:pt x="30370" y="34341"/>
                    <a:pt x="33173" y="30837"/>
                    <a:pt x="34341" y="26632"/>
                  </a:cubicBezTo>
                  <a:cubicBezTo>
                    <a:pt x="35976" y="22894"/>
                    <a:pt x="35976" y="18689"/>
                    <a:pt x="34808" y="14718"/>
                  </a:cubicBezTo>
                  <a:cubicBezTo>
                    <a:pt x="32706" y="9578"/>
                    <a:pt x="30603" y="4673"/>
                    <a:pt x="24763" y="2570"/>
                  </a:cubicBezTo>
                  <a:cubicBezTo>
                    <a:pt x="24296" y="2336"/>
                    <a:pt x="23828" y="1869"/>
                    <a:pt x="23595" y="1636"/>
                  </a:cubicBezTo>
                  <a:cubicBezTo>
                    <a:pt x="22621" y="662"/>
                    <a:pt x="21161" y="175"/>
                    <a:pt x="19891" y="175"/>
                  </a:cubicBezTo>
                  <a:cubicBezTo>
                    <a:pt x="19636" y="175"/>
                    <a:pt x="19390" y="195"/>
                    <a:pt x="19156" y="234"/>
                  </a:cubicBezTo>
                  <a:lnTo>
                    <a:pt x="15652" y="234"/>
                  </a:lnTo>
                  <a:lnTo>
                    <a:pt x="15652" y="0"/>
                  </a:lnTo>
                  <a:cubicBezTo>
                    <a:pt x="15068" y="117"/>
                    <a:pt x="14484" y="175"/>
                    <a:pt x="13900" y="175"/>
                  </a:cubicBezTo>
                  <a:cubicBezTo>
                    <a:pt x="13316" y="175"/>
                    <a:pt x="12732" y="117"/>
                    <a:pt x="12148" y="0"/>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1480" y="1699991"/>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63684" y="26827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4592" y="42219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47927">
              <a:off x="7873508" y="251040"/>
              <a:ext cx="1136311" cy="648056"/>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flipH="1">
            <a:off x="713725" y="1199475"/>
            <a:ext cx="5228400" cy="2073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200"/>
              <a:buNone/>
              <a:defRPr sz="4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flipH="1">
            <a:off x="745475" y="3425000"/>
            <a:ext cx="3647400" cy="51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5"/>
              </a:buClr>
              <a:buSzPts val="1800"/>
              <a:buNone/>
              <a:defRPr sz="1600">
                <a:solidFill>
                  <a:schemeClr val="accent2"/>
                </a:solidFill>
              </a:defRPr>
            </a:lvl1pPr>
            <a:lvl2pPr lvl="1" algn="ctr" rtl="0">
              <a:lnSpc>
                <a:spcPct val="100000"/>
              </a:lnSpc>
              <a:spcBef>
                <a:spcPts val="0"/>
              </a:spcBef>
              <a:spcAft>
                <a:spcPts val="0"/>
              </a:spcAft>
              <a:buClr>
                <a:schemeClr val="accent5"/>
              </a:buClr>
              <a:buSzPts val="1800"/>
              <a:buNone/>
              <a:defRPr sz="1800">
                <a:solidFill>
                  <a:schemeClr val="accent5"/>
                </a:solidFill>
              </a:defRPr>
            </a:lvl2pPr>
            <a:lvl3pPr lvl="2" algn="ctr" rtl="0">
              <a:lnSpc>
                <a:spcPct val="100000"/>
              </a:lnSpc>
              <a:spcBef>
                <a:spcPts val="0"/>
              </a:spcBef>
              <a:spcAft>
                <a:spcPts val="0"/>
              </a:spcAft>
              <a:buClr>
                <a:schemeClr val="accent5"/>
              </a:buClr>
              <a:buSzPts val="1800"/>
              <a:buNone/>
              <a:defRPr sz="1800">
                <a:solidFill>
                  <a:schemeClr val="accent5"/>
                </a:solidFill>
              </a:defRPr>
            </a:lvl3pPr>
            <a:lvl4pPr lvl="3" algn="ctr" rtl="0">
              <a:lnSpc>
                <a:spcPct val="100000"/>
              </a:lnSpc>
              <a:spcBef>
                <a:spcPts val="0"/>
              </a:spcBef>
              <a:spcAft>
                <a:spcPts val="0"/>
              </a:spcAft>
              <a:buClr>
                <a:schemeClr val="accent5"/>
              </a:buClr>
              <a:buSzPts val="1800"/>
              <a:buNone/>
              <a:defRPr sz="1800">
                <a:solidFill>
                  <a:schemeClr val="accent5"/>
                </a:solidFill>
              </a:defRPr>
            </a:lvl4pPr>
            <a:lvl5pPr lvl="4" algn="ctr" rtl="0">
              <a:lnSpc>
                <a:spcPct val="100000"/>
              </a:lnSpc>
              <a:spcBef>
                <a:spcPts val="0"/>
              </a:spcBef>
              <a:spcAft>
                <a:spcPts val="0"/>
              </a:spcAft>
              <a:buClr>
                <a:schemeClr val="accent5"/>
              </a:buClr>
              <a:buSzPts val="1800"/>
              <a:buNone/>
              <a:defRPr sz="1800">
                <a:solidFill>
                  <a:schemeClr val="accent5"/>
                </a:solidFill>
              </a:defRPr>
            </a:lvl5pPr>
            <a:lvl6pPr lvl="5" algn="ctr" rtl="0">
              <a:lnSpc>
                <a:spcPct val="100000"/>
              </a:lnSpc>
              <a:spcBef>
                <a:spcPts val="0"/>
              </a:spcBef>
              <a:spcAft>
                <a:spcPts val="0"/>
              </a:spcAft>
              <a:buClr>
                <a:schemeClr val="accent5"/>
              </a:buClr>
              <a:buSzPts val="1800"/>
              <a:buNone/>
              <a:defRPr sz="1800">
                <a:solidFill>
                  <a:schemeClr val="accent5"/>
                </a:solidFill>
              </a:defRPr>
            </a:lvl6pPr>
            <a:lvl7pPr lvl="6" algn="ctr" rtl="0">
              <a:lnSpc>
                <a:spcPct val="100000"/>
              </a:lnSpc>
              <a:spcBef>
                <a:spcPts val="0"/>
              </a:spcBef>
              <a:spcAft>
                <a:spcPts val="0"/>
              </a:spcAft>
              <a:buClr>
                <a:schemeClr val="accent5"/>
              </a:buClr>
              <a:buSzPts val="1800"/>
              <a:buNone/>
              <a:defRPr sz="1800">
                <a:solidFill>
                  <a:schemeClr val="accent5"/>
                </a:solidFill>
              </a:defRPr>
            </a:lvl7pPr>
            <a:lvl8pPr lvl="7" algn="ctr" rtl="0">
              <a:lnSpc>
                <a:spcPct val="100000"/>
              </a:lnSpc>
              <a:spcBef>
                <a:spcPts val="0"/>
              </a:spcBef>
              <a:spcAft>
                <a:spcPts val="0"/>
              </a:spcAft>
              <a:buClr>
                <a:schemeClr val="accent5"/>
              </a:buClr>
              <a:buSzPts val="1800"/>
              <a:buNone/>
              <a:defRPr sz="1800">
                <a:solidFill>
                  <a:schemeClr val="accent5"/>
                </a:solidFill>
              </a:defRPr>
            </a:lvl8pPr>
            <a:lvl9pPr lvl="8" algn="ctr" rtl="0">
              <a:lnSpc>
                <a:spcPct val="100000"/>
              </a:lnSpc>
              <a:spcBef>
                <a:spcPts val="0"/>
              </a:spcBef>
              <a:spcAft>
                <a:spcPts val="0"/>
              </a:spcAft>
              <a:buClr>
                <a:schemeClr val="accent5"/>
              </a:buClr>
              <a:buSzPts val="1800"/>
              <a:buNone/>
              <a:defRPr sz="1800">
                <a:solidFill>
                  <a:schemeClr val="accent5"/>
                </a:solidFill>
              </a:defRPr>
            </a:lvl9pPr>
          </a:lstStyle>
          <a:p>
            <a:endParaRPr/>
          </a:p>
        </p:txBody>
      </p:sp>
      <p:sp>
        <p:nvSpPr>
          <p:cNvPr id="18" name="Google Shape;18;p2"/>
          <p:cNvSpPr/>
          <p:nvPr/>
        </p:nvSpPr>
        <p:spPr>
          <a:xfrm rot="6211797" flipH="1">
            <a:off x="7321315" y="3712624"/>
            <a:ext cx="2440650" cy="1999609"/>
          </a:xfrm>
          <a:custGeom>
            <a:avLst/>
            <a:gdLst/>
            <a:ahLst/>
            <a:cxnLst/>
            <a:rect l="l" t="t" r="r" b="b"/>
            <a:pathLst>
              <a:path w="15943" h="13062" extrusionOk="0">
                <a:moveTo>
                  <a:pt x="2262" y="1"/>
                </a:moveTo>
                <a:cubicBezTo>
                  <a:pt x="2036" y="120"/>
                  <a:pt x="1834" y="251"/>
                  <a:pt x="1631" y="417"/>
                </a:cubicBezTo>
                <a:lnTo>
                  <a:pt x="1727" y="536"/>
                </a:lnTo>
                <a:cubicBezTo>
                  <a:pt x="1917" y="382"/>
                  <a:pt x="2132" y="251"/>
                  <a:pt x="2334" y="132"/>
                </a:cubicBezTo>
                <a:lnTo>
                  <a:pt x="2262" y="1"/>
                </a:lnTo>
                <a:close/>
                <a:moveTo>
                  <a:pt x="1084" y="953"/>
                </a:moveTo>
                <a:cubicBezTo>
                  <a:pt x="929" y="1144"/>
                  <a:pt x="774" y="1358"/>
                  <a:pt x="643" y="1560"/>
                </a:cubicBezTo>
                <a:lnTo>
                  <a:pt x="774" y="1632"/>
                </a:lnTo>
                <a:cubicBezTo>
                  <a:pt x="893" y="1429"/>
                  <a:pt x="1036" y="1239"/>
                  <a:pt x="1203" y="1048"/>
                </a:cubicBezTo>
                <a:lnTo>
                  <a:pt x="1084" y="953"/>
                </a:lnTo>
                <a:close/>
                <a:moveTo>
                  <a:pt x="310" y="2227"/>
                </a:moveTo>
                <a:cubicBezTo>
                  <a:pt x="203" y="2465"/>
                  <a:pt x="131" y="2727"/>
                  <a:pt x="96" y="2965"/>
                </a:cubicBezTo>
                <a:lnTo>
                  <a:pt x="238" y="2989"/>
                </a:lnTo>
                <a:cubicBezTo>
                  <a:pt x="286" y="2751"/>
                  <a:pt x="357" y="2513"/>
                  <a:pt x="441" y="2287"/>
                </a:cubicBezTo>
                <a:lnTo>
                  <a:pt x="310" y="2227"/>
                </a:lnTo>
                <a:close/>
                <a:moveTo>
                  <a:pt x="15062" y="2679"/>
                </a:moveTo>
                <a:lnTo>
                  <a:pt x="14990" y="2799"/>
                </a:lnTo>
                <a:cubicBezTo>
                  <a:pt x="15181" y="2918"/>
                  <a:pt x="15347" y="3096"/>
                  <a:pt x="15478" y="3299"/>
                </a:cubicBezTo>
                <a:lnTo>
                  <a:pt x="15597" y="3227"/>
                </a:lnTo>
                <a:cubicBezTo>
                  <a:pt x="15455" y="3001"/>
                  <a:pt x="15276" y="2810"/>
                  <a:pt x="15062" y="2679"/>
                </a:cubicBezTo>
                <a:close/>
                <a:moveTo>
                  <a:pt x="0" y="3715"/>
                </a:moveTo>
                <a:lnTo>
                  <a:pt x="0" y="3775"/>
                </a:lnTo>
                <a:cubicBezTo>
                  <a:pt x="0" y="4001"/>
                  <a:pt x="12" y="4239"/>
                  <a:pt x="60" y="4465"/>
                </a:cubicBezTo>
                <a:lnTo>
                  <a:pt x="215" y="4442"/>
                </a:lnTo>
                <a:cubicBezTo>
                  <a:pt x="167" y="4227"/>
                  <a:pt x="155" y="4001"/>
                  <a:pt x="155" y="3775"/>
                </a:cubicBezTo>
                <a:lnTo>
                  <a:pt x="155" y="3715"/>
                </a:lnTo>
                <a:close/>
                <a:moveTo>
                  <a:pt x="15883" y="3942"/>
                </a:moveTo>
                <a:lnTo>
                  <a:pt x="15728" y="3977"/>
                </a:lnTo>
                <a:cubicBezTo>
                  <a:pt x="15776" y="4132"/>
                  <a:pt x="15788" y="4287"/>
                  <a:pt x="15788" y="4442"/>
                </a:cubicBezTo>
                <a:cubicBezTo>
                  <a:pt x="15788" y="4525"/>
                  <a:pt x="15788" y="4608"/>
                  <a:pt x="15776" y="4692"/>
                </a:cubicBezTo>
                <a:lnTo>
                  <a:pt x="15919" y="4704"/>
                </a:lnTo>
                <a:cubicBezTo>
                  <a:pt x="15943" y="4608"/>
                  <a:pt x="15943" y="4537"/>
                  <a:pt x="15943" y="4442"/>
                </a:cubicBezTo>
                <a:cubicBezTo>
                  <a:pt x="15943" y="4287"/>
                  <a:pt x="15919" y="4108"/>
                  <a:pt x="15883" y="3942"/>
                </a:cubicBezTo>
                <a:close/>
                <a:moveTo>
                  <a:pt x="369" y="5168"/>
                </a:moveTo>
                <a:lnTo>
                  <a:pt x="238" y="5204"/>
                </a:lnTo>
                <a:cubicBezTo>
                  <a:pt x="334" y="5442"/>
                  <a:pt x="429" y="5668"/>
                  <a:pt x="548" y="5894"/>
                </a:cubicBezTo>
                <a:lnTo>
                  <a:pt x="667" y="5835"/>
                </a:lnTo>
                <a:cubicBezTo>
                  <a:pt x="548" y="5620"/>
                  <a:pt x="441" y="5382"/>
                  <a:pt x="369" y="5168"/>
                </a:cubicBezTo>
                <a:close/>
                <a:moveTo>
                  <a:pt x="15597" y="5382"/>
                </a:moveTo>
                <a:cubicBezTo>
                  <a:pt x="15514" y="5596"/>
                  <a:pt x="15395" y="5799"/>
                  <a:pt x="15240" y="6013"/>
                </a:cubicBezTo>
                <a:lnTo>
                  <a:pt x="15359" y="6097"/>
                </a:lnTo>
                <a:cubicBezTo>
                  <a:pt x="15514" y="5882"/>
                  <a:pt x="15645" y="5656"/>
                  <a:pt x="15728" y="5442"/>
                </a:cubicBezTo>
                <a:lnTo>
                  <a:pt x="15597" y="5382"/>
                </a:lnTo>
                <a:close/>
                <a:moveTo>
                  <a:pt x="1096" y="6430"/>
                </a:moveTo>
                <a:lnTo>
                  <a:pt x="989" y="6513"/>
                </a:lnTo>
                <a:cubicBezTo>
                  <a:pt x="1131" y="6728"/>
                  <a:pt x="1310" y="6906"/>
                  <a:pt x="1500" y="7073"/>
                </a:cubicBezTo>
                <a:lnTo>
                  <a:pt x="1608" y="6954"/>
                </a:lnTo>
                <a:cubicBezTo>
                  <a:pt x="1429" y="6799"/>
                  <a:pt x="1250" y="6620"/>
                  <a:pt x="1096" y="6430"/>
                </a:cubicBezTo>
                <a:close/>
                <a:moveTo>
                  <a:pt x="14764" y="6561"/>
                </a:moveTo>
                <a:cubicBezTo>
                  <a:pt x="14621" y="6728"/>
                  <a:pt x="14419" y="6906"/>
                  <a:pt x="14228" y="7073"/>
                </a:cubicBezTo>
                <a:lnTo>
                  <a:pt x="14324" y="7192"/>
                </a:lnTo>
                <a:cubicBezTo>
                  <a:pt x="14526" y="7013"/>
                  <a:pt x="14705" y="6847"/>
                  <a:pt x="14871" y="6668"/>
                </a:cubicBezTo>
                <a:lnTo>
                  <a:pt x="14764" y="6561"/>
                </a:lnTo>
                <a:close/>
                <a:moveTo>
                  <a:pt x="2191" y="7382"/>
                </a:moveTo>
                <a:lnTo>
                  <a:pt x="2120" y="7513"/>
                </a:lnTo>
                <a:cubicBezTo>
                  <a:pt x="2322" y="7644"/>
                  <a:pt x="2548" y="7752"/>
                  <a:pt x="2786" y="7859"/>
                </a:cubicBezTo>
                <a:lnTo>
                  <a:pt x="2846" y="7704"/>
                </a:lnTo>
                <a:cubicBezTo>
                  <a:pt x="2608" y="7621"/>
                  <a:pt x="2393" y="7501"/>
                  <a:pt x="2191" y="7382"/>
                </a:cubicBezTo>
                <a:close/>
                <a:moveTo>
                  <a:pt x="13645" y="7525"/>
                </a:moveTo>
                <a:lnTo>
                  <a:pt x="13431" y="7692"/>
                </a:lnTo>
                <a:cubicBezTo>
                  <a:pt x="13311" y="7787"/>
                  <a:pt x="13169" y="7882"/>
                  <a:pt x="13050" y="7978"/>
                </a:cubicBezTo>
                <a:lnTo>
                  <a:pt x="13145" y="8097"/>
                </a:lnTo>
                <a:cubicBezTo>
                  <a:pt x="13264" y="8002"/>
                  <a:pt x="13383" y="7906"/>
                  <a:pt x="13514" y="7811"/>
                </a:cubicBezTo>
                <a:lnTo>
                  <a:pt x="13740" y="7644"/>
                </a:lnTo>
                <a:lnTo>
                  <a:pt x="13645" y="7525"/>
                </a:lnTo>
                <a:close/>
                <a:moveTo>
                  <a:pt x="3548" y="7942"/>
                </a:moveTo>
                <a:lnTo>
                  <a:pt x="3501" y="8097"/>
                </a:lnTo>
                <a:cubicBezTo>
                  <a:pt x="3727" y="8156"/>
                  <a:pt x="3977" y="8216"/>
                  <a:pt x="4227" y="8263"/>
                </a:cubicBezTo>
                <a:lnTo>
                  <a:pt x="4263" y="8109"/>
                </a:lnTo>
                <a:cubicBezTo>
                  <a:pt x="4001" y="8061"/>
                  <a:pt x="3763" y="8002"/>
                  <a:pt x="3548" y="7942"/>
                </a:cubicBezTo>
                <a:close/>
                <a:moveTo>
                  <a:pt x="4989" y="8216"/>
                </a:moveTo>
                <a:lnTo>
                  <a:pt x="4977" y="8359"/>
                </a:lnTo>
                <a:cubicBezTo>
                  <a:pt x="5191" y="8394"/>
                  <a:pt x="5453" y="8406"/>
                  <a:pt x="5715" y="8418"/>
                </a:cubicBezTo>
                <a:lnTo>
                  <a:pt x="5727" y="8275"/>
                </a:lnTo>
                <a:cubicBezTo>
                  <a:pt x="5465" y="8263"/>
                  <a:pt x="5215" y="8240"/>
                  <a:pt x="4989" y="8216"/>
                </a:cubicBezTo>
                <a:close/>
                <a:moveTo>
                  <a:pt x="6465" y="8287"/>
                </a:moveTo>
                <a:lnTo>
                  <a:pt x="6465" y="8442"/>
                </a:lnTo>
                <a:cubicBezTo>
                  <a:pt x="6715" y="8454"/>
                  <a:pt x="6954" y="8454"/>
                  <a:pt x="7204" y="8454"/>
                </a:cubicBezTo>
                <a:lnTo>
                  <a:pt x="7204" y="8299"/>
                </a:lnTo>
                <a:cubicBezTo>
                  <a:pt x="6954" y="8299"/>
                  <a:pt x="6715" y="8287"/>
                  <a:pt x="6465" y="8287"/>
                </a:cubicBezTo>
                <a:close/>
                <a:moveTo>
                  <a:pt x="7954" y="8311"/>
                </a:moveTo>
                <a:lnTo>
                  <a:pt x="7954" y="8466"/>
                </a:lnTo>
                <a:cubicBezTo>
                  <a:pt x="8204" y="8466"/>
                  <a:pt x="8442" y="8466"/>
                  <a:pt x="8692" y="8478"/>
                </a:cubicBezTo>
                <a:lnTo>
                  <a:pt x="8692" y="8335"/>
                </a:lnTo>
                <a:cubicBezTo>
                  <a:pt x="8454" y="8335"/>
                  <a:pt x="8204" y="8311"/>
                  <a:pt x="7954" y="8311"/>
                </a:cubicBezTo>
                <a:close/>
                <a:moveTo>
                  <a:pt x="9454" y="8383"/>
                </a:moveTo>
                <a:lnTo>
                  <a:pt x="9442" y="8525"/>
                </a:lnTo>
                <a:cubicBezTo>
                  <a:pt x="9692" y="8561"/>
                  <a:pt x="9942" y="8585"/>
                  <a:pt x="10168" y="8621"/>
                </a:cubicBezTo>
                <a:lnTo>
                  <a:pt x="10192" y="8466"/>
                </a:lnTo>
                <a:cubicBezTo>
                  <a:pt x="9954" y="8418"/>
                  <a:pt x="9716" y="8406"/>
                  <a:pt x="9454" y="8383"/>
                </a:cubicBezTo>
                <a:close/>
                <a:moveTo>
                  <a:pt x="10930" y="8621"/>
                </a:moveTo>
                <a:lnTo>
                  <a:pt x="10895" y="8764"/>
                </a:lnTo>
                <a:cubicBezTo>
                  <a:pt x="11133" y="8823"/>
                  <a:pt x="11371" y="8895"/>
                  <a:pt x="11597" y="8978"/>
                </a:cubicBezTo>
                <a:lnTo>
                  <a:pt x="11645" y="8835"/>
                </a:lnTo>
                <a:cubicBezTo>
                  <a:pt x="11418" y="8752"/>
                  <a:pt x="11180" y="8680"/>
                  <a:pt x="10930" y="8621"/>
                </a:cubicBezTo>
                <a:close/>
                <a:moveTo>
                  <a:pt x="12478" y="8454"/>
                </a:moveTo>
                <a:cubicBezTo>
                  <a:pt x="12264" y="8633"/>
                  <a:pt x="12097" y="8799"/>
                  <a:pt x="11942" y="8978"/>
                </a:cubicBezTo>
                <a:lnTo>
                  <a:pt x="12038" y="9073"/>
                </a:lnTo>
                <a:cubicBezTo>
                  <a:pt x="12192" y="8895"/>
                  <a:pt x="12371" y="8740"/>
                  <a:pt x="12573" y="8573"/>
                </a:cubicBezTo>
                <a:lnTo>
                  <a:pt x="12478" y="8454"/>
                </a:lnTo>
                <a:close/>
                <a:moveTo>
                  <a:pt x="12335" y="9133"/>
                </a:moveTo>
                <a:lnTo>
                  <a:pt x="12264" y="9276"/>
                </a:lnTo>
                <a:cubicBezTo>
                  <a:pt x="12466" y="9371"/>
                  <a:pt x="12680" y="9514"/>
                  <a:pt x="12871" y="9657"/>
                </a:cubicBezTo>
                <a:lnTo>
                  <a:pt x="12978" y="9537"/>
                </a:lnTo>
                <a:cubicBezTo>
                  <a:pt x="12764" y="9395"/>
                  <a:pt x="12561" y="9252"/>
                  <a:pt x="12335" y="9133"/>
                </a:cubicBezTo>
                <a:close/>
                <a:moveTo>
                  <a:pt x="11478" y="9573"/>
                </a:moveTo>
                <a:cubicBezTo>
                  <a:pt x="11347" y="9787"/>
                  <a:pt x="11240" y="10026"/>
                  <a:pt x="11145" y="10252"/>
                </a:cubicBezTo>
                <a:lnTo>
                  <a:pt x="11287" y="10299"/>
                </a:lnTo>
                <a:cubicBezTo>
                  <a:pt x="11359" y="10085"/>
                  <a:pt x="11454" y="9871"/>
                  <a:pt x="11597" y="9645"/>
                </a:cubicBezTo>
                <a:lnTo>
                  <a:pt x="11478" y="9573"/>
                </a:lnTo>
                <a:close/>
                <a:moveTo>
                  <a:pt x="13514" y="10061"/>
                </a:moveTo>
                <a:lnTo>
                  <a:pt x="13395" y="10168"/>
                </a:lnTo>
                <a:cubicBezTo>
                  <a:pt x="13573" y="10347"/>
                  <a:pt x="13704" y="10549"/>
                  <a:pt x="13800" y="10764"/>
                </a:cubicBezTo>
                <a:lnTo>
                  <a:pt x="13931" y="10704"/>
                </a:lnTo>
                <a:cubicBezTo>
                  <a:pt x="13823" y="10478"/>
                  <a:pt x="13692" y="10264"/>
                  <a:pt x="13514" y="10061"/>
                </a:cubicBezTo>
                <a:close/>
                <a:moveTo>
                  <a:pt x="10966" y="10990"/>
                </a:moveTo>
                <a:lnTo>
                  <a:pt x="10966" y="11157"/>
                </a:lnTo>
                <a:cubicBezTo>
                  <a:pt x="10966" y="11371"/>
                  <a:pt x="11002" y="11562"/>
                  <a:pt x="11061" y="11752"/>
                </a:cubicBezTo>
                <a:lnTo>
                  <a:pt x="11192" y="11728"/>
                </a:lnTo>
                <a:cubicBezTo>
                  <a:pt x="11145" y="11550"/>
                  <a:pt x="11121" y="11359"/>
                  <a:pt x="11121" y="11157"/>
                </a:cubicBezTo>
                <a:lnTo>
                  <a:pt x="11121" y="11014"/>
                </a:lnTo>
                <a:lnTo>
                  <a:pt x="10966" y="10990"/>
                </a:lnTo>
                <a:close/>
                <a:moveTo>
                  <a:pt x="13990" y="11442"/>
                </a:moveTo>
                <a:lnTo>
                  <a:pt x="13990" y="11514"/>
                </a:lnTo>
                <a:cubicBezTo>
                  <a:pt x="13990" y="11740"/>
                  <a:pt x="13943" y="11954"/>
                  <a:pt x="13871" y="12145"/>
                </a:cubicBezTo>
                <a:lnTo>
                  <a:pt x="14002" y="12204"/>
                </a:lnTo>
                <a:cubicBezTo>
                  <a:pt x="14085" y="11990"/>
                  <a:pt x="14121" y="11752"/>
                  <a:pt x="14133" y="11514"/>
                </a:cubicBezTo>
                <a:lnTo>
                  <a:pt x="14133" y="11442"/>
                </a:lnTo>
                <a:close/>
                <a:moveTo>
                  <a:pt x="11537" y="12335"/>
                </a:moveTo>
                <a:lnTo>
                  <a:pt x="11430" y="12443"/>
                </a:lnTo>
                <a:cubicBezTo>
                  <a:pt x="11597" y="12633"/>
                  <a:pt x="11823" y="12800"/>
                  <a:pt x="12038" y="12907"/>
                </a:cubicBezTo>
                <a:lnTo>
                  <a:pt x="12097" y="12764"/>
                </a:lnTo>
                <a:cubicBezTo>
                  <a:pt x="11895" y="12669"/>
                  <a:pt x="11704" y="12514"/>
                  <a:pt x="11537" y="12335"/>
                </a:cubicBezTo>
                <a:close/>
                <a:moveTo>
                  <a:pt x="13454" y="12693"/>
                </a:moveTo>
                <a:cubicBezTo>
                  <a:pt x="13442" y="12705"/>
                  <a:pt x="13431" y="12705"/>
                  <a:pt x="13407" y="12728"/>
                </a:cubicBezTo>
                <a:cubicBezTo>
                  <a:pt x="13228" y="12847"/>
                  <a:pt x="13026" y="12919"/>
                  <a:pt x="12800" y="12919"/>
                </a:cubicBezTo>
                <a:lnTo>
                  <a:pt x="12800" y="13062"/>
                </a:lnTo>
                <a:cubicBezTo>
                  <a:pt x="13050" y="13062"/>
                  <a:pt x="13276" y="12990"/>
                  <a:pt x="13502" y="12847"/>
                </a:cubicBezTo>
                <a:cubicBezTo>
                  <a:pt x="13514" y="12847"/>
                  <a:pt x="13526" y="12824"/>
                  <a:pt x="13538" y="12812"/>
                </a:cubicBezTo>
                <a:lnTo>
                  <a:pt x="13454" y="12693"/>
                </a:lnTo>
                <a:close/>
              </a:path>
            </a:pathLst>
          </a:custGeom>
          <a:solidFill>
            <a:srgbClr val="5A4339"/>
          </a:solidFill>
          <a:ln w="9525" cap="flat" cmpd="sng">
            <a:solidFill>
              <a:srgbClr val="5A43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7600944" flipH="1">
            <a:off x="3712025" y="-985364"/>
            <a:ext cx="1719939" cy="2022191"/>
          </a:xfrm>
          <a:custGeom>
            <a:avLst/>
            <a:gdLst/>
            <a:ahLst/>
            <a:cxnLst/>
            <a:rect l="l" t="t" r="r" b="b"/>
            <a:pathLst>
              <a:path w="13014" h="15301" extrusionOk="0">
                <a:moveTo>
                  <a:pt x="5763" y="1"/>
                </a:moveTo>
                <a:cubicBezTo>
                  <a:pt x="5620" y="1"/>
                  <a:pt x="5501" y="24"/>
                  <a:pt x="5382" y="72"/>
                </a:cubicBezTo>
                <a:cubicBezTo>
                  <a:pt x="5263" y="120"/>
                  <a:pt x="5156" y="191"/>
                  <a:pt x="5049" y="286"/>
                </a:cubicBezTo>
                <a:lnTo>
                  <a:pt x="5156" y="382"/>
                </a:lnTo>
                <a:cubicBezTo>
                  <a:pt x="5239" y="310"/>
                  <a:pt x="5334" y="239"/>
                  <a:pt x="5453" y="203"/>
                </a:cubicBezTo>
                <a:cubicBezTo>
                  <a:pt x="5560" y="167"/>
                  <a:pt x="5656" y="143"/>
                  <a:pt x="5775" y="143"/>
                </a:cubicBezTo>
                <a:lnTo>
                  <a:pt x="5799" y="143"/>
                </a:lnTo>
                <a:lnTo>
                  <a:pt x="5799" y="1"/>
                </a:lnTo>
                <a:close/>
                <a:moveTo>
                  <a:pt x="119" y="12"/>
                </a:moveTo>
                <a:lnTo>
                  <a:pt x="0" y="84"/>
                </a:lnTo>
                <a:cubicBezTo>
                  <a:pt x="143" y="298"/>
                  <a:pt x="286" y="489"/>
                  <a:pt x="465" y="679"/>
                </a:cubicBezTo>
                <a:lnTo>
                  <a:pt x="572" y="596"/>
                </a:lnTo>
                <a:cubicBezTo>
                  <a:pt x="405" y="417"/>
                  <a:pt x="262" y="227"/>
                  <a:pt x="119" y="12"/>
                </a:cubicBezTo>
                <a:close/>
                <a:moveTo>
                  <a:pt x="6489" y="286"/>
                </a:moveTo>
                <a:lnTo>
                  <a:pt x="6394" y="382"/>
                </a:lnTo>
                <a:cubicBezTo>
                  <a:pt x="6477" y="477"/>
                  <a:pt x="6584" y="608"/>
                  <a:pt x="6596" y="822"/>
                </a:cubicBezTo>
                <a:lnTo>
                  <a:pt x="6513" y="905"/>
                </a:lnTo>
                <a:lnTo>
                  <a:pt x="6608" y="1013"/>
                </a:lnTo>
                <a:cubicBezTo>
                  <a:pt x="6656" y="977"/>
                  <a:pt x="6692" y="941"/>
                  <a:pt x="6715" y="893"/>
                </a:cubicBezTo>
                <a:lnTo>
                  <a:pt x="6751" y="858"/>
                </a:lnTo>
                <a:lnTo>
                  <a:pt x="6751" y="834"/>
                </a:lnTo>
                <a:cubicBezTo>
                  <a:pt x="6751" y="620"/>
                  <a:pt x="6656" y="429"/>
                  <a:pt x="6489" y="286"/>
                </a:cubicBezTo>
                <a:close/>
                <a:moveTo>
                  <a:pt x="1119" y="1084"/>
                </a:moveTo>
                <a:lnTo>
                  <a:pt x="1036" y="1203"/>
                </a:lnTo>
                <a:cubicBezTo>
                  <a:pt x="1239" y="1358"/>
                  <a:pt x="1453" y="1489"/>
                  <a:pt x="1667" y="1608"/>
                </a:cubicBezTo>
                <a:lnTo>
                  <a:pt x="1727" y="1489"/>
                </a:lnTo>
                <a:cubicBezTo>
                  <a:pt x="1524" y="1370"/>
                  <a:pt x="1310" y="1239"/>
                  <a:pt x="1119" y="1084"/>
                </a:cubicBezTo>
                <a:close/>
                <a:moveTo>
                  <a:pt x="4632" y="917"/>
                </a:moveTo>
                <a:cubicBezTo>
                  <a:pt x="4572" y="1120"/>
                  <a:pt x="4525" y="1334"/>
                  <a:pt x="4525" y="1560"/>
                </a:cubicBezTo>
                <a:lnTo>
                  <a:pt x="4525" y="1572"/>
                </a:lnTo>
                <a:lnTo>
                  <a:pt x="4525" y="1679"/>
                </a:lnTo>
                <a:lnTo>
                  <a:pt x="4656" y="1667"/>
                </a:lnTo>
                <a:lnTo>
                  <a:pt x="4656" y="1572"/>
                </a:lnTo>
                <a:lnTo>
                  <a:pt x="4584" y="1572"/>
                </a:lnTo>
                <a:lnTo>
                  <a:pt x="4656" y="1560"/>
                </a:lnTo>
                <a:cubicBezTo>
                  <a:pt x="4656" y="1358"/>
                  <a:pt x="4703" y="1155"/>
                  <a:pt x="4763" y="965"/>
                </a:cubicBezTo>
                <a:lnTo>
                  <a:pt x="4632" y="917"/>
                </a:lnTo>
                <a:close/>
                <a:moveTo>
                  <a:pt x="5918" y="1334"/>
                </a:moveTo>
                <a:cubicBezTo>
                  <a:pt x="5703" y="1477"/>
                  <a:pt x="5477" y="1572"/>
                  <a:pt x="5263" y="1667"/>
                </a:cubicBezTo>
                <a:lnTo>
                  <a:pt x="5322" y="1798"/>
                </a:lnTo>
                <a:cubicBezTo>
                  <a:pt x="5560" y="1715"/>
                  <a:pt x="5799" y="1596"/>
                  <a:pt x="5989" y="1477"/>
                </a:cubicBezTo>
                <a:lnTo>
                  <a:pt x="5918" y="1334"/>
                </a:lnTo>
                <a:close/>
                <a:moveTo>
                  <a:pt x="2417" y="1751"/>
                </a:moveTo>
                <a:lnTo>
                  <a:pt x="2370" y="1906"/>
                </a:lnTo>
                <a:cubicBezTo>
                  <a:pt x="2608" y="1989"/>
                  <a:pt x="2846" y="2048"/>
                  <a:pt x="3096" y="2084"/>
                </a:cubicBezTo>
                <a:lnTo>
                  <a:pt x="3132" y="1917"/>
                </a:lnTo>
                <a:cubicBezTo>
                  <a:pt x="2893" y="1894"/>
                  <a:pt x="2655" y="1834"/>
                  <a:pt x="2417" y="1751"/>
                </a:cubicBezTo>
                <a:close/>
                <a:moveTo>
                  <a:pt x="4584" y="1870"/>
                </a:moveTo>
                <a:cubicBezTo>
                  <a:pt x="4346" y="1917"/>
                  <a:pt x="4096" y="1941"/>
                  <a:pt x="3858" y="1965"/>
                </a:cubicBezTo>
                <a:lnTo>
                  <a:pt x="3858" y="2108"/>
                </a:lnTo>
                <a:cubicBezTo>
                  <a:pt x="4096" y="2096"/>
                  <a:pt x="4346" y="2072"/>
                  <a:pt x="4620" y="2025"/>
                </a:cubicBezTo>
                <a:lnTo>
                  <a:pt x="4584" y="1870"/>
                </a:lnTo>
                <a:close/>
                <a:moveTo>
                  <a:pt x="4810" y="2382"/>
                </a:moveTo>
                <a:lnTo>
                  <a:pt x="4679" y="2429"/>
                </a:lnTo>
                <a:cubicBezTo>
                  <a:pt x="4763" y="2668"/>
                  <a:pt x="4870" y="2882"/>
                  <a:pt x="5025" y="3108"/>
                </a:cubicBezTo>
                <a:lnTo>
                  <a:pt x="5132" y="3037"/>
                </a:lnTo>
                <a:cubicBezTo>
                  <a:pt x="4989" y="2810"/>
                  <a:pt x="4882" y="2608"/>
                  <a:pt x="4810" y="2382"/>
                </a:cubicBezTo>
                <a:close/>
                <a:moveTo>
                  <a:pt x="5584" y="3596"/>
                </a:moveTo>
                <a:lnTo>
                  <a:pt x="5477" y="3703"/>
                </a:lnTo>
                <a:cubicBezTo>
                  <a:pt x="5644" y="3882"/>
                  <a:pt x="5834" y="4049"/>
                  <a:pt x="6049" y="4215"/>
                </a:cubicBezTo>
                <a:lnTo>
                  <a:pt x="6132" y="4096"/>
                </a:lnTo>
                <a:cubicBezTo>
                  <a:pt x="5930" y="3930"/>
                  <a:pt x="5751" y="3763"/>
                  <a:pt x="5584" y="3596"/>
                </a:cubicBezTo>
                <a:close/>
                <a:moveTo>
                  <a:pt x="6751" y="4489"/>
                </a:moveTo>
                <a:lnTo>
                  <a:pt x="6668" y="4632"/>
                </a:lnTo>
                <a:lnTo>
                  <a:pt x="6763" y="4668"/>
                </a:lnTo>
                <a:cubicBezTo>
                  <a:pt x="6942" y="4775"/>
                  <a:pt x="7132" y="4870"/>
                  <a:pt x="7346" y="4965"/>
                </a:cubicBezTo>
                <a:lnTo>
                  <a:pt x="7406" y="4834"/>
                </a:lnTo>
                <a:cubicBezTo>
                  <a:pt x="7192" y="4727"/>
                  <a:pt x="7013" y="4644"/>
                  <a:pt x="6834" y="4537"/>
                </a:cubicBezTo>
                <a:lnTo>
                  <a:pt x="6751" y="4489"/>
                </a:lnTo>
                <a:close/>
                <a:moveTo>
                  <a:pt x="8085" y="5144"/>
                </a:moveTo>
                <a:lnTo>
                  <a:pt x="8025" y="5287"/>
                </a:lnTo>
                <a:lnTo>
                  <a:pt x="8311" y="5406"/>
                </a:lnTo>
                <a:lnTo>
                  <a:pt x="8716" y="5585"/>
                </a:lnTo>
                <a:lnTo>
                  <a:pt x="8775" y="5442"/>
                </a:lnTo>
                <a:lnTo>
                  <a:pt x="8370" y="5263"/>
                </a:lnTo>
                <a:lnTo>
                  <a:pt x="8085" y="5144"/>
                </a:lnTo>
                <a:close/>
                <a:moveTo>
                  <a:pt x="9430" y="5739"/>
                </a:moveTo>
                <a:lnTo>
                  <a:pt x="9370" y="5882"/>
                </a:lnTo>
                <a:cubicBezTo>
                  <a:pt x="9621" y="6001"/>
                  <a:pt x="9823" y="6120"/>
                  <a:pt x="10025" y="6239"/>
                </a:cubicBezTo>
                <a:lnTo>
                  <a:pt x="10085" y="6097"/>
                </a:lnTo>
                <a:cubicBezTo>
                  <a:pt x="9882" y="5977"/>
                  <a:pt x="9668" y="5858"/>
                  <a:pt x="9430" y="5739"/>
                </a:cubicBezTo>
                <a:close/>
                <a:moveTo>
                  <a:pt x="10716" y="6513"/>
                </a:moveTo>
                <a:lnTo>
                  <a:pt x="10633" y="6632"/>
                </a:lnTo>
                <a:cubicBezTo>
                  <a:pt x="10823" y="6787"/>
                  <a:pt x="11002" y="6954"/>
                  <a:pt x="11180" y="7132"/>
                </a:cubicBezTo>
                <a:lnTo>
                  <a:pt x="11287" y="7025"/>
                </a:lnTo>
                <a:cubicBezTo>
                  <a:pt x="11109" y="6847"/>
                  <a:pt x="10918" y="6668"/>
                  <a:pt x="10716" y="6513"/>
                </a:cubicBezTo>
                <a:close/>
                <a:moveTo>
                  <a:pt x="11787" y="7585"/>
                </a:moveTo>
                <a:lnTo>
                  <a:pt x="11668" y="7680"/>
                </a:lnTo>
                <a:cubicBezTo>
                  <a:pt x="11823" y="7871"/>
                  <a:pt x="11966" y="8085"/>
                  <a:pt x="12085" y="8287"/>
                </a:cubicBezTo>
                <a:lnTo>
                  <a:pt x="12228" y="8216"/>
                </a:lnTo>
                <a:cubicBezTo>
                  <a:pt x="12085" y="7990"/>
                  <a:pt x="11942" y="7775"/>
                  <a:pt x="11787" y="7585"/>
                </a:cubicBezTo>
                <a:close/>
                <a:moveTo>
                  <a:pt x="12561" y="8883"/>
                </a:moveTo>
                <a:lnTo>
                  <a:pt x="12430" y="8942"/>
                </a:lnTo>
                <a:cubicBezTo>
                  <a:pt x="12490" y="9097"/>
                  <a:pt x="12549" y="9228"/>
                  <a:pt x="12597" y="9371"/>
                </a:cubicBezTo>
                <a:cubicBezTo>
                  <a:pt x="12621" y="9454"/>
                  <a:pt x="12657" y="9537"/>
                  <a:pt x="12680" y="9633"/>
                </a:cubicBezTo>
                <a:lnTo>
                  <a:pt x="12835" y="9597"/>
                </a:lnTo>
                <a:lnTo>
                  <a:pt x="12740" y="9335"/>
                </a:lnTo>
                <a:lnTo>
                  <a:pt x="12561" y="8883"/>
                </a:lnTo>
                <a:close/>
                <a:moveTo>
                  <a:pt x="10561" y="10549"/>
                </a:moveTo>
                <a:cubicBezTo>
                  <a:pt x="10299" y="10573"/>
                  <a:pt x="10049" y="10668"/>
                  <a:pt x="9847" y="10823"/>
                </a:cubicBezTo>
                <a:lnTo>
                  <a:pt x="9930" y="10942"/>
                </a:lnTo>
                <a:cubicBezTo>
                  <a:pt x="10121" y="10799"/>
                  <a:pt x="10347" y="10728"/>
                  <a:pt x="10573" y="10704"/>
                </a:cubicBezTo>
                <a:lnTo>
                  <a:pt x="10561" y="10549"/>
                </a:lnTo>
                <a:close/>
                <a:moveTo>
                  <a:pt x="12978" y="10323"/>
                </a:moveTo>
                <a:lnTo>
                  <a:pt x="12835" y="10335"/>
                </a:lnTo>
                <a:cubicBezTo>
                  <a:pt x="12847" y="10490"/>
                  <a:pt x="12859" y="10657"/>
                  <a:pt x="12859" y="10799"/>
                </a:cubicBezTo>
                <a:cubicBezTo>
                  <a:pt x="12859" y="10895"/>
                  <a:pt x="12847" y="10978"/>
                  <a:pt x="12847" y="11073"/>
                </a:cubicBezTo>
                <a:lnTo>
                  <a:pt x="13002" y="11085"/>
                </a:lnTo>
                <a:cubicBezTo>
                  <a:pt x="13014" y="11002"/>
                  <a:pt x="13014" y="10907"/>
                  <a:pt x="13014" y="10799"/>
                </a:cubicBezTo>
                <a:cubicBezTo>
                  <a:pt x="13014" y="10657"/>
                  <a:pt x="13002" y="10490"/>
                  <a:pt x="12978" y="10323"/>
                </a:cubicBezTo>
                <a:close/>
                <a:moveTo>
                  <a:pt x="11347" y="10609"/>
                </a:moveTo>
                <a:lnTo>
                  <a:pt x="11299" y="10752"/>
                </a:lnTo>
                <a:cubicBezTo>
                  <a:pt x="11371" y="10776"/>
                  <a:pt x="11454" y="10799"/>
                  <a:pt x="11526" y="10847"/>
                </a:cubicBezTo>
                <a:cubicBezTo>
                  <a:pt x="11656" y="10919"/>
                  <a:pt x="11776" y="11014"/>
                  <a:pt x="11895" y="11121"/>
                </a:cubicBezTo>
                <a:lnTo>
                  <a:pt x="12002" y="11014"/>
                </a:lnTo>
                <a:cubicBezTo>
                  <a:pt x="11883" y="10895"/>
                  <a:pt x="11752" y="10788"/>
                  <a:pt x="11597" y="10716"/>
                </a:cubicBezTo>
                <a:cubicBezTo>
                  <a:pt x="11526" y="10668"/>
                  <a:pt x="11430" y="10633"/>
                  <a:pt x="11347" y="10609"/>
                </a:cubicBezTo>
                <a:close/>
                <a:moveTo>
                  <a:pt x="9370" y="11442"/>
                </a:moveTo>
                <a:cubicBezTo>
                  <a:pt x="9323" y="11561"/>
                  <a:pt x="9311" y="11692"/>
                  <a:pt x="9311" y="11835"/>
                </a:cubicBezTo>
                <a:cubicBezTo>
                  <a:pt x="9311" y="11954"/>
                  <a:pt x="9323" y="12085"/>
                  <a:pt x="9370" y="12216"/>
                </a:cubicBezTo>
                <a:lnTo>
                  <a:pt x="9501" y="12169"/>
                </a:lnTo>
                <a:cubicBezTo>
                  <a:pt x="9454" y="12073"/>
                  <a:pt x="9442" y="11954"/>
                  <a:pt x="9442" y="11835"/>
                </a:cubicBezTo>
                <a:cubicBezTo>
                  <a:pt x="9442" y="11716"/>
                  <a:pt x="9466" y="11597"/>
                  <a:pt x="9501" y="11490"/>
                </a:cubicBezTo>
                <a:lnTo>
                  <a:pt x="9370" y="11442"/>
                </a:lnTo>
                <a:close/>
                <a:moveTo>
                  <a:pt x="12466" y="11621"/>
                </a:moveTo>
                <a:lnTo>
                  <a:pt x="12323" y="11692"/>
                </a:lnTo>
                <a:cubicBezTo>
                  <a:pt x="12407" y="11847"/>
                  <a:pt x="12478" y="12002"/>
                  <a:pt x="12526" y="12169"/>
                </a:cubicBezTo>
                <a:cubicBezTo>
                  <a:pt x="12478" y="12240"/>
                  <a:pt x="12418" y="12335"/>
                  <a:pt x="12359" y="12407"/>
                </a:cubicBezTo>
                <a:lnTo>
                  <a:pt x="12478" y="12502"/>
                </a:lnTo>
                <a:cubicBezTo>
                  <a:pt x="12502" y="12454"/>
                  <a:pt x="12549" y="12407"/>
                  <a:pt x="12585" y="12359"/>
                </a:cubicBezTo>
                <a:lnTo>
                  <a:pt x="12728" y="12335"/>
                </a:lnTo>
                <a:cubicBezTo>
                  <a:pt x="12716" y="12288"/>
                  <a:pt x="12704" y="12228"/>
                  <a:pt x="12680" y="12192"/>
                </a:cubicBezTo>
                <a:cubicBezTo>
                  <a:pt x="12728" y="12097"/>
                  <a:pt x="12776" y="12014"/>
                  <a:pt x="12799" y="11919"/>
                </a:cubicBezTo>
                <a:cubicBezTo>
                  <a:pt x="12823" y="11883"/>
                  <a:pt x="12823" y="11859"/>
                  <a:pt x="12835" y="11823"/>
                </a:cubicBezTo>
                <a:lnTo>
                  <a:pt x="12704" y="11788"/>
                </a:lnTo>
                <a:cubicBezTo>
                  <a:pt x="12680" y="11811"/>
                  <a:pt x="12680" y="11847"/>
                  <a:pt x="12669" y="11871"/>
                </a:cubicBezTo>
                <a:cubicBezTo>
                  <a:pt x="12657" y="11919"/>
                  <a:pt x="12645" y="11942"/>
                  <a:pt x="12621" y="11990"/>
                </a:cubicBezTo>
                <a:cubicBezTo>
                  <a:pt x="12585" y="11859"/>
                  <a:pt x="12526" y="11740"/>
                  <a:pt x="12466" y="11621"/>
                </a:cubicBezTo>
                <a:close/>
                <a:moveTo>
                  <a:pt x="9882" y="12764"/>
                </a:moveTo>
                <a:lnTo>
                  <a:pt x="9787" y="12871"/>
                </a:lnTo>
                <a:cubicBezTo>
                  <a:pt x="9978" y="13050"/>
                  <a:pt x="10204" y="13205"/>
                  <a:pt x="10442" y="13276"/>
                </a:cubicBezTo>
                <a:lnTo>
                  <a:pt x="10478" y="13145"/>
                </a:lnTo>
                <a:cubicBezTo>
                  <a:pt x="10263" y="13062"/>
                  <a:pt x="10061" y="12943"/>
                  <a:pt x="9882" y="12764"/>
                </a:cubicBezTo>
                <a:close/>
                <a:moveTo>
                  <a:pt x="11835" y="12907"/>
                </a:moveTo>
                <a:cubicBezTo>
                  <a:pt x="11633" y="13038"/>
                  <a:pt x="11406" y="13121"/>
                  <a:pt x="11180" y="13169"/>
                </a:cubicBezTo>
                <a:lnTo>
                  <a:pt x="11216" y="13324"/>
                </a:lnTo>
                <a:cubicBezTo>
                  <a:pt x="11454" y="13276"/>
                  <a:pt x="11692" y="13169"/>
                  <a:pt x="11907" y="13026"/>
                </a:cubicBezTo>
                <a:lnTo>
                  <a:pt x="11835" y="12907"/>
                </a:lnTo>
                <a:close/>
                <a:moveTo>
                  <a:pt x="12657" y="13085"/>
                </a:moveTo>
                <a:cubicBezTo>
                  <a:pt x="12657" y="13324"/>
                  <a:pt x="12645" y="13562"/>
                  <a:pt x="12597" y="13812"/>
                </a:cubicBezTo>
                <a:lnTo>
                  <a:pt x="12740" y="13836"/>
                </a:lnTo>
                <a:cubicBezTo>
                  <a:pt x="12788" y="13574"/>
                  <a:pt x="12799" y="13324"/>
                  <a:pt x="12799" y="13097"/>
                </a:cubicBezTo>
                <a:lnTo>
                  <a:pt x="12799" y="13085"/>
                </a:lnTo>
                <a:close/>
                <a:moveTo>
                  <a:pt x="12442" y="14538"/>
                </a:moveTo>
                <a:cubicBezTo>
                  <a:pt x="12383" y="14776"/>
                  <a:pt x="12311" y="15014"/>
                  <a:pt x="12252" y="15252"/>
                </a:cubicBezTo>
                <a:lnTo>
                  <a:pt x="12407" y="15300"/>
                </a:lnTo>
                <a:cubicBezTo>
                  <a:pt x="12466" y="15062"/>
                  <a:pt x="12538" y="14824"/>
                  <a:pt x="12597" y="14574"/>
                </a:cubicBezTo>
                <a:lnTo>
                  <a:pt x="12442" y="14538"/>
                </a:lnTo>
                <a:close/>
              </a:path>
            </a:pathLst>
          </a:custGeom>
          <a:solidFill>
            <a:srgbClr val="5A4339"/>
          </a:solidFill>
          <a:ln w="9525" cap="flat" cmpd="sng">
            <a:solidFill>
              <a:srgbClr val="5A43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1"/>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1"/>
          <p:cNvGrpSpPr/>
          <p:nvPr/>
        </p:nvGrpSpPr>
        <p:grpSpPr>
          <a:xfrm>
            <a:off x="50845" y="47025"/>
            <a:ext cx="8975737" cy="5083241"/>
            <a:chOff x="50845" y="47025"/>
            <a:chExt cx="8975737" cy="5083241"/>
          </a:xfrm>
        </p:grpSpPr>
        <p:sp>
          <p:nvSpPr>
            <p:cNvPr id="154" name="Google Shape;154;p11"/>
            <p:cNvSpPr/>
            <p:nvPr/>
          </p:nvSpPr>
          <p:spPr>
            <a:xfrm>
              <a:off x="7382200" y="47025"/>
              <a:ext cx="866975" cy="898625"/>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786401" y="3756175"/>
              <a:ext cx="352728" cy="424740"/>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7129459" y="989103"/>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rot="8565780">
              <a:off x="254376" y="4174275"/>
              <a:ext cx="581472" cy="868599"/>
            </a:xfrm>
            <a:custGeom>
              <a:avLst/>
              <a:gdLst/>
              <a:ahLst/>
              <a:cxnLst/>
              <a:rect l="l" t="t" r="r" b="b"/>
              <a:pathLst>
                <a:path w="137983" h="206118" extrusionOk="0">
                  <a:moveTo>
                    <a:pt x="30305" y="0"/>
                  </a:moveTo>
                  <a:cubicBezTo>
                    <a:pt x="29889" y="0"/>
                    <a:pt x="29473" y="4"/>
                    <a:pt x="29056" y="12"/>
                  </a:cubicBezTo>
                  <a:cubicBezTo>
                    <a:pt x="26766" y="12"/>
                    <a:pt x="24476" y="441"/>
                    <a:pt x="22329" y="1014"/>
                  </a:cubicBezTo>
                  <a:cubicBezTo>
                    <a:pt x="15888" y="3018"/>
                    <a:pt x="10592" y="7312"/>
                    <a:pt x="7300" y="13037"/>
                  </a:cubicBezTo>
                  <a:cubicBezTo>
                    <a:pt x="4437" y="17904"/>
                    <a:pt x="2720" y="23486"/>
                    <a:pt x="2433" y="29212"/>
                  </a:cubicBezTo>
                  <a:cubicBezTo>
                    <a:pt x="1861" y="35653"/>
                    <a:pt x="2433" y="42237"/>
                    <a:pt x="3865" y="48678"/>
                  </a:cubicBezTo>
                  <a:cubicBezTo>
                    <a:pt x="5439" y="56694"/>
                    <a:pt x="7157" y="64709"/>
                    <a:pt x="8588" y="72725"/>
                  </a:cubicBezTo>
                  <a:cubicBezTo>
                    <a:pt x="10163" y="80740"/>
                    <a:pt x="10592" y="89042"/>
                    <a:pt x="9876" y="97344"/>
                  </a:cubicBezTo>
                  <a:cubicBezTo>
                    <a:pt x="9304" y="104358"/>
                    <a:pt x="8302" y="111371"/>
                    <a:pt x="6870" y="118242"/>
                  </a:cubicBezTo>
                  <a:cubicBezTo>
                    <a:pt x="5010" y="127402"/>
                    <a:pt x="3292" y="136563"/>
                    <a:pt x="1431" y="145724"/>
                  </a:cubicBezTo>
                  <a:cubicBezTo>
                    <a:pt x="429" y="151020"/>
                    <a:pt x="0" y="156316"/>
                    <a:pt x="0" y="161755"/>
                  </a:cubicBezTo>
                  <a:cubicBezTo>
                    <a:pt x="0" y="169484"/>
                    <a:pt x="2720" y="176927"/>
                    <a:pt x="7586" y="182796"/>
                  </a:cubicBezTo>
                  <a:cubicBezTo>
                    <a:pt x="13168" y="189952"/>
                    <a:pt x="20468" y="195392"/>
                    <a:pt x="28770" y="198970"/>
                  </a:cubicBezTo>
                  <a:cubicBezTo>
                    <a:pt x="40051" y="203650"/>
                    <a:pt x="52137" y="206117"/>
                    <a:pt x="64268" y="206117"/>
                  </a:cubicBezTo>
                  <a:cubicBezTo>
                    <a:pt x="66606" y="206117"/>
                    <a:pt x="68946" y="206025"/>
                    <a:pt x="71281" y="205840"/>
                  </a:cubicBezTo>
                  <a:cubicBezTo>
                    <a:pt x="82303" y="204839"/>
                    <a:pt x="93038" y="201546"/>
                    <a:pt x="102628" y="196250"/>
                  </a:cubicBezTo>
                  <a:cubicBezTo>
                    <a:pt x="110500" y="192100"/>
                    <a:pt x="117371" y="186088"/>
                    <a:pt x="122381" y="178788"/>
                  </a:cubicBezTo>
                  <a:cubicBezTo>
                    <a:pt x="132114" y="164761"/>
                    <a:pt x="137553" y="148300"/>
                    <a:pt x="137839" y="131267"/>
                  </a:cubicBezTo>
                  <a:lnTo>
                    <a:pt x="137839" y="119387"/>
                  </a:lnTo>
                  <a:cubicBezTo>
                    <a:pt x="137982" y="113661"/>
                    <a:pt x="137696" y="107793"/>
                    <a:pt x="137124" y="102211"/>
                  </a:cubicBezTo>
                  <a:cubicBezTo>
                    <a:pt x="135692" y="90330"/>
                    <a:pt x="132400" y="78880"/>
                    <a:pt x="127390" y="68144"/>
                  </a:cubicBezTo>
                  <a:cubicBezTo>
                    <a:pt x="120806" y="54547"/>
                    <a:pt x="112075" y="42237"/>
                    <a:pt x="101483" y="31645"/>
                  </a:cubicBezTo>
                  <a:cubicBezTo>
                    <a:pt x="96044" y="25919"/>
                    <a:pt x="89746" y="21053"/>
                    <a:pt x="83018" y="17045"/>
                  </a:cubicBezTo>
                  <a:cubicBezTo>
                    <a:pt x="72999" y="11177"/>
                    <a:pt x="62264" y="6596"/>
                    <a:pt x="51099" y="3161"/>
                  </a:cubicBezTo>
                  <a:cubicBezTo>
                    <a:pt x="44343" y="1134"/>
                    <a:pt x="37331" y="0"/>
                    <a:pt x="30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7986048" y="892137"/>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rot="-4946291">
              <a:off x="1130153" y="4133530"/>
              <a:ext cx="570958" cy="650514"/>
            </a:xfrm>
            <a:custGeom>
              <a:avLst/>
              <a:gdLst/>
              <a:ahLst/>
              <a:cxnLst/>
              <a:rect l="l" t="t" r="r" b="b"/>
              <a:pathLst>
                <a:path w="179966" h="205042" extrusionOk="0">
                  <a:moveTo>
                    <a:pt x="33091" y="0"/>
                  </a:moveTo>
                  <a:cubicBezTo>
                    <a:pt x="31520" y="0"/>
                    <a:pt x="29942" y="204"/>
                    <a:pt x="28400" y="620"/>
                  </a:cubicBezTo>
                  <a:cubicBezTo>
                    <a:pt x="23667" y="1803"/>
                    <a:pt x="19328" y="4071"/>
                    <a:pt x="15680" y="7227"/>
                  </a:cubicBezTo>
                  <a:cubicBezTo>
                    <a:pt x="9171" y="12650"/>
                    <a:pt x="4537" y="20046"/>
                    <a:pt x="2564" y="28330"/>
                  </a:cubicBezTo>
                  <a:cubicBezTo>
                    <a:pt x="789" y="35430"/>
                    <a:pt x="198" y="42924"/>
                    <a:pt x="691" y="50320"/>
                  </a:cubicBezTo>
                  <a:cubicBezTo>
                    <a:pt x="789" y="51208"/>
                    <a:pt x="691" y="52194"/>
                    <a:pt x="493" y="53180"/>
                  </a:cubicBezTo>
                  <a:cubicBezTo>
                    <a:pt x="99" y="54659"/>
                    <a:pt x="0" y="56237"/>
                    <a:pt x="198" y="57814"/>
                  </a:cubicBezTo>
                  <a:cubicBezTo>
                    <a:pt x="493" y="60083"/>
                    <a:pt x="789" y="62351"/>
                    <a:pt x="1282" y="64520"/>
                  </a:cubicBezTo>
                  <a:cubicBezTo>
                    <a:pt x="2268" y="69648"/>
                    <a:pt x="2959" y="74874"/>
                    <a:pt x="3353" y="80199"/>
                  </a:cubicBezTo>
                  <a:cubicBezTo>
                    <a:pt x="3945" y="86511"/>
                    <a:pt x="4832" y="92822"/>
                    <a:pt x="6114" y="99034"/>
                  </a:cubicBezTo>
                  <a:cubicBezTo>
                    <a:pt x="7100" y="104162"/>
                    <a:pt x="8481" y="109191"/>
                    <a:pt x="9960" y="114122"/>
                  </a:cubicBezTo>
                  <a:cubicBezTo>
                    <a:pt x="11834" y="121025"/>
                    <a:pt x="14102" y="127730"/>
                    <a:pt x="16764" y="134436"/>
                  </a:cubicBezTo>
                  <a:cubicBezTo>
                    <a:pt x="20709" y="143804"/>
                    <a:pt x="25738" y="152876"/>
                    <a:pt x="31753" y="161160"/>
                  </a:cubicBezTo>
                  <a:cubicBezTo>
                    <a:pt x="34613" y="165400"/>
                    <a:pt x="37670" y="169542"/>
                    <a:pt x="41023" y="173486"/>
                  </a:cubicBezTo>
                  <a:cubicBezTo>
                    <a:pt x="48813" y="182263"/>
                    <a:pt x="58082" y="189560"/>
                    <a:pt x="68535" y="194885"/>
                  </a:cubicBezTo>
                  <a:cubicBezTo>
                    <a:pt x="70705" y="196068"/>
                    <a:pt x="72874" y="196956"/>
                    <a:pt x="75142" y="197745"/>
                  </a:cubicBezTo>
                  <a:cubicBezTo>
                    <a:pt x="78199" y="198829"/>
                    <a:pt x="81256" y="199815"/>
                    <a:pt x="84214" y="200900"/>
                  </a:cubicBezTo>
                  <a:cubicBezTo>
                    <a:pt x="92498" y="203859"/>
                    <a:pt x="100978" y="205042"/>
                    <a:pt x="111333" y="205042"/>
                  </a:cubicBezTo>
                  <a:cubicBezTo>
                    <a:pt x="114883" y="204943"/>
                    <a:pt x="118433" y="204746"/>
                    <a:pt x="121983" y="204253"/>
                  </a:cubicBezTo>
                  <a:cubicBezTo>
                    <a:pt x="127110" y="203661"/>
                    <a:pt x="132041" y="202182"/>
                    <a:pt x="136676" y="200013"/>
                  </a:cubicBezTo>
                  <a:cubicBezTo>
                    <a:pt x="140620" y="198139"/>
                    <a:pt x="144269" y="195970"/>
                    <a:pt x="147819" y="193504"/>
                  </a:cubicBezTo>
                  <a:cubicBezTo>
                    <a:pt x="158765" y="185813"/>
                    <a:pt x="167442" y="175360"/>
                    <a:pt x="172965" y="163230"/>
                  </a:cubicBezTo>
                  <a:cubicBezTo>
                    <a:pt x="174641" y="159385"/>
                    <a:pt x="176022" y="155440"/>
                    <a:pt x="177106" y="151397"/>
                  </a:cubicBezTo>
                  <a:cubicBezTo>
                    <a:pt x="179177" y="144100"/>
                    <a:pt x="179966" y="136605"/>
                    <a:pt x="179374" y="129012"/>
                  </a:cubicBezTo>
                  <a:cubicBezTo>
                    <a:pt x="178783" y="122800"/>
                    <a:pt x="176810" y="116784"/>
                    <a:pt x="173753" y="111361"/>
                  </a:cubicBezTo>
                  <a:cubicBezTo>
                    <a:pt x="171091" y="106726"/>
                    <a:pt x="167147" y="102880"/>
                    <a:pt x="162413" y="100316"/>
                  </a:cubicBezTo>
                  <a:cubicBezTo>
                    <a:pt x="160441" y="99133"/>
                    <a:pt x="158272" y="98245"/>
                    <a:pt x="156102" y="97456"/>
                  </a:cubicBezTo>
                  <a:cubicBezTo>
                    <a:pt x="148706" y="94794"/>
                    <a:pt x="141212" y="92920"/>
                    <a:pt x="133520" y="91638"/>
                  </a:cubicBezTo>
                  <a:cubicBezTo>
                    <a:pt x="127406" y="90652"/>
                    <a:pt x="121292" y="89765"/>
                    <a:pt x="115277" y="88779"/>
                  </a:cubicBezTo>
                  <a:cubicBezTo>
                    <a:pt x="110346" y="88088"/>
                    <a:pt x="105514" y="86905"/>
                    <a:pt x="100880" y="85426"/>
                  </a:cubicBezTo>
                  <a:cubicBezTo>
                    <a:pt x="85694" y="80397"/>
                    <a:pt x="74057" y="71127"/>
                    <a:pt x="66662" y="56927"/>
                  </a:cubicBezTo>
                  <a:cubicBezTo>
                    <a:pt x="64591" y="52983"/>
                    <a:pt x="62816" y="49038"/>
                    <a:pt x="61435" y="44896"/>
                  </a:cubicBezTo>
                  <a:cubicBezTo>
                    <a:pt x="59759" y="39867"/>
                    <a:pt x="58477" y="34739"/>
                    <a:pt x="57294" y="29612"/>
                  </a:cubicBezTo>
                  <a:cubicBezTo>
                    <a:pt x="56307" y="25075"/>
                    <a:pt x="54927" y="20638"/>
                    <a:pt x="53152" y="16299"/>
                  </a:cubicBezTo>
                  <a:cubicBezTo>
                    <a:pt x="51574" y="12157"/>
                    <a:pt x="49109" y="8509"/>
                    <a:pt x="45953" y="5353"/>
                  </a:cubicBezTo>
                  <a:cubicBezTo>
                    <a:pt x="42543" y="1868"/>
                    <a:pt x="37850" y="0"/>
                    <a:pt x="33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1"/>
          <p:cNvSpPr txBox="1">
            <a:spLocks noGrp="1"/>
          </p:cNvSpPr>
          <p:nvPr>
            <p:ph type="title" hasCustomPrompt="1"/>
          </p:nvPr>
        </p:nvSpPr>
        <p:spPr>
          <a:xfrm>
            <a:off x="1284000" y="1387300"/>
            <a:ext cx="6576000" cy="210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61" name="Google Shape;161;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2" name="Google Shape;162;p11"/>
          <p:cNvGrpSpPr/>
          <p:nvPr/>
        </p:nvGrpSpPr>
        <p:grpSpPr>
          <a:xfrm>
            <a:off x="165222" y="120435"/>
            <a:ext cx="8861348" cy="4817808"/>
            <a:chOff x="165222" y="120435"/>
            <a:chExt cx="8861348" cy="4817808"/>
          </a:xfrm>
        </p:grpSpPr>
        <p:grpSp>
          <p:nvGrpSpPr>
            <p:cNvPr id="163" name="Google Shape;163;p11"/>
            <p:cNvGrpSpPr/>
            <p:nvPr/>
          </p:nvGrpSpPr>
          <p:grpSpPr>
            <a:xfrm>
              <a:off x="7498561" y="3516818"/>
              <a:ext cx="1528010" cy="1421425"/>
              <a:chOff x="920750" y="240450"/>
              <a:chExt cx="5619750" cy="5227750"/>
            </a:xfrm>
          </p:grpSpPr>
          <p:sp>
            <p:nvSpPr>
              <p:cNvPr id="164" name="Google Shape;164;p11"/>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1"/>
            <p:cNvGrpSpPr/>
            <p:nvPr/>
          </p:nvGrpSpPr>
          <p:grpSpPr>
            <a:xfrm>
              <a:off x="165222" y="120435"/>
              <a:ext cx="1412536" cy="1759606"/>
              <a:chOff x="1728250" y="237500"/>
              <a:chExt cx="4090750" cy="5095875"/>
            </a:xfrm>
          </p:grpSpPr>
          <p:sp>
            <p:nvSpPr>
              <p:cNvPr id="189" name="Google Shape;189;p11"/>
              <p:cNvSpPr/>
              <p:nvPr/>
            </p:nvSpPr>
            <p:spPr>
              <a:xfrm>
                <a:off x="2543350" y="635125"/>
                <a:ext cx="1511550" cy="862950"/>
              </a:xfrm>
              <a:custGeom>
                <a:avLst/>
                <a:gdLst/>
                <a:ahLst/>
                <a:cxnLst/>
                <a:rect l="l" t="t" r="r" b="b"/>
                <a:pathLst>
                  <a:path w="60462" h="34518" extrusionOk="0">
                    <a:moveTo>
                      <a:pt x="52885" y="1"/>
                    </a:moveTo>
                    <a:cubicBezTo>
                      <a:pt x="52196" y="1"/>
                      <a:pt x="51507" y="116"/>
                      <a:pt x="50819" y="345"/>
                    </a:cubicBezTo>
                    <a:cubicBezTo>
                      <a:pt x="37196" y="2182"/>
                      <a:pt x="23726" y="4937"/>
                      <a:pt x="10562" y="8305"/>
                    </a:cubicBezTo>
                    <a:cubicBezTo>
                      <a:pt x="7960" y="8611"/>
                      <a:pt x="5511" y="9835"/>
                      <a:pt x="3521" y="11519"/>
                    </a:cubicBezTo>
                    <a:cubicBezTo>
                      <a:pt x="2347" y="12791"/>
                      <a:pt x="1673" y="14563"/>
                      <a:pt x="1859" y="16155"/>
                    </a:cubicBezTo>
                    <a:lnTo>
                      <a:pt x="1859" y="16155"/>
                    </a:lnTo>
                    <a:lnTo>
                      <a:pt x="0" y="12438"/>
                    </a:lnTo>
                    <a:lnTo>
                      <a:pt x="0" y="12438"/>
                    </a:lnTo>
                    <a:cubicBezTo>
                      <a:pt x="1531" y="18866"/>
                      <a:pt x="3062" y="25448"/>
                      <a:pt x="4439" y="32030"/>
                    </a:cubicBezTo>
                    <a:cubicBezTo>
                      <a:pt x="4592" y="32796"/>
                      <a:pt x="5051" y="33561"/>
                      <a:pt x="5664" y="34173"/>
                    </a:cubicBezTo>
                    <a:cubicBezTo>
                      <a:pt x="6123" y="34403"/>
                      <a:pt x="6659" y="34518"/>
                      <a:pt x="7194" y="34518"/>
                    </a:cubicBezTo>
                    <a:cubicBezTo>
                      <a:pt x="7730" y="34518"/>
                      <a:pt x="8266" y="34403"/>
                      <a:pt x="8725" y="34173"/>
                    </a:cubicBezTo>
                    <a:lnTo>
                      <a:pt x="53727" y="19785"/>
                    </a:lnTo>
                    <a:cubicBezTo>
                      <a:pt x="55258" y="19479"/>
                      <a:pt x="56635" y="18713"/>
                      <a:pt x="57860" y="17948"/>
                    </a:cubicBezTo>
                    <a:cubicBezTo>
                      <a:pt x="60462" y="15499"/>
                      <a:pt x="60003" y="11213"/>
                      <a:pt x="59390" y="7692"/>
                    </a:cubicBezTo>
                    <a:cubicBezTo>
                      <a:pt x="58778" y="4784"/>
                      <a:pt x="57707" y="1264"/>
                      <a:pt x="54951" y="345"/>
                    </a:cubicBezTo>
                    <a:cubicBezTo>
                      <a:pt x="54263" y="116"/>
                      <a:pt x="53574" y="1"/>
                      <a:pt x="52885"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215300" y="1074950"/>
                <a:ext cx="3087100" cy="3647625"/>
              </a:xfrm>
              <a:custGeom>
                <a:avLst/>
                <a:gdLst/>
                <a:ahLst/>
                <a:cxnLst/>
                <a:rect l="l" t="t" r="r" b="b"/>
                <a:pathLst>
                  <a:path w="123484" h="145905" extrusionOk="0">
                    <a:moveTo>
                      <a:pt x="86722" y="0"/>
                    </a:moveTo>
                    <a:cubicBezTo>
                      <a:pt x="82926" y="0"/>
                      <a:pt x="78979" y="2150"/>
                      <a:pt x="75574" y="4029"/>
                    </a:cubicBezTo>
                    <a:cubicBezTo>
                      <a:pt x="61645" y="11835"/>
                      <a:pt x="46338" y="16580"/>
                      <a:pt x="30419" y="18264"/>
                    </a:cubicBezTo>
                    <a:cubicBezTo>
                      <a:pt x="29238" y="18384"/>
                      <a:pt x="28102" y="18437"/>
                      <a:pt x="27000" y="18437"/>
                    </a:cubicBezTo>
                    <a:cubicBezTo>
                      <a:pt x="21108" y="18437"/>
                      <a:pt x="16194" y="16943"/>
                      <a:pt x="10520" y="16427"/>
                    </a:cubicBezTo>
                    <a:cubicBezTo>
                      <a:pt x="9864" y="16372"/>
                      <a:pt x="9258" y="16345"/>
                      <a:pt x="8700" y="16345"/>
                    </a:cubicBezTo>
                    <a:cubicBezTo>
                      <a:pt x="0" y="16345"/>
                      <a:pt x="2681" y="22886"/>
                      <a:pt x="4550" y="30509"/>
                    </a:cubicBezTo>
                    <a:cubicBezTo>
                      <a:pt x="12969" y="65409"/>
                      <a:pt x="21388" y="100308"/>
                      <a:pt x="29807" y="135208"/>
                    </a:cubicBezTo>
                    <a:cubicBezTo>
                      <a:pt x="30725" y="139035"/>
                      <a:pt x="31950" y="143014"/>
                      <a:pt x="35317" y="144851"/>
                    </a:cubicBezTo>
                    <a:cubicBezTo>
                      <a:pt x="36669" y="145647"/>
                      <a:pt x="38228" y="145905"/>
                      <a:pt x="39843" y="145905"/>
                    </a:cubicBezTo>
                    <a:cubicBezTo>
                      <a:pt x="41336" y="145905"/>
                      <a:pt x="42877" y="145684"/>
                      <a:pt x="44348" y="145463"/>
                    </a:cubicBezTo>
                    <a:lnTo>
                      <a:pt x="123484" y="132300"/>
                    </a:lnTo>
                    <a:cubicBezTo>
                      <a:pt x="114912" y="92655"/>
                      <a:pt x="106187" y="53010"/>
                      <a:pt x="97615" y="13366"/>
                    </a:cubicBezTo>
                    <a:cubicBezTo>
                      <a:pt x="96544" y="8315"/>
                      <a:pt x="94860" y="2651"/>
                      <a:pt x="90115" y="661"/>
                    </a:cubicBezTo>
                    <a:cubicBezTo>
                      <a:pt x="89011" y="198"/>
                      <a:pt x="87873" y="0"/>
                      <a:pt x="86722"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1781825" y="811050"/>
                <a:ext cx="3773150" cy="4359700"/>
              </a:xfrm>
              <a:custGeom>
                <a:avLst/>
                <a:gdLst/>
                <a:ahLst/>
                <a:cxnLst/>
                <a:rect l="l" t="t" r="r" b="b"/>
                <a:pathLst>
                  <a:path w="150926" h="174388" extrusionOk="0">
                    <a:moveTo>
                      <a:pt x="93575" y="6324"/>
                    </a:moveTo>
                    <a:cubicBezTo>
                      <a:pt x="92400" y="6791"/>
                      <a:pt x="91299" y="7447"/>
                      <a:pt x="90311" y="8309"/>
                    </a:cubicBezTo>
                    <a:cubicBezTo>
                      <a:pt x="91391" y="7642"/>
                      <a:pt x="92478" y="6974"/>
                      <a:pt x="93575" y="6324"/>
                    </a:cubicBezTo>
                    <a:close/>
                    <a:moveTo>
                      <a:pt x="1" y="24534"/>
                    </a:moveTo>
                    <a:cubicBezTo>
                      <a:pt x="2" y="24539"/>
                      <a:pt x="3" y="24543"/>
                      <a:pt x="5" y="24547"/>
                    </a:cubicBezTo>
                    <a:lnTo>
                      <a:pt x="5" y="24547"/>
                    </a:lnTo>
                    <a:cubicBezTo>
                      <a:pt x="3" y="24543"/>
                      <a:pt x="2" y="24539"/>
                      <a:pt x="1" y="24534"/>
                    </a:cubicBezTo>
                    <a:close/>
                    <a:moveTo>
                      <a:pt x="111768" y="0"/>
                    </a:moveTo>
                    <a:cubicBezTo>
                      <a:pt x="110105" y="0"/>
                      <a:pt x="108440" y="174"/>
                      <a:pt x="106842" y="502"/>
                    </a:cubicBezTo>
                    <a:cubicBezTo>
                      <a:pt x="102111" y="1594"/>
                      <a:pt x="97765" y="3839"/>
                      <a:pt x="93575" y="6324"/>
                    </a:cubicBezTo>
                    <a:lnTo>
                      <a:pt x="93575" y="6324"/>
                    </a:lnTo>
                    <a:cubicBezTo>
                      <a:pt x="95131" y="5704"/>
                      <a:pt x="96816" y="5415"/>
                      <a:pt x="98538" y="5415"/>
                    </a:cubicBezTo>
                    <a:cubicBezTo>
                      <a:pt x="103373" y="5415"/>
                      <a:pt x="108502" y="7697"/>
                      <a:pt x="111893" y="11370"/>
                    </a:cubicBezTo>
                    <a:cubicBezTo>
                      <a:pt x="117250" y="17187"/>
                      <a:pt x="119393" y="25299"/>
                      <a:pt x="121383" y="33106"/>
                    </a:cubicBezTo>
                    <a:cubicBezTo>
                      <a:pt x="128577" y="63107"/>
                      <a:pt x="135772" y="93108"/>
                      <a:pt x="143119" y="123110"/>
                    </a:cubicBezTo>
                    <a:cubicBezTo>
                      <a:pt x="144649" y="129845"/>
                      <a:pt x="146027" y="137498"/>
                      <a:pt x="142047" y="143009"/>
                    </a:cubicBezTo>
                    <a:cubicBezTo>
                      <a:pt x="138527" y="147907"/>
                      <a:pt x="131945" y="149284"/>
                      <a:pt x="125975" y="150356"/>
                    </a:cubicBezTo>
                    <a:lnTo>
                      <a:pt x="68881" y="160458"/>
                    </a:lnTo>
                    <a:cubicBezTo>
                      <a:pt x="65414" y="161061"/>
                      <a:pt x="61836" y="161664"/>
                      <a:pt x="58384" y="161664"/>
                    </a:cubicBezTo>
                    <a:cubicBezTo>
                      <a:pt x="54825" y="161664"/>
                      <a:pt x="51401" y="161023"/>
                      <a:pt x="48370" y="159081"/>
                    </a:cubicBezTo>
                    <a:cubicBezTo>
                      <a:pt x="42400" y="155407"/>
                      <a:pt x="39951" y="147448"/>
                      <a:pt x="38268" y="140406"/>
                    </a:cubicBezTo>
                    <a:cubicBezTo>
                      <a:pt x="29849" y="107497"/>
                      <a:pt x="21583" y="74587"/>
                      <a:pt x="13318" y="41525"/>
                    </a:cubicBezTo>
                    <a:cubicBezTo>
                      <a:pt x="12552" y="38616"/>
                      <a:pt x="11940" y="35249"/>
                      <a:pt x="13471" y="32647"/>
                    </a:cubicBezTo>
                    <a:cubicBezTo>
                      <a:pt x="15155" y="30657"/>
                      <a:pt x="17451" y="29279"/>
                      <a:pt x="20053" y="28820"/>
                    </a:cubicBezTo>
                    <a:cubicBezTo>
                      <a:pt x="26022" y="26830"/>
                      <a:pt x="30308" y="21167"/>
                      <a:pt x="22808" y="19177"/>
                    </a:cubicBezTo>
                    <a:cubicBezTo>
                      <a:pt x="22705" y="19137"/>
                      <a:pt x="22552" y="19118"/>
                      <a:pt x="22355" y="19118"/>
                    </a:cubicBezTo>
                    <a:cubicBezTo>
                      <a:pt x="18970" y="19118"/>
                      <a:pt x="2492" y="24617"/>
                      <a:pt x="252" y="24617"/>
                    </a:cubicBezTo>
                    <a:cubicBezTo>
                      <a:pt x="110" y="24617"/>
                      <a:pt x="25" y="24595"/>
                      <a:pt x="5" y="24547"/>
                    </a:cubicBezTo>
                    <a:lnTo>
                      <a:pt x="5" y="24547"/>
                    </a:lnTo>
                    <a:cubicBezTo>
                      <a:pt x="13933" y="72147"/>
                      <a:pt x="28013" y="119747"/>
                      <a:pt x="42094" y="167500"/>
                    </a:cubicBezTo>
                    <a:cubicBezTo>
                      <a:pt x="42860" y="169949"/>
                      <a:pt x="43931" y="172857"/>
                      <a:pt x="46227" y="173928"/>
                    </a:cubicBezTo>
                    <a:cubicBezTo>
                      <a:pt x="47222" y="174235"/>
                      <a:pt x="48255" y="174388"/>
                      <a:pt x="49289" y="174388"/>
                    </a:cubicBezTo>
                    <a:cubicBezTo>
                      <a:pt x="50322" y="174388"/>
                      <a:pt x="51355" y="174235"/>
                      <a:pt x="52350" y="173928"/>
                    </a:cubicBezTo>
                    <a:lnTo>
                      <a:pt x="142966" y="155101"/>
                    </a:lnTo>
                    <a:cubicBezTo>
                      <a:pt x="144649" y="154795"/>
                      <a:pt x="146333" y="154030"/>
                      <a:pt x="147711" y="153111"/>
                    </a:cubicBezTo>
                    <a:cubicBezTo>
                      <a:pt x="150925" y="150662"/>
                      <a:pt x="150619" y="146070"/>
                      <a:pt x="150160" y="142090"/>
                    </a:cubicBezTo>
                    <a:cubicBezTo>
                      <a:pt x="148323" y="129233"/>
                      <a:pt x="146639" y="116222"/>
                      <a:pt x="144802" y="103364"/>
                    </a:cubicBezTo>
                    <a:cubicBezTo>
                      <a:pt x="140976" y="74740"/>
                      <a:pt x="136996" y="46270"/>
                      <a:pt x="130414" y="18105"/>
                    </a:cubicBezTo>
                    <a:cubicBezTo>
                      <a:pt x="129190" y="13207"/>
                      <a:pt x="127812" y="8003"/>
                      <a:pt x="123985" y="4329"/>
                    </a:cubicBezTo>
                    <a:cubicBezTo>
                      <a:pt x="120847" y="1303"/>
                      <a:pt x="116314" y="0"/>
                      <a:pt x="111768"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1728250" y="237500"/>
                <a:ext cx="4090750" cy="5095875"/>
              </a:xfrm>
              <a:custGeom>
                <a:avLst/>
                <a:gdLst/>
                <a:ahLst/>
                <a:cxnLst/>
                <a:rect l="l" t="t" r="r" b="b"/>
                <a:pathLst>
                  <a:path w="163630" h="203835" extrusionOk="0">
                    <a:moveTo>
                      <a:pt x="60558" y="9630"/>
                    </a:moveTo>
                    <a:cubicBezTo>
                      <a:pt x="61075" y="9630"/>
                      <a:pt x="61610" y="9745"/>
                      <a:pt x="62146" y="9974"/>
                    </a:cubicBezTo>
                    <a:cubicBezTo>
                      <a:pt x="63830" y="10587"/>
                      <a:pt x="65208" y="11505"/>
                      <a:pt x="66432" y="12883"/>
                    </a:cubicBezTo>
                    <a:cubicBezTo>
                      <a:pt x="67197" y="13648"/>
                      <a:pt x="68575" y="14413"/>
                      <a:pt x="68269" y="15791"/>
                    </a:cubicBezTo>
                    <a:cubicBezTo>
                      <a:pt x="67963" y="17016"/>
                      <a:pt x="66279" y="16862"/>
                      <a:pt x="65208" y="17169"/>
                    </a:cubicBezTo>
                    <a:cubicBezTo>
                      <a:pt x="61534" y="17934"/>
                      <a:pt x="57707" y="18699"/>
                      <a:pt x="53728" y="19618"/>
                    </a:cubicBezTo>
                    <a:cubicBezTo>
                      <a:pt x="53728" y="15638"/>
                      <a:pt x="55717" y="12117"/>
                      <a:pt x="59085" y="9974"/>
                    </a:cubicBezTo>
                    <a:cubicBezTo>
                      <a:pt x="59544" y="9745"/>
                      <a:pt x="60042" y="9630"/>
                      <a:pt x="60558" y="9630"/>
                    </a:cubicBezTo>
                    <a:close/>
                    <a:moveTo>
                      <a:pt x="62005" y="2246"/>
                    </a:moveTo>
                    <a:cubicBezTo>
                      <a:pt x="64345" y="2246"/>
                      <a:pt x="66616" y="3229"/>
                      <a:pt x="68269" y="5076"/>
                    </a:cubicBezTo>
                    <a:cubicBezTo>
                      <a:pt x="70259" y="7066"/>
                      <a:pt x="71789" y="9515"/>
                      <a:pt x="72861" y="11964"/>
                    </a:cubicBezTo>
                    <a:cubicBezTo>
                      <a:pt x="73167" y="12424"/>
                      <a:pt x="73320" y="12730"/>
                      <a:pt x="73626" y="13495"/>
                    </a:cubicBezTo>
                    <a:cubicBezTo>
                      <a:pt x="73779" y="14107"/>
                      <a:pt x="73779" y="14873"/>
                      <a:pt x="73167" y="15179"/>
                    </a:cubicBezTo>
                    <a:cubicBezTo>
                      <a:pt x="72758" y="15342"/>
                      <a:pt x="72349" y="15506"/>
                      <a:pt x="71963" y="15506"/>
                    </a:cubicBezTo>
                    <a:cubicBezTo>
                      <a:pt x="71627" y="15506"/>
                      <a:pt x="71309" y="15382"/>
                      <a:pt x="71024" y="15026"/>
                    </a:cubicBezTo>
                    <a:cubicBezTo>
                      <a:pt x="70259" y="14260"/>
                      <a:pt x="69647" y="13342"/>
                      <a:pt x="69034" y="12577"/>
                    </a:cubicBezTo>
                    <a:cubicBezTo>
                      <a:pt x="67810" y="10740"/>
                      <a:pt x="66126" y="9362"/>
                      <a:pt x="64289" y="8444"/>
                    </a:cubicBezTo>
                    <a:cubicBezTo>
                      <a:pt x="63191" y="7773"/>
                      <a:pt x="61972" y="7442"/>
                      <a:pt x="60766" y="7442"/>
                    </a:cubicBezTo>
                    <a:cubicBezTo>
                      <a:pt x="58947" y="7442"/>
                      <a:pt x="57159" y="8195"/>
                      <a:pt x="55870" y="9668"/>
                    </a:cubicBezTo>
                    <a:cubicBezTo>
                      <a:pt x="53728" y="11658"/>
                      <a:pt x="52044" y="14260"/>
                      <a:pt x="51432" y="17169"/>
                    </a:cubicBezTo>
                    <a:cubicBezTo>
                      <a:pt x="51278" y="17781"/>
                      <a:pt x="50972" y="18393"/>
                      <a:pt x="50972" y="19005"/>
                    </a:cubicBezTo>
                    <a:cubicBezTo>
                      <a:pt x="50972" y="20230"/>
                      <a:pt x="50054" y="20536"/>
                      <a:pt x="49136" y="20689"/>
                    </a:cubicBezTo>
                    <a:cubicBezTo>
                      <a:pt x="49035" y="20709"/>
                      <a:pt x="48937" y="20719"/>
                      <a:pt x="48842" y="20719"/>
                    </a:cubicBezTo>
                    <a:cubicBezTo>
                      <a:pt x="48217" y="20719"/>
                      <a:pt x="47738" y="20303"/>
                      <a:pt x="47605" y="19771"/>
                    </a:cubicBezTo>
                    <a:cubicBezTo>
                      <a:pt x="47605" y="19465"/>
                      <a:pt x="47605" y="19158"/>
                      <a:pt x="47605" y="19005"/>
                    </a:cubicBezTo>
                    <a:cubicBezTo>
                      <a:pt x="47911" y="12117"/>
                      <a:pt x="51891" y="5995"/>
                      <a:pt x="58013" y="3239"/>
                    </a:cubicBezTo>
                    <a:cubicBezTo>
                      <a:pt x="59297" y="2570"/>
                      <a:pt x="60663" y="2246"/>
                      <a:pt x="62005" y="2246"/>
                    </a:cubicBezTo>
                    <a:close/>
                    <a:moveTo>
                      <a:pt x="96913" y="24305"/>
                    </a:moveTo>
                    <a:cubicBezTo>
                      <a:pt x="97140" y="24305"/>
                      <a:pt x="97388" y="24324"/>
                      <a:pt x="97658" y="24363"/>
                    </a:cubicBezTo>
                    <a:cubicBezTo>
                      <a:pt x="97964" y="24363"/>
                      <a:pt x="98423" y="24516"/>
                      <a:pt x="98576" y="24975"/>
                    </a:cubicBezTo>
                    <a:cubicBezTo>
                      <a:pt x="98882" y="25740"/>
                      <a:pt x="99188" y="26659"/>
                      <a:pt x="99342" y="27577"/>
                    </a:cubicBezTo>
                    <a:cubicBezTo>
                      <a:pt x="99648" y="28802"/>
                      <a:pt x="99342" y="29108"/>
                      <a:pt x="97964" y="29567"/>
                    </a:cubicBezTo>
                    <a:lnTo>
                      <a:pt x="97811" y="29567"/>
                    </a:lnTo>
                    <a:cubicBezTo>
                      <a:pt x="97505" y="29720"/>
                      <a:pt x="97199" y="29720"/>
                      <a:pt x="96892" y="29720"/>
                    </a:cubicBezTo>
                    <a:cubicBezTo>
                      <a:pt x="96792" y="29740"/>
                      <a:pt x="96694" y="29750"/>
                      <a:pt x="96599" y="29750"/>
                    </a:cubicBezTo>
                    <a:cubicBezTo>
                      <a:pt x="95974" y="29750"/>
                      <a:pt x="95495" y="29334"/>
                      <a:pt x="95362" y="28802"/>
                    </a:cubicBezTo>
                    <a:cubicBezTo>
                      <a:pt x="95209" y="28190"/>
                      <a:pt x="95209" y="27577"/>
                      <a:pt x="95056" y="26965"/>
                    </a:cubicBezTo>
                    <a:cubicBezTo>
                      <a:pt x="94788" y="25226"/>
                      <a:pt x="95339" y="24305"/>
                      <a:pt x="96913" y="24305"/>
                    </a:cubicBezTo>
                    <a:close/>
                    <a:moveTo>
                      <a:pt x="31746" y="39157"/>
                    </a:moveTo>
                    <a:cubicBezTo>
                      <a:pt x="32410" y="39157"/>
                      <a:pt x="32849" y="39532"/>
                      <a:pt x="33063" y="40282"/>
                    </a:cubicBezTo>
                    <a:cubicBezTo>
                      <a:pt x="33370" y="40894"/>
                      <a:pt x="33523" y="41506"/>
                      <a:pt x="33676" y="42119"/>
                    </a:cubicBezTo>
                    <a:cubicBezTo>
                      <a:pt x="33982" y="43343"/>
                      <a:pt x="33676" y="43955"/>
                      <a:pt x="32604" y="44262"/>
                    </a:cubicBezTo>
                    <a:cubicBezTo>
                      <a:pt x="32413" y="44326"/>
                      <a:pt x="32221" y="44356"/>
                      <a:pt x="32036" y="44356"/>
                    </a:cubicBezTo>
                    <a:cubicBezTo>
                      <a:pt x="31336" y="44356"/>
                      <a:pt x="30736" y="43917"/>
                      <a:pt x="30614" y="43190"/>
                    </a:cubicBezTo>
                    <a:cubicBezTo>
                      <a:pt x="30614" y="43146"/>
                      <a:pt x="30614" y="43089"/>
                      <a:pt x="30614" y="43037"/>
                    </a:cubicBezTo>
                    <a:cubicBezTo>
                      <a:pt x="30308" y="42119"/>
                      <a:pt x="30155" y="41659"/>
                      <a:pt x="30002" y="41353"/>
                    </a:cubicBezTo>
                    <a:cubicBezTo>
                      <a:pt x="29696" y="40282"/>
                      <a:pt x="29696" y="39823"/>
                      <a:pt x="30767" y="39363"/>
                    </a:cubicBezTo>
                    <a:cubicBezTo>
                      <a:pt x="31135" y="39226"/>
                      <a:pt x="31461" y="39157"/>
                      <a:pt x="31746" y="39157"/>
                    </a:cubicBezTo>
                    <a:close/>
                    <a:moveTo>
                      <a:pt x="26460" y="40660"/>
                    </a:moveTo>
                    <a:cubicBezTo>
                      <a:pt x="27020" y="40660"/>
                      <a:pt x="27558" y="41290"/>
                      <a:pt x="28012" y="42425"/>
                    </a:cubicBezTo>
                    <a:cubicBezTo>
                      <a:pt x="28165" y="42884"/>
                      <a:pt x="28318" y="43343"/>
                      <a:pt x="28471" y="43955"/>
                    </a:cubicBezTo>
                    <a:cubicBezTo>
                      <a:pt x="28625" y="44415"/>
                      <a:pt x="28625" y="44874"/>
                      <a:pt x="28012" y="45180"/>
                    </a:cubicBezTo>
                    <a:cubicBezTo>
                      <a:pt x="27841" y="45266"/>
                      <a:pt x="27658" y="45303"/>
                      <a:pt x="27477" y="45303"/>
                    </a:cubicBezTo>
                    <a:cubicBezTo>
                      <a:pt x="27008" y="45303"/>
                      <a:pt x="26549" y="45052"/>
                      <a:pt x="26328" y="44721"/>
                    </a:cubicBezTo>
                    <a:cubicBezTo>
                      <a:pt x="26022" y="44262"/>
                      <a:pt x="25869" y="43802"/>
                      <a:pt x="25716" y="43190"/>
                    </a:cubicBezTo>
                    <a:lnTo>
                      <a:pt x="25563" y="43190"/>
                    </a:lnTo>
                    <a:cubicBezTo>
                      <a:pt x="25410" y="42425"/>
                      <a:pt x="24645" y="41506"/>
                      <a:pt x="25869" y="40894"/>
                    </a:cubicBezTo>
                    <a:cubicBezTo>
                      <a:pt x="26067" y="40736"/>
                      <a:pt x="26265" y="40660"/>
                      <a:pt x="26460" y="40660"/>
                    </a:cubicBezTo>
                    <a:close/>
                    <a:moveTo>
                      <a:pt x="21884" y="41902"/>
                    </a:moveTo>
                    <a:cubicBezTo>
                      <a:pt x="22145" y="41902"/>
                      <a:pt x="22438" y="42010"/>
                      <a:pt x="22655" y="42119"/>
                    </a:cubicBezTo>
                    <a:cubicBezTo>
                      <a:pt x="23267" y="42578"/>
                      <a:pt x="23573" y="43343"/>
                      <a:pt x="23573" y="44262"/>
                    </a:cubicBezTo>
                    <a:cubicBezTo>
                      <a:pt x="23879" y="45333"/>
                      <a:pt x="23726" y="46098"/>
                      <a:pt x="22961" y="46098"/>
                    </a:cubicBezTo>
                    <a:cubicBezTo>
                      <a:pt x="22196" y="46098"/>
                      <a:pt x="21736" y="45639"/>
                      <a:pt x="21277" y="44415"/>
                    </a:cubicBezTo>
                    <a:cubicBezTo>
                      <a:pt x="21124" y="43802"/>
                      <a:pt x="20971" y="43343"/>
                      <a:pt x="20971" y="42731"/>
                    </a:cubicBezTo>
                    <a:cubicBezTo>
                      <a:pt x="20818" y="42272"/>
                      <a:pt x="21124" y="41966"/>
                      <a:pt x="21583" y="41966"/>
                    </a:cubicBezTo>
                    <a:cubicBezTo>
                      <a:pt x="21673" y="41921"/>
                      <a:pt x="21776" y="41902"/>
                      <a:pt x="21884" y="41902"/>
                    </a:cubicBezTo>
                    <a:close/>
                    <a:moveTo>
                      <a:pt x="90158" y="14107"/>
                    </a:moveTo>
                    <a:cubicBezTo>
                      <a:pt x="90311" y="14413"/>
                      <a:pt x="90617" y="14566"/>
                      <a:pt x="90617" y="14873"/>
                    </a:cubicBezTo>
                    <a:cubicBezTo>
                      <a:pt x="91382" y="20842"/>
                      <a:pt x="92607" y="26812"/>
                      <a:pt x="93678" y="32782"/>
                    </a:cubicBezTo>
                    <a:cubicBezTo>
                      <a:pt x="93984" y="34771"/>
                      <a:pt x="93831" y="35231"/>
                      <a:pt x="91841" y="35690"/>
                    </a:cubicBezTo>
                    <a:cubicBezTo>
                      <a:pt x="87862" y="36914"/>
                      <a:pt x="83576" y="37986"/>
                      <a:pt x="79596" y="39057"/>
                    </a:cubicBezTo>
                    <a:lnTo>
                      <a:pt x="58320" y="44721"/>
                    </a:lnTo>
                    <a:cubicBezTo>
                      <a:pt x="53574" y="45945"/>
                      <a:pt x="48829" y="47170"/>
                      <a:pt x="44084" y="48241"/>
                    </a:cubicBezTo>
                    <a:cubicBezTo>
                      <a:pt x="43670" y="48366"/>
                      <a:pt x="43357" y="48434"/>
                      <a:pt x="43114" y="48434"/>
                    </a:cubicBezTo>
                    <a:cubicBezTo>
                      <a:pt x="42460" y="48434"/>
                      <a:pt x="42318" y="47939"/>
                      <a:pt x="42094" y="46711"/>
                    </a:cubicBezTo>
                    <a:cubicBezTo>
                      <a:pt x="41788" y="45180"/>
                      <a:pt x="41635" y="43496"/>
                      <a:pt x="41329" y="41966"/>
                    </a:cubicBezTo>
                    <a:cubicBezTo>
                      <a:pt x="41176" y="41353"/>
                      <a:pt x="40870" y="40741"/>
                      <a:pt x="40564" y="40282"/>
                    </a:cubicBezTo>
                    <a:cubicBezTo>
                      <a:pt x="40411" y="40129"/>
                      <a:pt x="40105" y="40129"/>
                      <a:pt x="39798" y="40129"/>
                    </a:cubicBezTo>
                    <a:cubicBezTo>
                      <a:pt x="39645" y="40129"/>
                      <a:pt x="39339" y="40282"/>
                      <a:pt x="39186" y="40588"/>
                    </a:cubicBezTo>
                    <a:cubicBezTo>
                      <a:pt x="39033" y="41200"/>
                      <a:pt x="39033" y="41813"/>
                      <a:pt x="39186" y="42425"/>
                    </a:cubicBezTo>
                    <a:cubicBezTo>
                      <a:pt x="39339" y="44415"/>
                      <a:pt x="39645" y="46405"/>
                      <a:pt x="39798" y="48394"/>
                    </a:cubicBezTo>
                    <a:cubicBezTo>
                      <a:pt x="39798" y="48854"/>
                      <a:pt x="39645" y="49160"/>
                      <a:pt x="39186" y="49313"/>
                    </a:cubicBezTo>
                    <a:cubicBezTo>
                      <a:pt x="39071" y="49351"/>
                      <a:pt x="38947" y="49370"/>
                      <a:pt x="38820" y="49370"/>
                    </a:cubicBezTo>
                    <a:cubicBezTo>
                      <a:pt x="38440" y="49370"/>
                      <a:pt x="38038" y="49198"/>
                      <a:pt x="37809" y="48854"/>
                    </a:cubicBezTo>
                    <a:cubicBezTo>
                      <a:pt x="37502" y="48548"/>
                      <a:pt x="37349" y="48241"/>
                      <a:pt x="37196" y="47935"/>
                    </a:cubicBezTo>
                    <a:cubicBezTo>
                      <a:pt x="35819" y="41506"/>
                      <a:pt x="34135" y="35231"/>
                      <a:pt x="32145" y="28955"/>
                    </a:cubicBezTo>
                    <a:cubicBezTo>
                      <a:pt x="31839" y="27730"/>
                      <a:pt x="31839" y="27271"/>
                      <a:pt x="32910" y="27118"/>
                    </a:cubicBezTo>
                    <a:cubicBezTo>
                      <a:pt x="33006" y="27102"/>
                      <a:pt x="33097" y="27094"/>
                      <a:pt x="33183" y="27094"/>
                    </a:cubicBezTo>
                    <a:cubicBezTo>
                      <a:pt x="33923" y="27094"/>
                      <a:pt x="34320" y="27657"/>
                      <a:pt x="34594" y="28343"/>
                    </a:cubicBezTo>
                    <a:cubicBezTo>
                      <a:pt x="35053" y="29567"/>
                      <a:pt x="35513" y="30945"/>
                      <a:pt x="35972" y="32169"/>
                    </a:cubicBezTo>
                    <a:cubicBezTo>
                      <a:pt x="36125" y="33088"/>
                      <a:pt x="36584" y="33853"/>
                      <a:pt x="36890" y="34771"/>
                    </a:cubicBezTo>
                    <a:cubicBezTo>
                      <a:pt x="37218" y="35318"/>
                      <a:pt x="37780" y="35787"/>
                      <a:pt x="38298" y="35787"/>
                    </a:cubicBezTo>
                    <a:cubicBezTo>
                      <a:pt x="38505" y="35787"/>
                      <a:pt x="38705" y="35712"/>
                      <a:pt x="38880" y="35537"/>
                    </a:cubicBezTo>
                    <a:cubicBezTo>
                      <a:pt x="39339" y="34924"/>
                      <a:pt x="39033" y="34312"/>
                      <a:pt x="38880" y="33853"/>
                    </a:cubicBezTo>
                    <a:cubicBezTo>
                      <a:pt x="38268" y="31710"/>
                      <a:pt x="37502" y="29720"/>
                      <a:pt x="36890" y="27730"/>
                    </a:cubicBezTo>
                    <a:cubicBezTo>
                      <a:pt x="36584" y="27118"/>
                      <a:pt x="36431" y="26659"/>
                      <a:pt x="36890" y="26200"/>
                    </a:cubicBezTo>
                    <a:cubicBezTo>
                      <a:pt x="37358" y="25732"/>
                      <a:pt x="37915" y="25532"/>
                      <a:pt x="38493" y="25532"/>
                    </a:cubicBezTo>
                    <a:cubicBezTo>
                      <a:pt x="38672" y="25532"/>
                      <a:pt x="38852" y="25551"/>
                      <a:pt x="39033" y="25587"/>
                    </a:cubicBezTo>
                    <a:cubicBezTo>
                      <a:pt x="39798" y="25740"/>
                      <a:pt x="39951" y="26200"/>
                      <a:pt x="40105" y="26659"/>
                    </a:cubicBezTo>
                    <a:cubicBezTo>
                      <a:pt x="40411" y="28190"/>
                      <a:pt x="40870" y="29720"/>
                      <a:pt x="41176" y="31404"/>
                    </a:cubicBezTo>
                    <a:cubicBezTo>
                      <a:pt x="41329" y="32016"/>
                      <a:pt x="41635" y="32628"/>
                      <a:pt x="42247" y="32935"/>
                    </a:cubicBezTo>
                    <a:cubicBezTo>
                      <a:pt x="42304" y="32963"/>
                      <a:pt x="42380" y="32975"/>
                      <a:pt x="42468" y="32975"/>
                    </a:cubicBezTo>
                    <a:cubicBezTo>
                      <a:pt x="42860" y="32975"/>
                      <a:pt x="43472" y="32725"/>
                      <a:pt x="43472" y="32475"/>
                    </a:cubicBezTo>
                    <a:cubicBezTo>
                      <a:pt x="43625" y="31863"/>
                      <a:pt x="43472" y="31404"/>
                      <a:pt x="43472" y="30945"/>
                    </a:cubicBezTo>
                    <a:cubicBezTo>
                      <a:pt x="43166" y="29414"/>
                      <a:pt x="42860" y="28036"/>
                      <a:pt x="42554" y="26659"/>
                    </a:cubicBezTo>
                    <a:cubicBezTo>
                      <a:pt x="42401" y="25740"/>
                      <a:pt x="42401" y="24822"/>
                      <a:pt x="43166" y="24516"/>
                    </a:cubicBezTo>
                    <a:cubicBezTo>
                      <a:pt x="43297" y="24463"/>
                      <a:pt x="43424" y="24438"/>
                      <a:pt x="43546" y="24438"/>
                    </a:cubicBezTo>
                    <a:cubicBezTo>
                      <a:pt x="44137" y="24438"/>
                      <a:pt x="44622" y="25032"/>
                      <a:pt x="45003" y="26047"/>
                    </a:cubicBezTo>
                    <a:cubicBezTo>
                      <a:pt x="45309" y="26965"/>
                      <a:pt x="45615" y="27883"/>
                      <a:pt x="46074" y="28649"/>
                    </a:cubicBezTo>
                    <a:cubicBezTo>
                      <a:pt x="46199" y="29022"/>
                      <a:pt x="46424" y="29496"/>
                      <a:pt x="46915" y="29496"/>
                    </a:cubicBezTo>
                    <a:cubicBezTo>
                      <a:pt x="47028" y="29496"/>
                      <a:pt x="47156" y="29471"/>
                      <a:pt x="47299" y="29414"/>
                    </a:cubicBezTo>
                    <a:cubicBezTo>
                      <a:pt x="47911" y="29261"/>
                      <a:pt x="47911" y="28649"/>
                      <a:pt x="47911" y="27883"/>
                    </a:cubicBezTo>
                    <a:lnTo>
                      <a:pt x="47911" y="27577"/>
                    </a:lnTo>
                    <a:cubicBezTo>
                      <a:pt x="47758" y="26200"/>
                      <a:pt x="46686" y="24669"/>
                      <a:pt x="47452" y="23751"/>
                    </a:cubicBezTo>
                    <a:cubicBezTo>
                      <a:pt x="48217" y="22679"/>
                      <a:pt x="49748" y="22985"/>
                      <a:pt x="50819" y="22679"/>
                    </a:cubicBezTo>
                    <a:cubicBezTo>
                      <a:pt x="60003" y="20536"/>
                      <a:pt x="69187" y="18546"/>
                      <a:pt x="78524" y="16556"/>
                    </a:cubicBezTo>
                    <a:cubicBezTo>
                      <a:pt x="82504" y="15638"/>
                      <a:pt x="86331" y="14873"/>
                      <a:pt x="90158" y="14107"/>
                    </a:cubicBezTo>
                    <a:close/>
                    <a:moveTo>
                      <a:pt x="115908" y="28314"/>
                    </a:moveTo>
                    <a:cubicBezTo>
                      <a:pt x="116670" y="28314"/>
                      <a:pt x="117270" y="28765"/>
                      <a:pt x="117403" y="29567"/>
                    </a:cubicBezTo>
                    <a:cubicBezTo>
                      <a:pt x="118016" y="32169"/>
                      <a:pt x="118628" y="34924"/>
                      <a:pt x="119240" y="37680"/>
                    </a:cubicBezTo>
                    <a:cubicBezTo>
                      <a:pt x="123220" y="54823"/>
                      <a:pt x="127200" y="72120"/>
                      <a:pt x="131026" y="89264"/>
                    </a:cubicBezTo>
                    <a:cubicBezTo>
                      <a:pt x="134700" y="105795"/>
                      <a:pt x="138527" y="122326"/>
                      <a:pt x="142200" y="138705"/>
                    </a:cubicBezTo>
                    <a:cubicBezTo>
                      <a:pt x="143884" y="146205"/>
                      <a:pt x="145568" y="153858"/>
                      <a:pt x="147405" y="161359"/>
                    </a:cubicBezTo>
                    <a:cubicBezTo>
                      <a:pt x="147405" y="161971"/>
                      <a:pt x="147711" y="162583"/>
                      <a:pt x="147864" y="163195"/>
                    </a:cubicBezTo>
                    <a:cubicBezTo>
                      <a:pt x="148935" y="165491"/>
                      <a:pt x="148017" y="165798"/>
                      <a:pt x="146333" y="166563"/>
                    </a:cubicBezTo>
                    <a:cubicBezTo>
                      <a:pt x="141741" y="167634"/>
                      <a:pt x="137149" y="168859"/>
                      <a:pt x="132557" y="170083"/>
                    </a:cubicBezTo>
                    <a:cubicBezTo>
                      <a:pt x="121536" y="172839"/>
                      <a:pt x="110515" y="174369"/>
                      <a:pt x="99188" y="176053"/>
                    </a:cubicBezTo>
                    <a:cubicBezTo>
                      <a:pt x="87708" y="177737"/>
                      <a:pt x="76381" y="180186"/>
                      <a:pt x="65055" y="182788"/>
                    </a:cubicBezTo>
                    <a:cubicBezTo>
                      <a:pt x="61075" y="183400"/>
                      <a:pt x="57095" y="184472"/>
                      <a:pt x="53115" y="185849"/>
                    </a:cubicBezTo>
                    <a:cubicBezTo>
                      <a:pt x="52656" y="186003"/>
                      <a:pt x="52197" y="186003"/>
                      <a:pt x="51585" y="186003"/>
                    </a:cubicBezTo>
                    <a:cubicBezTo>
                      <a:pt x="51125" y="186003"/>
                      <a:pt x="50513" y="185696"/>
                      <a:pt x="50360" y="185237"/>
                    </a:cubicBezTo>
                    <a:cubicBezTo>
                      <a:pt x="50054" y="184166"/>
                      <a:pt x="49748" y="183094"/>
                      <a:pt x="49442" y="182176"/>
                    </a:cubicBezTo>
                    <a:cubicBezTo>
                      <a:pt x="45462" y="165491"/>
                      <a:pt x="41482" y="148807"/>
                      <a:pt x="37502" y="132123"/>
                    </a:cubicBezTo>
                    <a:cubicBezTo>
                      <a:pt x="33370" y="114367"/>
                      <a:pt x="29237" y="96764"/>
                      <a:pt x="25104" y="79161"/>
                    </a:cubicBezTo>
                    <a:cubicBezTo>
                      <a:pt x="23114" y="70895"/>
                      <a:pt x="20971" y="62477"/>
                      <a:pt x="19134" y="54211"/>
                    </a:cubicBezTo>
                    <a:cubicBezTo>
                      <a:pt x="18063" y="49313"/>
                      <a:pt x="17604" y="49925"/>
                      <a:pt x="22196" y="49007"/>
                    </a:cubicBezTo>
                    <a:cubicBezTo>
                      <a:pt x="25869" y="48241"/>
                      <a:pt x="29390" y="47323"/>
                      <a:pt x="33063" y="46558"/>
                    </a:cubicBezTo>
                    <a:cubicBezTo>
                      <a:pt x="33353" y="46485"/>
                      <a:pt x="33590" y="46447"/>
                      <a:pt x="33791" y="46447"/>
                    </a:cubicBezTo>
                    <a:cubicBezTo>
                      <a:pt x="34441" y="46447"/>
                      <a:pt x="34703" y="46847"/>
                      <a:pt x="35053" y="47782"/>
                    </a:cubicBezTo>
                    <a:lnTo>
                      <a:pt x="35053" y="48241"/>
                    </a:lnTo>
                    <a:cubicBezTo>
                      <a:pt x="35827" y="51006"/>
                      <a:pt x="36362" y="52013"/>
                      <a:pt x="38099" y="52013"/>
                    </a:cubicBezTo>
                    <a:cubicBezTo>
                      <a:pt x="38766" y="52013"/>
                      <a:pt x="39612" y="51864"/>
                      <a:pt x="40717" y="51609"/>
                    </a:cubicBezTo>
                    <a:cubicBezTo>
                      <a:pt x="49595" y="49466"/>
                      <a:pt x="58473" y="47323"/>
                      <a:pt x="67351" y="44721"/>
                    </a:cubicBezTo>
                    <a:cubicBezTo>
                      <a:pt x="75769" y="42272"/>
                      <a:pt x="84341" y="40282"/>
                      <a:pt x="92760" y="38139"/>
                    </a:cubicBezTo>
                    <a:cubicBezTo>
                      <a:pt x="92974" y="38032"/>
                      <a:pt x="93198" y="37983"/>
                      <a:pt x="93417" y="37983"/>
                    </a:cubicBezTo>
                    <a:cubicBezTo>
                      <a:pt x="94137" y="37983"/>
                      <a:pt x="94821" y="38507"/>
                      <a:pt x="95056" y="39210"/>
                    </a:cubicBezTo>
                    <a:cubicBezTo>
                      <a:pt x="95180" y="39458"/>
                      <a:pt x="95303" y="39906"/>
                      <a:pt x="95832" y="39906"/>
                    </a:cubicBezTo>
                    <a:cubicBezTo>
                      <a:pt x="95957" y="39906"/>
                      <a:pt x="96105" y="39881"/>
                      <a:pt x="96280" y="39823"/>
                    </a:cubicBezTo>
                    <a:cubicBezTo>
                      <a:pt x="97046" y="39517"/>
                      <a:pt x="96892" y="38904"/>
                      <a:pt x="96892" y="38139"/>
                    </a:cubicBezTo>
                    <a:cubicBezTo>
                      <a:pt x="96433" y="36608"/>
                      <a:pt x="96433" y="34771"/>
                      <a:pt x="96739" y="33088"/>
                    </a:cubicBezTo>
                    <a:cubicBezTo>
                      <a:pt x="98270" y="32782"/>
                      <a:pt x="99801" y="32169"/>
                      <a:pt x="101331" y="31863"/>
                    </a:cubicBezTo>
                    <a:cubicBezTo>
                      <a:pt x="105617" y="30945"/>
                      <a:pt x="109597" y="29261"/>
                      <a:pt x="114036" y="28649"/>
                    </a:cubicBezTo>
                    <a:cubicBezTo>
                      <a:pt x="114495" y="28649"/>
                      <a:pt x="115107" y="28343"/>
                      <a:pt x="115567" y="28343"/>
                    </a:cubicBezTo>
                    <a:cubicBezTo>
                      <a:pt x="115683" y="28323"/>
                      <a:pt x="115798" y="28314"/>
                      <a:pt x="115908" y="28314"/>
                    </a:cubicBezTo>
                    <a:close/>
                    <a:moveTo>
                      <a:pt x="124547" y="17894"/>
                    </a:moveTo>
                    <a:cubicBezTo>
                      <a:pt x="124953" y="17894"/>
                      <a:pt x="125390" y="18168"/>
                      <a:pt x="125516" y="18546"/>
                    </a:cubicBezTo>
                    <a:cubicBezTo>
                      <a:pt x="125822" y="19312"/>
                      <a:pt x="126128" y="20077"/>
                      <a:pt x="126281" y="20842"/>
                    </a:cubicBezTo>
                    <a:cubicBezTo>
                      <a:pt x="130567" y="40129"/>
                      <a:pt x="134853" y="59415"/>
                      <a:pt x="139139" y="78549"/>
                    </a:cubicBezTo>
                    <a:cubicBezTo>
                      <a:pt x="143731" y="98142"/>
                      <a:pt x="148170" y="117734"/>
                      <a:pt x="152609" y="137174"/>
                    </a:cubicBezTo>
                    <a:cubicBezTo>
                      <a:pt x="155058" y="148348"/>
                      <a:pt x="157507" y="159522"/>
                      <a:pt x="160109" y="170696"/>
                    </a:cubicBezTo>
                    <a:cubicBezTo>
                      <a:pt x="160262" y="171308"/>
                      <a:pt x="160415" y="172073"/>
                      <a:pt x="160415" y="172686"/>
                    </a:cubicBezTo>
                    <a:cubicBezTo>
                      <a:pt x="160415" y="173145"/>
                      <a:pt x="160109" y="173757"/>
                      <a:pt x="159650" y="173910"/>
                    </a:cubicBezTo>
                    <a:cubicBezTo>
                      <a:pt x="158426" y="174369"/>
                      <a:pt x="157354" y="174676"/>
                      <a:pt x="156130" y="174982"/>
                    </a:cubicBezTo>
                    <a:cubicBezTo>
                      <a:pt x="140823" y="179114"/>
                      <a:pt x="125669" y="183247"/>
                      <a:pt x="110209" y="185849"/>
                    </a:cubicBezTo>
                    <a:cubicBezTo>
                      <a:pt x="94903" y="188452"/>
                      <a:pt x="79596" y="191819"/>
                      <a:pt x="64289" y="195799"/>
                    </a:cubicBezTo>
                    <a:cubicBezTo>
                      <a:pt x="64289" y="192278"/>
                      <a:pt x="62759" y="189217"/>
                      <a:pt x="62605" y="186003"/>
                    </a:cubicBezTo>
                    <a:cubicBezTo>
                      <a:pt x="63065" y="185237"/>
                      <a:pt x="63830" y="185237"/>
                      <a:pt x="64595" y="185084"/>
                    </a:cubicBezTo>
                    <a:cubicBezTo>
                      <a:pt x="82045" y="180951"/>
                      <a:pt x="99801" y="178196"/>
                      <a:pt x="117557" y="175441"/>
                    </a:cubicBezTo>
                    <a:cubicBezTo>
                      <a:pt x="127200" y="173910"/>
                      <a:pt x="136690" y="171767"/>
                      <a:pt x="146027" y="168859"/>
                    </a:cubicBezTo>
                    <a:cubicBezTo>
                      <a:pt x="147558" y="168400"/>
                      <a:pt x="149241" y="167634"/>
                      <a:pt x="150772" y="167022"/>
                    </a:cubicBezTo>
                    <a:cubicBezTo>
                      <a:pt x="151691" y="166716"/>
                      <a:pt x="151997" y="165798"/>
                      <a:pt x="151537" y="165032"/>
                    </a:cubicBezTo>
                    <a:cubicBezTo>
                      <a:pt x="150313" y="163502"/>
                      <a:pt x="149548" y="161512"/>
                      <a:pt x="149395" y="159522"/>
                    </a:cubicBezTo>
                    <a:cubicBezTo>
                      <a:pt x="144803" y="139317"/>
                      <a:pt x="140057" y="119112"/>
                      <a:pt x="135465" y="98907"/>
                    </a:cubicBezTo>
                    <a:cubicBezTo>
                      <a:pt x="131792" y="82376"/>
                      <a:pt x="127965" y="65844"/>
                      <a:pt x="124292" y="49466"/>
                    </a:cubicBezTo>
                    <a:lnTo>
                      <a:pt x="119240" y="27730"/>
                    </a:lnTo>
                    <a:cubicBezTo>
                      <a:pt x="119240" y="27577"/>
                      <a:pt x="119240" y="27424"/>
                      <a:pt x="119240" y="27271"/>
                    </a:cubicBezTo>
                    <a:cubicBezTo>
                      <a:pt x="119001" y="25957"/>
                      <a:pt x="118576" y="25482"/>
                      <a:pt x="117674" y="25482"/>
                    </a:cubicBezTo>
                    <a:cubicBezTo>
                      <a:pt x="117420" y="25482"/>
                      <a:pt x="117128" y="25520"/>
                      <a:pt x="116791" y="25587"/>
                    </a:cubicBezTo>
                    <a:cubicBezTo>
                      <a:pt x="114801" y="25893"/>
                      <a:pt x="112811" y="26353"/>
                      <a:pt x="110975" y="26659"/>
                    </a:cubicBezTo>
                    <a:cubicBezTo>
                      <a:pt x="110362" y="26965"/>
                      <a:pt x="109903" y="26965"/>
                      <a:pt x="109291" y="27118"/>
                    </a:cubicBezTo>
                    <a:cubicBezTo>
                      <a:pt x="108793" y="27041"/>
                      <a:pt x="108286" y="27003"/>
                      <a:pt x="107775" y="27003"/>
                    </a:cubicBezTo>
                    <a:cubicBezTo>
                      <a:pt x="106239" y="27003"/>
                      <a:pt x="104661" y="27348"/>
                      <a:pt x="103168" y="28036"/>
                    </a:cubicBezTo>
                    <a:cubicBezTo>
                      <a:pt x="103004" y="28118"/>
                      <a:pt x="102829" y="28157"/>
                      <a:pt x="102655" y="28157"/>
                    </a:cubicBezTo>
                    <a:cubicBezTo>
                      <a:pt x="102179" y="28157"/>
                      <a:pt x="101709" y="27872"/>
                      <a:pt x="101485" y="27424"/>
                    </a:cubicBezTo>
                    <a:cubicBezTo>
                      <a:pt x="101025" y="26353"/>
                      <a:pt x="100566" y="25128"/>
                      <a:pt x="100107" y="24057"/>
                    </a:cubicBezTo>
                    <a:cubicBezTo>
                      <a:pt x="101944" y="23444"/>
                      <a:pt x="103781" y="22985"/>
                      <a:pt x="105617" y="22832"/>
                    </a:cubicBezTo>
                    <a:lnTo>
                      <a:pt x="121996" y="18546"/>
                    </a:lnTo>
                    <a:cubicBezTo>
                      <a:pt x="122761" y="18240"/>
                      <a:pt x="123526" y="18087"/>
                      <a:pt x="124292" y="17934"/>
                    </a:cubicBezTo>
                    <a:cubicBezTo>
                      <a:pt x="124373" y="17907"/>
                      <a:pt x="124459" y="17894"/>
                      <a:pt x="124547" y="17894"/>
                    </a:cubicBezTo>
                    <a:close/>
                    <a:moveTo>
                      <a:pt x="59081" y="186620"/>
                    </a:moveTo>
                    <a:cubicBezTo>
                      <a:pt x="59523" y="186620"/>
                      <a:pt x="59947" y="186857"/>
                      <a:pt x="60156" y="187380"/>
                    </a:cubicBezTo>
                    <a:cubicBezTo>
                      <a:pt x="60462" y="188452"/>
                      <a:pt x="60922" y="189523"/>
                      <a:pt x="61228" y="190748"/>
                    </a:cubicBezTo>
                    <a:cubicBezTo>
                      <a:pt x="61534" y="191972"/>
                      <a:pt x="61840" y="193350"/>
                      <a:pt x="62146" y="194574"/>
                    </a:cubicBezTo>
                    <a:cubicBezTo>
                      <a:pt x="62605" y="196105"/>
                      <a:pt x="62452" y="196258"/>
                      <a:pt x="60922" y="196870"/>
                    </a:cubicBezTo>
                    <a:lnTo>
                      <a:pt x="60156" y="197177"/>
                    </a:lnTo>
                    <a:cubicBezTo>
                      <a:pt x="57248" y="197942"/>
                      <a:pt x="54340" y="198707"/>
                      <a:pt x="51432" y="199473"/>
                    </a:cubicBezTo>
                    <a:cubicBezTo>
                      <a:pt x="51268" y="199538"/>
                      <a:pt x="51111" y="199568"/>
                      <a:pt x="50966" y="199568"/>
                    </a:cubicBezTo>
                    <a:cubicBezTo>
                      <a:pt x="50432" y="199568"/>
                      <a:pt x="50054" y="199156"/>
                      <a:pt x="50054" y="198554"/>
                    </a:cubicBezTo>
                    <a:cubicBezTo>
                      <a:pt x="49595" y="196105"/>
                      <a:pt x="49289" y="193656"/>
                      <a:pt x="48829" y="191207"/>
                    </a:cubicBezTo>
                    <a:cubicBezTo>
                      <a:pt x="48676" y="190442"/>
                      <a:pt x="48523" y="189523"/>
                      <a:pt x="49442" y="189217"/>
                    </a:cubicBezTo>
                    <a:cubicBezTo>
                      <a:pt x="49555" y="189172"/>
                      <a:pt x="49667" y="189150"/>
                      <a:pt x="49778" y="189150"/>
                    </a:cubicBezTo>
                    <a:cubicBezTo>
                      <a:pt x="50419" y="189150"/>
                      <a:pt x="50995" y="189879"/>
                      <a:pt x="51125" y="191054"/>
                    </a:cubicBezTo>
                    <a:cubicBezTo>
                      <a:pt x="51278" y="191666"/>
                      <a:pt x="51278" y="192278"/>
                      <a:pt x="51432" y="192891"/>
                    </a:cubicBezTo>
                    <a:cubicBezTo>
                      <a:pt x="51585" y="193503"/>
                      <a:pt x="51738" y="194268"/>
                      <a:pt x="52044" y="194880"/>
                    </a:cubicBezTo>
                    <a:cubicBezTo>
                      <a:pt x="52162" y="195236"/>
                      <a:pt x="52373" y="195592"/>
                      <a:pt x="52817" y="195592"/>
                    </a:cubicBezTo>
                    <a:cubicBezTo>
                      <a:pt x="52947" y="195592"/>
                      <a:pt x="53096" y="195562"/>
                      <a:pt x="53268" y="195493"/>
                    </a:cubicBezTo>
                    <a:cubicBezTo>
                      <a:pt x="53574" y="195340"/>
                      <a:pt x="53881" y="194880"/>
                      <a:pt x="53728" y="194574"/>
                    </a:cubicBezTo>
                    <a:cubicBezTo>
                      <a:pt x="53574" y="193044"/>
                      <a:pt x="53421" y="191666"/>
                      <a:pt x="53421" y="190135"/>
                    </a:cubicBezTo>
                    <a:cubicBezTo>
                      <a:pt x="53268" y="189676"/>
                      <a:pt x="53421" y="189217"/>
                      <a:pt x="53574" y="188758"/>
                    </a:cubicBezTo>
                    <a:cubicBezTo>
                      <a:pt x="53651" y="188681"/>
                      <a:pt x="53766" y="188643"/>
                      <a:pt x="53881" y="188643"/>
                    </a:cubicBezTo>
                    <a:cubicBezTo>
                      <a:pt x="53995" y="188643"/>
                      <a:pt x="54110" y="188681"/>
                      <a:pt x="54187" y="188758"/>
                    </a:cubicBezTo>
                    <a:cubicBezTo>
                      <a:pt x="54799" y="189370"/>
                      <a:pt x="55258" y="190288"/>
                      <a:pt x="55411" y="191207"/>
                    </a:cubicBezTo>
                    <a:cubicBezTo>
                      <a:pt x="55564" y="191972"/>
                      <a:pt x="55717" y="192738"/>
                      <a:pt x="56024" y="193503"/>
                    </a:cubicBezTo>
                    <a:cubicBezTo>
                      <a:pt x="56253" y="193847"/>
                      <a:pt x="56655" y="194019"/>
                      <a:pt x="57035" y="194019"/>
                    </a:cubicBezTo>
                    <a:cubicBezTo>
                      <a:pt x="57162" y="194019"/>
                      <a:pt x="57286" y="194000"/>
                      <a:pt x="57401" y="193962"/>
                    </a:cubicBezTo>
                    <a:cubicBezTo>
                      <a:pt x="57707" y="193656"/>
                      <a:pt x="57860" y="193350"/>
                      <a:pt x="58013" y="192891"/>
                    </a:cubicBezTo>
                    <a:cubicBezTo>
                      <a:pt x="57860" y="192278"/>
                      <a:pt x="57707" y="191666"/>
                      <a:pt x="57554" y="191054"/>
                    </a:cubicBezTo>
                    <a:cubicBezTo>
                      <a:pt x="57401" y="190135"/>
                      <a:pt x="57095" y="189370"/>
                      <a:pt x="56942" y="188299"/>
                    </a:cubicBezTo>
                    <a:cubicBezTo>
                      <a:pt x="56789" y="187227"/>
                      <a:pt x="57707" y="186921"/>
                      <a:pt x="58473" y="186768"/>
                    </a:cubicBezTo>
                    <a:cubicBezTo>
                      <a:pt x="58666" y="186671"/>
                      <a:pt x="58876" y="186620"/>
                      <a:pt x="59081" y="186620"/>
                    </a:cubicBezTo>
                    <a:close/>
                    <a:moveTo>
                      <a:pt x="17246" y="42932"/>
                    </a:moveTo>
                    <a:cubicBezTo>
                      <a:pt x="18119" y="42932"/>
                      <a:pt x="18504" y="43407"/>
                      <a:pt x="18981" y="44721"/>
                    </a:cubicBezTo>
                    <a:cubicBezTo>
                      <a:pt x="19594" y="46252"/>
                      <a:pt x="19747" y="46711"/>
                      <a:pt x="17757" y="47323"/>
                    </a:cubicBezTo>
                    <a:cubicBezTo>
                      <a:pt x="15920" y="48088"/>
                      <a:pt x="15308" y="49007"/>
                      <a:pt x="15920" y="50997"/>
                    </a:cubicBezTo>
                    <a:cubicBezTo>
                      <a:pt x="17757" y="58803"/>
                      <a:pt x="19440" y="66456"/>
                      <a:pt x="21430" y="74263"/>
                    </a:cubicBezTo>
                    <a:cubicBezTo>
                      <a:pt x="23573" y="83294"/>
                      <a:pt x="25563" y="92172"/>
                      <a:pt x="27706" y="101050"/>
                    </a:cubicBezTo>
                    <a:cubicBezTo>
                      <a:pt x="29237" y="107785"/>
                      <a:pt x="31074" y="114520"/>
                      <a:pt x="32604" y="121255"/>
                    </a:cubicBezTo>
                    <a:cubicBezTo>
                      <a:pt x="35053" y="131204"/>
                      <a:pt x="37349" y="141154"/>
                      <a:pt x="39798" y="151103"/>
                    </a:cubicBezTo>
                    <a:cubicBezTo>
                      <a:pt x="41788" y="159522"/>
                      <a:pt x="43778" y="167941"/>
                      <a:pt x="45768" y="176359"/>
                    </a:cubicBezTo>
                    <a:cubicBezTo>
                      <a:pt x="46533" y="179268"/>
                      <a:pt x="47146" y="182176"/>
                      <a:pt x="47911" y="185237"/>
                    </a:cubicBezTo>
                    <a:cubicBezTo>
                      <a:pt x="48217" y="186003"/>
                      <a:pt x="47911" y="186768"/>
                      <a:pt x="47146" y="187074"/>
                    </a:cubicBezTo>
                    <a:cubicBezTo>
                      <a:pt x="46074" y="187686"/>
                      <a:pt x="46074" y="188605"/>
                      <a:pt x="46227" y="189523"/>
                    </a:cubicBezTo>
                    <a:cubicBezTo>
                      <a:pt x="46686" y="193044"/>
                      <a:pt x="47452" y="196564"/>
                      <a:pt x="48523" y="200085"/>
                    </a:cubicBezTo>
                    <a:cubicBezTo>
                      <a:pt x="48064" y="200238"/>
                      <a:pt x="47605" y="200544"/>
                      <a:pt x="47146" y="200697"/>
                    </a:cubicBezTo>
                    <a:cubicBezTo>
                      <a:pt x="45124" y="201152"/>
                      <a:pt x="43871" y="201440"/>
                      <a:pt x="43059" y="201440"/>
                    </a:cubicBezTo>
                    <a:cubicBezTo>
                      <a:pt x="41412" y="201440"/>
                      <a:pt x="41588" y="200254"/>
                      <a:pt x="40870" y="196870"/>
                    </a:cubicBezTo>
                    <a:cubicBezTo>
                      <a:pt x="37809" y="184013"/>
                      <a:pt x="34747" y="171002"/>
                      <a:pt x="31686" y="158144"/>
                    </a:cubicBezTo>
                    <a:cubicBezTo>
                      <a:pt x="29696" y="150338"/>
                      <a:pt x="27706" y="142684"/>
                      <a:pt x="25716" y="135031"/>
                    </a:cubicBezTo>
                    <a:cubicBezTo>
                      <a:pt x="22349" y="122326"/>
                      <a:pt x="18828" y="109775"/>
                      <a:pt x="15920" y="97070"/>
                    </a:cubicBezTo>
                    <a:cubicBezTo>
                      <a:pt x="14236" y="89264"/>
                      <a:pt x="11940" y="81610"/>
                      <a:pt x="9950" y="73957"/>
                    </a:cubicBezTo>
                    <a:cubicBezTo>
                      <a:pt x="7807" y="65691"/>
                      <a:pt x="5664" y="57425"/>
                      <a:pt x="3368" y="49160"/>
                    </a:cubicBezTo>
                    <a:cubicBezTo>
                      <a:pt x="3215" y="48548"/>
                      <a:pt x="3062" y="47935"/>
                      <a:pt x="3062" y="47323"/>
                    </a:cubicBezTo>
                    <a:cubicBezTo>
                      <a:pt x="3062" y="46711"/>
                      <a:pt x="3981" y="45333"/>
                      <a:pt x="4746" y="45333"/>
                    </a:cubicBezTo>
                    <a:cubicBezTo>
                      <a:pt x="5664" y="45486"/>
                      <a:pt x="5817" y="46252"/>
                      <a:pt x="5971" y="46864"/>
                    </a:cubicBezTo>
                    <a:cubicBezTo>
                      <a:pt x="7960" y="56201"/>
                      <a:pt x="10103" y="65538"/>
                      <a:pt x="12246" y="74875"/>
                    </a:cubicBezTo>
                    <a:cubicBezTo>
                      <a:pt x="12499" y="76138"/>
                      <a:pt x="13168" y="76984"/>
                      <a:pt x="13824" y="76984"/>
                    </a:cubicBezTo>
                    <a:cubicBezTo>
                      <a:pt x="13963" y="76984"/>
                      <a:pt x="14102" y="76946"/>
                      <a:pt x="14236" y="76865"/>
                    </a:cubicBezTo>
                    <a:cubicBezTo>
                      <a:pt x="15308" y="76253"/>
                      <a:pt x="14695" y="75334"/>
                      <a:pt x="14542" y="74416"/>
                    </a:cubicBezTo>
                    <a:cubicBezTo>
                      <a:pt x="12552" y="65691"/>
                      <a:pt x="10563" y="56966"/>
                      <a:pt x="8573" y="48241"/>
                    </a:cubicBezTo>
                    <a:cubicBezTo>
                      <a:pt x="8420" y="47629"/>
                      <a:pt x="8113" y="47017"/>
                      <a:pt x="8113" y="46405"/>
                    </a:cubicBezTo>
                    <a:cubicBezTo>
                      <a:pt x="7807" y="45027"/>
                      <a:pt x="8113" y="44721"/>
                      <a:pt x="9644" y="44415"/>
                    </a:cubicBezTo>
                    <a:cubicBezTo>
                      <a:pt x="11940" y="43955"/>
                      <a:pt x="14083" y="43496"/>
                      <a:pt x="16379" y="43037"/>
                    </a:cubicBezTo>
                    <a:cubicBezTo>
                      <a:pt x="16716" y="42970"/>
                      <a:pt x="17000" y="42932"/>
                      <a:pt x="17246" y="42932"/>
                    </a:cubicBezTo>
                    <a:close/>
                    <a:moveTo>
                      <a:pt x="61873" y="1"/>
                    </a:moveTo>
                    <a:cubicBezTo>
                      <a:pt x="60359" y="1"/>
                      <a:pt x="58834" y="307"/>
                      <a:pt x="57401" y="943"/>
                    </a:cubicBezTo>
                    <a:cubicBezTo>
                      <a:pt x="54952" y="2015"/>
                      <a:pt x="52656" y="3546"/>
                      <a:pt x="50972" y="5535"/>
                    </a:cubicBezTo>
                    <a:cubicBezTo>
                      <a:pt x="47452" y="9362"/>
                      <a:pt x="45462" y="14260"/>
                      <a:pt x="45309" y="19312"/>
                    </a:cubicBezTo>
                    <a:cubicBezTo>
                      <a:pt x="45156" y="21455"/>
                      <a:pt x="45156" y="21455"/>
                      <a:pt x="43013" y="21914"/>
                    </a:cubicBezTo>
                    <a:cubicBezTo>
                      <a:pt x="39951" y="22832"/>
                      <a:pt x="36890" y="23444"/>
                      <a:pt x="33676" y="24363"/>
                    </a:cubicBezTo>
                    <a:cubicBezTo>
                      <a:pt x="32757" y="24516"/>
                      <a:pt x="31686" y="24975"/>
                      <a:pt x="30767" y="25434"/>
                    </a:cubicBezTo>
                    <a:cubicBezTo>
                      <a:pt x="29543" y="25893"/>
                      <a:pt x="29084" y="27271"/>
                      <a:pt x="29543" y="28343"/>
                    </a:cubicBezTo>
                    <a:cubicBezTo>
                      <a:pt x="30002" y="29720"/>
                      <a:pt x="30461" y="31098"/>
                      <a:pt x="30921" y="32628"/>
                    </a:cubicBezTo>
                    <a:cubicBezTo>
                      <a:pt x="32145" y="36608"/>
                      <a:pt x="32451" y="36455"/>
                      <a:pt x="27859" y="37833"/>
                    </a:cubicBezTo>
                    <a:cubicBezTo>
                      <a:pt x="19134" y="40282"/>
                      <a:pt x="10256" y="42119"/>
                      <a:pt x="1379" y="43343"/>
                    </a:cubicBezTo>
                    <a:cubicBezTo>
                      <a:pt x="613" y="43343"/>
                      <a:pt x="1" y="43955"/>
                      <a:pt x="154" y="44721"/>
                    </a:cubicBezTo>
                    <a:cubicBezTo>
                      <a:pt x="154" y="45639"/>
                      <a:pt x="307" y="46558"/>
                      <a:pt x="460" y="47476"/>
                    </a:cubicBezTo>
                    <a:cubicBezTo>
                      <a:pt x="1838" y="52680"/>
                      <a:pt x="3215" y="58038"/>
                      <a:pt x="4593" y="63242"/>
                    </a:cubicBezTo>
                    <a:cubicBezTo>
                      <a:pt x="7960" y="75181"/>
                      <a:pt x="11175" y="87121"/>
                      <a:pt x="14083" y="99213"/>
                    </a:cubicBezTo>
                    <a:cubicBezTo>
                      <a:pt x="16226" y="108244"/>
                      <a:pt x="18675" y="117275"/>
                      <a:pt x="20971" y="126306"/>
                    </a:cubicBezTo>
                    <a:cubicBezTo>
                      <a:pt x="23420" y="135643"/>
                      <a:pt x="26022" y="144980"/>
                      <a:pt x="28318" y="154471"/>
                    </a:cubicBezTo>
                    <a:cubicBezTo>
                      <a:pt x="31992" y="169471"/>
                      <a:pt x="35513" y="184472"/>
                      <a:pt x="39033" y="199473"/>
                    </a:cubicBezTo>
                    <a:cubicBezTo>
                      <a:pt x="39186" y="200085"/>
                      <a:pt x="39339" y="200850"/>
                      <a:pt x="39492" y="201462"/>
                    </a:cubicBezTo>
                    <a:cubicBezTo>
                      <a:pt x="39798" y="202534"/>
                      <a:pt x="40564" y="203299"/>
                      <a:pt x="41635" y="203605"/>
                    </a:cubicBezTo>
                    <a:cubicBezTo>
                      <a:pt x="42094" y="203758"/>
                      <a:pt x="42554" y="203835"/>
                      <a:pt x="43013" y="203835"/>
                    </a:cubicBezTo>
                    <a:cubicBezTo>
                      <a:pt x="43472" y="203835"/>
                      <a:pt x="43931" y="203758"/>
                      <a:pt x="44390" y="203605"/>
                    </a:cubicBezTo>
                    <a:cubicBezTo>
                      <a:pt x="47758" y="202687"/>
                      <a:pt x="51125" y="201922"/>
                      <a:pt x="54493" y="201003"/>
                    </a:cubicBezTo>
                    <a:cubicBezTo>
                      <a:pt x="66891" y="197330"/>
                      <a:pt x="79290" y="194115"/>
                      <a:pt x="91994" y="191666"/>
                    </a:cubicBezTo>
                    <a:cubicBezTo>
                      <a:pt x="101791" y="189676"/>
                      <a:pt x="111587" y="187992"/>
                      <a:pt x="121383" y="186003"/>
                    </a:cubicBezTo>
                    <a:cubicBezTo>
                      <a:pt x="133322" y="183707"/>
                      <a:pt x="144956" y="180186"/>
                      <a:pt x="156589" y="177125"/>
                    </a:cubicBezTo>
                    <a:cubicBezTo>
                      <a:pt x="157677" y="176873"/>
                      <a:pt x="158720" y="176485"/>
                      <a:pt x="159741" y="176485"/>
                    </a:cubicBezTo>
                    <a:cubicBezTo>
                      <a:pt x="160588" y="176485"/>
                      <a:pt x="161420" y="176752"/>
                      <a:pt x="162252" y="177584"/>
                    </a:cubicBezTo>
                    <a:cubicBezTo>
                      <a:pt x="162339" y="177714"/>
                      <a:pt x="162463" y="177770"/>
                      <a:pt x="162595" y="177770"/>
                    </a:cubicBezTo>
                    <a:cubicBezTo>
                      <a:pt x="162931" y="177770"/>
                      <a:pt x="163324" y="177410"/>
                      <a:pt x="163324" y="176972"/>
                    </a:cubicBezTo>
                    <a:cubicBezTo>
                      <a:pt x="163630" y="175747"/>
                      <a:pt x="163477" y="174369"/>
                      <a:pt x="163018" y="173145"/>
                    </a:cubicBezTo>
                    <a:cubicBezTo>
                      <a:pt x="162558" y="171461"/>
                      <a:pt x="162099" y="169777"/>
                      <a:pt x="161640" y="168094"/>
                    </a:cubicBezTo>
                    <a:lnTo>
                      <a:pt x="149395" y="113601"/>
                    </a:lnTo>
                    <a:cubicBezTo>
                      <a:pt x="145262" y="95233"/>
                      <a:pt x="141129" y="77018"/>
                      <a:pt x="136996" y="58803"/>
                    </a:cubicBezTo>
                    <a:cubicBezTo>
                      <a:pt x="134088" y="45945"/>
                      <a:pt x="131333" y="33088"/>
                      <a:pt x="128271" y="20230"/>
                    </a:cubicBezTo>
                    <a:cubicBezTo>
                      <a:pt x="127522" y="16590"/>
                      <a:pt x="126698" y="15346"/>
                      <a:pt x="124856" y="15346"/>
                    </a:cubicBezTo>
                    <a:cubicBezTo>
                      <a:pt x="124064" y="15346"/>
                      <a:pt x="123085" y="15576"/>
                      <a:pt x="121842" y="15944"/>
                    </a:cubicBezTo>
                    <a:cubicBezTo>
                      <a:pt x="117710" y="17322"/>
                      <a:pt x="114036" y="18393"/>
                      <a:pt x="109597" y="19465"/>
                    </a:cubicBezTo>
                    <a:cubicBezTo>
                      <a:pt x="105158" y="20536"/>
                      <a:pt x="100719" y="21148"/>
                      <a:pt x="96280" y="22067"/>
                    </a:cubicBezTo>
                    <a:cubicBezTo>
                      <a:pt x="95962" y="22125"/>
                      <a:pt x="95687" y="22155"/>
                      <a:pt x="95449" y="22155"/>
                    </a:cubicBezTo>
                    <a:cubicBezTo>
                      <a:pt x="94428" y="22155"/>
                      <a:pt x="94079" y="21595"/>
                      <a:pt x="93831" y="20230"/>
                    </a:cubicBezTo>
                    <a:cubicBezTo>
                      <a:pt x="93525" y="17628"/>
                      <a:pt x="93219" y="15179"/>
                      <a:pt x="92913" y="12730"/>
                    </a:cubicBezTo>
                    <a:cubicBezTo>
                      <a:pt x="92802" y="11398"/>
                      <a:pt x="92449" y="10790"/>
                      <a:pt x="91680" y="10790"/>
                    </a:cubicBezTo>
                    <a:cubicBezTo>
                      <a:pt x="91389" y="10790"/>
                      <a:pt x="91038" y="10878"/>
                      <a:pt x="90617" y="11046"/>
                    </a:cubicBezTo>
                    <a:cubicBezTo>
                      <a:pt x="87402" y="12270"/>
                      <a:pt x="84035" y="13189"/>
                      <a:pt x="80667" y="13648"/>
                    </a:cubicBezTo>
                    <a:cubicBezTo>
                      <a:pt x="79188" y="14005"/>
                      <a:pt x="78252" y="14226"/>
                      <a:pt x="77600" y="14226"/>
                    </a:cubicBezTo>
                    <a:cubicBezTo>
                      <a:pt x="76296" y="14226"/>
                      <a:pt x="76126" y="13342"/>
                      <a:pt x="75004" y="10893"/>
                    </a:cubicBezTo>
                    <a:cubicBezTo>
                      <a:pt x="73779" y="7985"/>
                      <a:pt x="71943" y="5382"/>
                      <a:pt x="69647" y="3086"/>
                    </a:cubicBezTo>
                    <a:cubicBezTo>
                      <a:pt x="67547" y="1086"/>
                      <a:pt x="64728" y="1"/>
                      <a:pt x="61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474475" y="1650175"/>
                <a:ext cx="2139125" cy="513775"/>
              </a:xfrm>
              <a:custGeom>
                <a:avLst/>
                <a:gdLst/>
                <a:ahLst/>
                <a:cxnLst/>
                <a:rect l="l" t="t" r="r" b="b"/>
                <a:pathLst>
                  <a:path w="85565" h="20551" extrusionOk="0">
                    <a:moveTo>
                      <a:pt x="84799" y="0"/>
                    </a:moveTo>
                    <a:cubicBezTo>
                      <a:pt x="84034" y="0"/>
                      <a:pt x="83116" y="153"/>
                      <a:pt x="82350" y="306"/>
                    </a:cubicBezTo>
                    <a:cubicBezTo>
                      <a:pt x="79136" y="918"/>
                      <a:pt x="75921" y="1684"/>
                      <a:pt x="72707" y="2449"/>
                    </a:cubicBezTo>
                    <a:cubicBezTo>
                      <a:pt x="62911" y="4745"/>
                      <a:pt x="53267" y="7041"/>
                      <a:pt x="43165" y="9184"/>
                    </a:cubicBezTo>
                    <a:cubicBezTo>
                      <a:pt x="33063" y="11327"/>
                      <a:pt x="22807" y="13317"/>
                      <a:pt x="12705" y="15460"/>
                    </a:cubicBezTo>
                    <a:cubicBezTo>
                      <a:pt x="8878" y="16225"/>
                      <a:pt x="5204" y="17144"/>
                      <a:pt x="1990" y="17909"/>
                    </a:cubicBezTo>
                    <a:lnTo>
                      <a:pt x="765" y="18521"/>
                    </a:lnTo>
                    <a:cubicBezTo>
                      <a:pt x="153" y="18674"/>
                      <a:pt x="0" y="19287"/>
                      <a:pt x="153" y="19746"/>
                    </a:cubicBezTo>
                    <a:cubicBezTo>
                      <a:pt x="280" y="20253"/>
                      <a:pt x="722" y="20550"/>
                      <a:pt x="1131" y="20550"/>
                    </a:cubicBezTo>
                    <a:cubicBezTo>
                      <a:pt x="1216" y="20550"/>
                      <a:pt x="1299" y="20537"/>
                      <a:pt x="1378" y="20511"/>
                    </a:cubicBezTo>
                    <a:cubicBezTo>
                      <a:pt x="1990" y="20358"/>
                      <a:pt x="2449" y="20205"/>
                      <a:pt x="2908" y="20052"/>
                    </a:cubicBezTo>
                    <a:cubicBezTo>
                      <a:pt x="6582" y="19287"/>
                      <a:pt x="10256" y="18368"/>
                      <a:pt x="13929" y="17603"/>
                    </a:cubicBezTo>
                    <a:cubicBezTo>
                      <a:pt x="22195" y="15919"/>
                      <a:pt x="30613" y="14388"/>
                      <a:pt x="38879" y="12552"/>
                    </a:cubicBezTo>
                    <a:cubicBezTo>
                      <a:pt x="48522" y="10562"/>
                      <a:pt x="58319" y="8113"/>
                      <a:pt x="67962" y="5970"/>
                    </a:cubicBezTo>
                    <a:cubicBezTo>
                      <a:pt x="73013" y="4745"/>
                      <a:pt x="78064" y="3674"/>
                      <a:pt x="83116" y="2449"/>
                    </a:cubicBezTo>
                    <a:cubicBezTo>
                      <a:pt x="83728" y="2296"/>
                      <a:pt x="84340" y="2143"/>
                      <a:pt x="84952" y="1837"/>
                    </a:cubicBezTo>
                    <a:cubicBezTo>
                      <a:pt x="85258" y="1531"/>
                      <a:pt x="85412" y="1225"/>
                      <a:pt x="85565" y="765"/>
                    </a:cubicBezTo>
                    <a:cubicBezTo>
                      <a:pt x="85565" y="459"/>
                      <a:pt x="85105" y="0"/>
                      <a:pt x="84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2692575" y="2231825"/>
                <a:ext cx="1951650" cy="429375"/>
              </a:xfrm>
              <a:custGeom>
                <a:avLst/>
                <a:gdLst/>
                <a:ahLst/>
                <a:cxnLst/>
                <a:rect l="l" t="t" r="r" b="b"/>
                <a:pathLst>
                  <a:path w="78066" h="17175" extrusionOk="0">
                    <a:moveTo>
                      <a:pt x="76994" y="0"/>
                    </a:moveTo>
                    <a:cubicBezTo>
                      <a:pt x="75616" y="153"/>
                      <a:pt x="74085" y="307"/>
                      <a:pt x="72708" y="613"/>
                    </a:cubicBezTo>
                    <a:cubicBezTo>
                      <a:pt x="63983" y="2296"/>
                      <a:pt x="55411" y="4286"/>
                      <a:pt x="46533" y="5817"/>
                    </a:cubicBezTo>
                    <a:cubicBezTo>
                      <a:pt x="31992" y="8266"/>
                      <a:pt x="17451" y="11021"/>
                      <a:pt x="3062" y="14389"/>
                    </a:cubicBezTo>
                    <a:cubicBezTo>
                      <a:pt x="2450" y="14542"/>
                      <a:pt x="1838" y="14695"/>
                      <a:pt x="1378" y="14695"/>
                    </a:cubicBezTo>
                    <a:cubicBezTo>
                      <a:pt x="919" y="15001"/>
                      <a:pt x="613" y="15001"/>
                      <a:pt x="460" y="15307"/>
                    </a:cubicBezTo>
                    <a:cubicBezTo>
                      <a:pt x="154" y="15613"/>
                      <a:pt x="1" y="15919"/>
                      <a:pt x="1" y="16379"/>
                    </a:cubicBezTo>
                    <a:cubicBezTo>
                      <a:pt x="1" y="16776"/>
                      <a:pt x="460" y="17174"/>
                      <a:pt x="981" y="17174"/>
                    </a:cubicBezTo>
                    <a:cubicBezTo>
                      <a:pt x="1061" y="17174"/>
                      <a:pt x="1143" y="17165"/>
                      <a:pt x="1225" y="17144"/>
                    </a:cubicBezTo>
                    <a:cubicBezTo>
                      <a:pt x="2756" y="16838"/>
                      <a:pt x="4287" y="16532"/>
                      <a:pt x="5817" y="16226"/>
                    </a:cubicBezTo>
                    <a:cubicBezTo>
                      <a:pt x="12246" y="14848"/>
                      <a:pt x="18675" y="13317"/>
                      <a:pt x="24951" y="12093"/>
                    </a:cubicBezTo>
                    <a:cubicBezTo>
                      <a:pt x="42094" y="8725"/>
                      <a:pt x="59238" y="5664"/>
                      <a:pt x="76228" y="2296"/>
                    </a:cubicBezTo>
                    <a:cubicBezTo>
                      <a:pt x="76688" y="2296"/>
                      <a:pt x="77147" y="2143"/>
                      <a:pt x="77453" y="1990"/>
                    </a:cubicBezTo>
                    <a:cubicBezTo>
                      <a:pt x="77759" y="1684"/>
                      <a:pt x="77912" y="1378"/>
                      <a:pt x="78065" y="1072"/>
                    </a:cubicBezTo>
                    <a:cubicBezTo>
                      <a:pt x="78065" y="460"/>
                      <a:pt x="77606" y="0"/>
                      <a:pt x="76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926000" y="2513625"/>
                <a:ext cx="1794750" cy="491225"/>
              </a:xfrm>
              <a:custGeom>
                <a:avLst/>
                <a:gdLst/>
                <a:ahLst/>
                <a:cxnLst/>
                <a:rect l="l" t="t" r="r" b="b"/>
                <a:pathLst>
                  <a:path w="71790" h="19649" extrusionOk="0">
                    <a:moveTo>
                      <a:pt x="70755" y="0"/>
                    </a:moveTo>
                    <a:cubicBezTo>
                      <a:pt x="70637" y="0"/>
                      <a:pt x="70520" y="19"/>
                      <a:pt x="70412" y="55"/>
                    </a:cubicBezTo>
                    <a:cubicBezTo>
                      <a:pt x="69187" y="362"/>
                      <a:pt x="67810" y="668"/>
                      <a:pt x="66585" y="974"/>
                    </a:cubicBezTo>
                    <a:lnTo>
                      <a:pt x="47605" y="5719"/>
                    </a:lnTo>
                    <a:lnTo>
                      <a:pt x="30614" y="10158"/>
                    </a:lnTo>
                    <a:cubicBezTo>
                      <a:pt x="23114" y="11842"/>
                      <a:pt x="15614" y="13832"/>
                      <a:pt x="8267" y="15668"/>
                    </a:cubicBezTo>
                    <a:cubicBezTo>
                      <a:pt x="5971" y="16281"/>
                      <a:pt x="3522" y="16893"/>
                      <a:pt x="1226" y="17505"/>
                    </a:cubicBezTo>
                    <a:cubicBezTo>
                      <a:pt x="460" y="17811"/>
                      <a:pt x="1" y="18577"/>
                      <a:pt x="307" y="19036"/>
                    </a:cubicBezTo>
                    <a:cubicBezTo>
                      <a:pt x="613" y="19495"/>
                      <a:pt x="1072" y="19648"/>
                      <a:pt x="1685" y="19648"/>
                    </a:cubicBezTo>
                    <a:cubicBezTo>
                      <a:pt x="2144" y="19495"/>
                      <a:pt x="2756" y="19495"/>
                      <a:pt x="3215" y="19342"/>
                    </a:cubicBezTo>
                    <a:cubicBezTo>
                      <a:pt x="6124" y="18730"/>
                      <a:pt x="9185" y="17964"/>
                      <a:pt x="12093" y="17199"/>
                    </a:cubicBezTo>
                    <a:cubicBezTo>
                      <a:pt x="19594" y="15362"/>
                      <a:pt x="27094" y="13372"/>
                      <a:pt x="34441" y="11536"/>
                    </a:cubicBezTo>
                    <a:cubicBezTo>
                      <a:pt x="43319" y="9239"/>
                      <a:pt x="52350" y="7097"/>
                      <a:pt x="61228" y="4801"/>
                    </a:cubicBezTo>
                    <a:cubicBezTo>
                      <a:pt x="64289" y="4035"/>
                      <a:pt x="67351" y="3270"/>
                      <a:pt x="70565" y="2351"/>
                    </a:cubicBezTo>
                    <a:cubicBezTo>
                      <a:pt x="70718" y="2198"/>
                      <a:pt x="70871" y="2045"/>
                      <a:pt x="71024" y="2045"/>
                    </a:cubicBezTo>
                    <a:cubicBezTo>
                      <a:pt x="71483" y="1739"/>
                      <a:pt x="71790" y="1127"/>
                      <a:pt x="71636" y="668"/>
                    </a:cubicBezTo>
                    <a:cubicBezTo>
                      <a:pt x="71520" y="200"/>
                      <a:pt x="71135" y="0"/>
                      <a:pt x="70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493600" y="1309600"/>
                <a:ext cx="1775600" cy="510525"/>
              </a:xfrm>
              <a:custGeom>
                <a:avLst/>
                <a:gdLst/>
                <a:ahLst/>
                <a:cxnLst/>
                <a:rect l="l" t="t" r="r" b="b"/>
                <a:pathLst>
                  <a:path w="71024" h="20421" extrusionOk="0">
                    <a:moveTo>
                      <a:pt x="70105" y="0"/>
                    </a:moveTo>
                    <a:cubicBezTo>
                      <a:pt x="69493" y="0"/>
                      <a:pt x="69034" y="0"/>
                      <a:pt x="68574" y="306"/>
                    </a:cubicBezTo>
                    <a:cubicBezTo>
                      <a:pt x="61227" y="2449"/>
                      <a:pt x="53880" y="4898"/>
                      <a:pt x="46380" y="6735"/>
                    </a:cubicBezTo>
                    <a:cubicBezTo>
                      <a:pt x="36430" y="9337"/>
                      <a:pt x="26328" y="11786"/>
                      <a:pt x="16226" y="14235"/>
                    </a:cubicBezTo>
                    <a:lnTo>
                      <a:pt x="2296" y="17756"/>
                    </a:lnTo>
                    <a:lnTo>
                      <a:pt x="2296" y="17909"/>
                    </a:lnTo>
                    <a:lnTo>
                      <a:pt x="1990" y="18062"/>
                    </a:lnTo>
                    <a:cubicBezTo>
                      <a:pt x="1225" y="18368"/>
                      <a:pt x="0" y="18368"/>
                      <a:pt x="0" y="19593"/>
                    </a:cubicBezTo>
                    <a:cubicBezTo>
                      <a:pt x="0" y="20113"/>
                      <a:pt x="495" y="20421"/>
                      <a:pt x="1340" y="20421"/>
                    </a:cubicBezTo>
                    <a:cubicBezTo>
                      <a:pt x="1739" y="20421"/>
                      <a:pt x="2216" y="20352"/>
                      <a:pt x="2756" y="20205"/>
                    </a:cubicBezTo>
                    <a:lnTo>
                      <a:pt x="3062" y="20052"/>
                    </a:lnTo>
                    <a:cubicBezTo>
                      <a:pt x="9337" y="18062"/>
                      <a:pt x="15766" y="16837"/>
                      <a:pt x="22042" y="15154"/>
                    </a:cubicBezTo>
                    <a:cubicBezTo>
                      <a:pt x="29542" y="13470"/>
                      <a:pt x="37043" y="11480"/>
                      <a:pt x="44390" y="9643"/>
                    </a:cubicBezTo>
                    <a:cubicBezTo>
                      <a:pt x="49900" y="8113"/>
                      <a:pt x="55411" y="6582"/>
                      <a:pt x="60921" y="4898"/>
                    </a:cubicBezTo>
                    <a:cubicBezTo>
                      <a:pt x="63370" y="4286"/>
                      <a:pt x="65819" y="3521"/>
                      <a:pt x="68115" y="2755"/>
                    </a:cubicBezTo>
                    <a:cubicBezTo>
                      <a:pt x="69034" y="2602"/>
                      <a:pt x="69952" y="2143"/>
                      <a:pt x="70717" y="1684"/>
                    </a:cubicBezTo>
                    <a:cubicBezTo>
                      <a:pt x="70871" y="1378"/>
                      <a:pt x="71024" y="918"/>
                      <a:pt x="71024" y="612"/>
                    </a:cubicBezTo>
                    <a:cubicBezTo>
                      <a:pt x="70717" y="306"/>
                      <a:pt x="70411" y="0"/>
                      <a:pt x="70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684925" y="2239475"/>
                <a:ext cx="1239875" cy="288000"/>
              </a:xfrm>
              <a:custGeom>
                <a:avLst/>
                <a:gdLst/>
                <a:ahLst/>
                <a:cxnLst/>
                <a:rect l="l" t="t" r="r" b="b"/>
                <a:pathLst>
                  <a:path w="49595" h="11520" extrusionOk="0">
                    <a:moveTo>
                      <a:pt x="48523" y="1"/>
                    </a:moveTo>
                    <a:cubicBezTo>
                      <a:pt x="46992" y="1"/>
                      <a:pt x="45615" y="307"/>
                      <a:pt x="44237" y="613"/>
                    </a:cubicBezTo>
                    <a:lnTo>
                      <a:pt x="4134" y="8419"/>
                    </a:lnTo>
                    <a:cubicBezTo>
                      <a:pt x="3368" y="8572"/>
                      <a:pt x="2450" y="8878"/>
                      <a:pt x="1838" y="9032"/>
                    </a:cubicBezTo>
                    <a:lnTo>
                      <a:pt x="766" y="9491"/>
                    </a:lnTo>
                    <a:cubicBezTo>
                      <a:pt x="307" y="9797"/>
                      <a:pt x="1" y="10103"/>
                      <a:pt x="154" y="10715"/>
                    </a:cubicBezTo>
                    <a:cubicBezTo>
                      <a:pt x="281" y="11223"/>
                      <a:pt x="618" y="11520"/>
                      <a:pt x="1077" y="11520"/>
                    </a:cubicBezTo>
                    <a:cubicBezTo>
                      <a:pt x="1173" y="11520"/>
                      <a:pt x="1273" y="11507"/>
                      <a:pt x="1378" y="11481"/>
                    </a:cubicBezTo>
                    <a:cubicBezTo>
                      <a:pt x="2450" y="11174"/>
                      <a:pt x="3368" y="10868"/>
                      <a:pt x="4440" y="10715"/>
                    </a:cubicBezTo>
                    <a:lnTo>
                      <a:pt x="46839" y="2450"/>
                    </a:lnTo>
                    <a:cubicBezTo>
                      <a:pt x="47452" y="2297"/>
                      <a:pt x="48064" y="2143"/>
                      <a:pt x="48676" y="1990"/>
                    </a:cubicBezTo>
                    <a:cubicBezTo>
                      <a:pt x="49288" y="1837"/>
                      <a:pt x="49595" y="1225"/>
                      <a:pt x="49288" y="613"/>
                    </a:cubicBezTo>
                    <a:cubicBezTo>
                      <a:pt x="49288" y="307"/>
                      <a:pt x="48829" y="1"/>
                      <a:pt x="48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937500" y="3127275"/>
                <a:ext cx="1144200" cy="275550"/>
              </a:xfrm>
              <a:custGeom>
                <a:avLst/>
                <a:gdLst/>
                <a:ahLst/>
                <a:cxnLst/>
                <a:rect l="l" t="t" r="r" b="b"/>
                <a:pathLst>
                  <a:path w="45768" h="11022" extrusionOk="0">
                    <a:moveTo>
                      <a:pt x="44543" y="0"/>
                    </a:moveTo>
                    <a:cubicBezTo>
                      <a:pt x="43777" y="153"/>
                      <a:pt x="43012" y="153"/>
                      <a:pt x="42247" y="306"/>
                    </a:cubicBezTo>
                    <a:cubicBezTo>
                      <a:pt x="28471" y="2602"/>
                      <a:pt x="15001" y="5817"/>
                      <a:pt x="1378" y="8878"/>
                    </a:cubicBezTo>
                    <a:cubicBezTo>
                      <a:pt x="1072" y="8878"/>
                      <a:pt x="612" y="9031"/>
                      <a:pt x="306" y="9337"/>
                    </a:cubicBezTo>
                    <a:cubicBezTo>
                      <a:pt x="153" y="9644"/>
                      <a:pt x="0" y="9950"/>
                      <a:pt x="0" y="10409"/>
                    </a:cubicBezTo>
                    <a:cubicBezTo>
                      <a:pt x="0" y="10715"/>
                      <a:pt x="459" y="11021"/>
                      <a:pt x="766" y="11021"/>
                    </a:cubicBezTo>
                    <a:cubicBezTo>
                      <a:pt x="1990" y="11021"/>
                      <a:pt x="3062" y="10868"/>
                      <a:pt x="4286" y="10562"/>
                    </a:cubicBezTo>
                    <a:cubicBezTo>
                      <a:pt x="7041" y="9950"/>
                      <a:pt x="9950" y="9184"/>
                      <a:pt x="12858" y="8725"/>
                    </a:cubicBezTo>
                    <a:cubicBezTo>
                      <a:pt x="22960" y="6582"/>
                      <a:pt x="33063" y="4133"/>
                      <a:pt x="43165" y="2602"/>
                    </a:cubicBezTo>
                    <a:cubicBezTo>
                      <a:pt x="43930" y="2449"/>
                      <a:pt x="44849" y="2143"/>
                      <a:pt x="45461" y="1684"/>
                    </a:cubicBezTo>
                    <a:cubicBezTo>
                      <a:pt x="45614" y="1378"/>
                      <a:pt x="45614" y="919"/>
                      <a:pt x="45767" y="613"/>
                    </a:cubicBezTo>
                    <a:cubicBezTo>
                      <a:pt x="45308" y="306"/>
                      <a:pt x="45002" y="0"/>
                      <a:pt x="44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431125" y="1453825"/>
                <a:ext cx="1140375" cy="298300"/>
              </a:xfrm>
              <a:custGeom>
                <a:avLst/>
                <a:gdLst/>
                <a:ahLst/>
                <a:cxnLst/>
                <a:rect l="l" t="t" r="r" b="b"/>
                <a:pathLst>
                  <a:path w="45615" h="11932" extrusionOk="0">
                    <a:moveTo>
                      <a:pt x="44143" y="1"/>
                    </a:moveTo>
                    <a:cubicBezTo>
                      <a:pt x="43734" y="1"/>
                      <a:pt x="43297" y="201"/>
                      <a:pt x="42860" y="201"/>
                    </a:cubicBezTo>
                    <a:cubicBezTo>
                      <a:pt x="42554" y="201"/>
                      <a:pt x="42094" y="354"/>
                      <a:pt x="41788" y="507"/>
                    </a:cubicBezTo>
                    <a:cubicBezTo>
                      <a:pt x="31686" y="2650"/>
                      <a:pt x="21736" y="4946"/>
                      <a:pt x="11787" y="7242"/>
                    </a:cubicBezTo>
                    <a:cubicBezTo>
                      <a:pt x="8573" y="8007"/>
                      <a:pt x="5358" y="8619"/>
                      <a:pt x="2144" y="9538"/>
                    </a:cubicBezTo>
                    <a:cubicBezTo>
                      <a:pt x="919" y="9844"/>
                      <a:pt x="1" y="10609"/>
                      <a:pt x="613" y="11375"/>
                    </a:cubicBezTo>
                    <a:cubicBezTo>
                      <a:pt x="898" y="11803"/>
                      <a:pt x="1250" y="11931"/>
                      <a:pt x="1622" y="11931"/>
                    </a:cubicBezTo>
                    <a:cubicBezTo>
                      <a:pt x="2048" y="11931"/>
                      <a:pt x="2501" y="11762"/>
                      <a:pt x="2909" y="11681"/>
                    </a:cubicBezTo>
                    <a:lnTo>
                      <a:pt x="30461" y="5558"/>
                    </a:lnTo>
                    <a:cubicBezTo>
                      <a:pt x="34900" y="4487"/>
                      <a:pt x="39186" y="3415"/>
                      <a:pt x="43013" y="2650"/>
                    </a:cubicBezTo>
                    <a:cubicBezTo>
                      <a:pt x="45003" y="1884"/>
                      <a:pt x="45615" y="1425"/>
                      <a:pt x="45003" y="507"/>
                    </a:cubicBezTo>
                    <a:cubicBezTo>
                      <a:pt x="44740" y="113"/>
                      <a:pt x="44450" y="1"/>
                      <a:pt x="44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2811200" y="2990475"/>
                <a:ext cx="1086825" cy="244125"/>
              </a:xfrm>
              <a:custGeom>
                <a:avLst/>
                <a:gdLst/>
                <a:ahLst/>
                <a:cxnLst/>
                <a:rect l="l" t="t" r="r" b="b"/>
                <a:pathLst>
                  <a:path w="43473" h="9765" extrusionOk="0">
                    <a:moveTo>
                      <a:pt x="41693" y="0"/>
                    </a:moveTo>
                    <a:cubicBezTo>
                      <a:pt x="41444" y="0"/>
                      <a:pt x="41176" y="38"/>
                      <a:pt x="40870" y="115"/>
                    </a:cubicBezTo>
                    <a:cubicBezTo>
                      <a:pt x="27706" y="2105"/>
                      <a:pt x="14542" y="5166"/>
                      <a:pt x="1379" y="7615"/>
                    </a:cubicBezTo>
                    <a:cubicBezTo>
                      <a:pt x="1072" y="7615"/>
                      <a:pt x="613" y="7768"/>
                      <a:pt x="307" y="8074"/>
                    </a:cubicBezTo>
                    <a:cubicBezTo>
                      <a:pt x="154" y="8228"/>
                      <a:pt x="1" y="8534"/>
                      <a:pt x="1" y="8840"/>
                    </a:cubicBezTo>
                    <a:cubicBezTo>
                      <a:pt x="1" y="9146"/>
                      <a:pt x="307" y="9605"/>
                      <a:pt x="613" y="9605"/>
                    </a:cubicBezTo>
                    <a:cubicBezTo>
                      <a:pt x="1155" y="9714"/>
                      <a:pt x="1678" y="9764"/>
                      <a:pt x="2196" y="9764"/>
                    </a:cubicBezTo>
                    <a:cubicBezTo>
                      <a:pt x="3139" y="9764"/>
                      <a:pt x="4064" y="9596"/>
                      <a:pt x="5052" y="9299"/>
                    </a:cubicBezTo>
                    <a:cubicBezTo>
                      <a:pt x="16685" y="7003"/>
                      <a:pt x="28318" y="4401"/>
                      <a:pt x="40105" y="2564"/>
                    </a:cubicBezTo>
                    <a:lnTo>
                      <a:pt x="41941" y="2258"/>
                    </a:lnTo>
                    <a:cubicBezTo>
                      <a:pt x="42248" y="2105"/>
                      <a:pt x="42554" y="1952"/>
                      <a:pt x="42860" y="1799"/>
                    </a:cubicBezTo>
                    <a:cubicBezTo>
                      <a:pt x="43013" y="1646"/>
                      <a:pt x="43472" y="1339"/>
                      <a:pt x="43166" y="880"/>
                    </a:cubicBezTo>
                    <a:cubicBezTo>
                      <a:pt x="43013" y="574"/>
                      <a:pt x="42860" y="268"/>
                      <a:pt x="42401" y="115"/>
                    </a:cubicBezTo>
                    <a:cubicBezTo>
                      <a:pt x="42171" y="38"/>
                      <a:pt x="41941" y="0"/>
                      <a:pt x="41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005125" y="4179600"/>
                <a:ext cx="952875" cy="279375"/>
              </a:xfrm>
              <a:custGeom>
                <a:avLst/>
                <a:gdLst/>
                <a:ahLst/>
                <a:cxnLst/>
                <a:rect l="l" t="t" r="r" b="b"/>
                <a:pathLst>
                  <a:path w="38115" h="11175" extrusionOk="0">
                    <a:moveTo>
                      <a:pt x="37349" y="1"/>
                    </a:moveTo>
                    <a:cubicBezTo>
                      <a:pt x="36125" y="154"/>
                      <a:pt x="34747" y="307"/>
                      <a:pt x="33523" y="613"/>
                    </a:cubicBezTo>
                    <a:cubicBezTo>
                      <a:pt x="27247" y="2144"/>
                      <a:pt x="20971" y="3675"/>
                      <a:pt x="14542" y="5358"/>
                    </a:cubicBezTo>
                    <a:cubicBezTo>
                      <a:pt x="10410" y="6430"/>
                      <a:pt x="6277" y="7501"/>
                      <a:pt x="2144" y="8573"/>
                    </a:cubicBezTo>
                    <a:cubicBezTo>
                      <a:pt x="1532" y="8879"/>
                      <a:pt x="919" y="9185"/>
                      <a:pt x="307" y="9491"/>
                    </a:cubicBezTo>
                    <a:cubicBezTo>
                      <a:pt x="154" y="9797"/>
                      <a:pt x="1" y="10257"/>
                      <a:pt x="154" y="10563"/>
                    </a:cubicBezTo>
                    <a:cubicBezTo>
                      <a:pt x="307" y="10869"/>
                      <a:pt x="613" y="11175"/>
                      <a:pt x="1072" y="11175"/>
                    </a:cubicBezTo>
                    <a:cubicBezTo>
                      <a:pt x="1379" y="11175"/>
                      <a:pt x="1838" y="11175"/>
                      <a:pt x="2144" y="11022"/>
                    </a:cubicBezTo>
                    <a:cubicBezTo>
                      <a:pt x="13471" y="7807"/>
                      <a:pt x="24798" y="5205"/>
                      <a:pt x="36278" y="2450"/>
                    </a:cubicBezTo>
                    <a:cubicBezTo>
                      <a:pt x="36737" y="2297"/>
                      <a:pt x="37196" y="2144"/>
                      <a:pt x="37655" y="1838"/>
                    </a:cubicBezTo>
                    <a:cubicBezTo>
                      <a:pt x="37962" y="1532"/>
                      <a:pt x="38115" y="1226"/>
                      <a:pt x="38115" y="766"/>
                    </a:cubicBezTo>
                    <a:cubicBezTo>
                      <a:pt x="38115" y="460"/>
                      <a:pt x="37809" y="1"/>
                      <a:pt x="37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641600" y="2392550"/>
                <a:ext cx="910775" cy="241100"/>
              </a:xfrm>
              <a:custGeom>
                <a:avLst/>
                <a:gdLst/>
                <a:ahLst/>
                <a:cxnLst/>
                <a:rect l="l" t="t" r="r" b="b"/>
                <a:pathLst>
                  <a:path w="36431" h="9644" extrusionOk="0">
                    <a:moveTo>
                      <a:pt x="35053" y="0"/>
                    </a:moveTo>
                    <a:cubicBezTo>
                      <a:pt x="34441" y="0"/>
                      <a:pt x="33981" y="0"/>
                      <a:pt x="33369" y="153"/>
                    </a:cubicBezTo>
                    <a:cubicBezTo>
                      <a:pt x="23879" y="1837"/>
                      <a:pt x="14389" y="3980"/>
                      <a:pt x="4899" y="6276"/>
                    </a:cubicBezTo>
                    <a:cubicBezTo>
                      <a:pt x="3521" y="6582"/>
                      <a:pt x="2143" y="7194"/>
                      <a:pt x="766" y="7654"/>
                    </a:cubicBezTo>
                    <a:cubicBezTo>
                      <a:pt x="307" y="7807"/>
                      <a:pt x="1" y="8419"/>
                      <a:pt x="154" y="8878"/>
                    </a:cubicBezTo>
                    <a:cubicBezTo>
                      <a:pt x="460" y="9490"/>
                      <a:pt x="919" y="9644"/>
                      <a:pt x="1531" y="9644"/>
                    </a:cubicBezTo>
                    <a:cubicBezTo>
                      <a:pt x="2143" y="9490"/>
                      <a:pt x="2756" y="9337"/>
                      <a:pt x="3368" y="9184"/>
                    </a:cubicBezTo>
                    <a:cubicBezTo>
                      <a:pt x="10409" y="7194"/>
                      <a:pt x="17603" y="5664"/>
                      <a:pt x="24797" y="4133"/>
                    </a:cubicBezTo>
                    <a:lnTo>
                      <a:pt x="35665" y="1990"/>
                    </a:lnTo>
                    <a:cubicBezTo>
                      <a:pt x="36124" y="1837"/>
                      <a:pt x="36277" y="1531"/>
                      <a:pt x="36277" y="1072"/>
                    </a:cubicBezTo>
                    <a:cubicBezTo>
                      <a:pt x="36431" y="459"/>
                      <a:pt x="35818" y="0"/>
                      <a:pt x="35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3836750" y="1860625"/>
                <a:ext cx="727100" cy="225800"/>
              </a:xfrm>
              <a:custGeom>
                <a:avLst/>
                <a:gdLst/>
                <a:ahLst/>
                <a:cxnLst/>
                <a:rect l="l" t="t" r="r" b="b"/>
                <a:pathLst>
                  <a:path w="29084" h="9032" extrusionOk="0">
                    <a:moveTo>
                      <a:pt x="26941" y="1"/>
                    </a:moveTo>
                    <a:cubicBezTo>
                      <a:pt x="22043" y="1225"/>
                      <a:pt x="17145" y="2450"/>
                      <a:pt x="12399" y="3674"/>
                    </a:cubicBezTo>
                    <a:cubicBezTo>
                      <a:pt x="8726" y="4746"/>
                      <a:pt x="5205" y="5817"/>
                      <a:pt x="1685" y="6889"/>
                    </a:cubicBezTo>
                    <a:cubicBezTo>
                      <a:pt x="1072" y="7042"/>
                      <a:pt x="613" y="7195"/>
                      <a:pt x="307" y="7654"/>
                    </a:cubicBezTo>
                    <a:cubicBezTo>
                      <a:pt x="154" y="7807"/>
                      <a:pt x="1" y="8113"/>
                      <a:pt x="154" y="8266"/>
                    </a:cubicBezTo>
                    <a:cubicBezTo>
                      <a:pt x="154" y="8726"/>
                      <a:pt x="307" y="9032"/>
                      <a:pt x="766" y="9032"/>
                    </a:cubicBezTo>
                    <a:cubicBezTo>
                      <a:pt x="2144" y="9032"/>
                      <a:pt x="3368" y="8726"/>
                      <a:pt x="4593" y="8266"/>
                    </a:cubicBezTo>
                    <a:cubicBezTo>
                      <a:pt x="11328" y="6277"/>
                      <a:pt x="18216" y="4440"/>
                      <a:pt x="25104" y="3062"/>
                    </a:cubicBezTo>
                    <a:cubicBezTo>
                      <a:pt x="25869" y="2756"/>
                      <a:pt x="26635" y="2603"/>
                      <a:pt x="27553" y="2297"/>
                    </a:cubicBezTo>
                    <a:cubicBezTo>
                      <a:pt x="27859" y="2144"/>
                      <a:pt x="28318" y="1838"/>
                      <a:pt x="28778" y="1531"/>
                    </a:cubicBezTo>
                    <a:cubicBezTo>
                      <a:pt x="29084" y="1225"/>
                      <a:pt x="29084" y="766"/>
                      <a:pt x="28778" y="460"/>
                    </a:cubicBezTo>
                    <a:cubicBezTo>
                      <a:pt x="28625" y="154"/>
                      <a:pt x="28471" y="1"/>
                      <a:pt x="28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4372500" y="2735500"/>
                <a:ext cx="470700" cy="169850"/>
              </a:xfrm>
              <a:custGeom>
                <a:avLst/>
                <a:gdLst/>
                <a:ahLst/>
                <a:cxnLst/>
                <a:rect l="l" t="t" r="r" b="b"/>
                <a:pathLst>
                  <a:path w="18828" h="6794" extrusionOk="0">
                    <a:moveTo>
                      <a:pt x="17661" y="1"/>
                    </a:moveTo>
                    <a:cubicBezTo>
                      <a:pt x="17536" y="1"/>
                      <a:pt x="17412" y="20"/>
                      <a:pt x="17297" y="58"/>
                    </a:cubicBezTo>
                    <a:lnTo>
                      <a:pt x="16838" y="58"/>
                    </a:lnTo>
                    <a:lnTo>
                      <a:pt x="2143" y="4344"/>
                    </a:lnTo>
                    <a:cubicBezTo>
                      <a:pt x="1531" y="4497"/>
                      <a:pt x="1072" y="4803"/>
                      <a:pt x="460" y="5110"/>
                    </a:cubicBezTo>
                    <a:cubicBezTo>
                      <a:pt x="153" y="5263"/>
                      <a:pt x="0" y="5722"/>
                      <a:pt x="153" y="6028"/>
                    </a:cubicBezTo>
                    <a:cubicBezTo>
                      <a:pt x="153" y="6487"/>
                      <a:pt x="460" y="6793"/>
                      <a:pt x="919" y="6793"/>
                    </a:cubicBezTo>
                    <a:cubicBezTo>
                      <a:pt x="1531" y="6793"/>
                      <a:pt x="2143" y="6640"/>
                      <a:pt x="2756" y="6487"/>
                    </a:cubicBezTo>
                    <a:cubicBezTo>
                      <a:pt x="7348" y="5263"/>
                      <a:pt x="11787" y="4038"/>
                      <a:pt x="16226" y="2661"/>
                    </a:cubicBezTo>
                    <a:cubicBezTo>
                      <a:pt x="16685" y="2507"/>
                      <a:pt x="17297" y="2354"/>
                      <a:pt x="17756" y="2201"/>
                    </a:cubicBezTo>
                    <a:cubicBezTo>
                      <a:pt x="18368" y="1895"/>
                      <a:pt x="18828" y="1283"/>
                      <a:pt x="18522" y="518"/>
                    </a:cubicBezTo>
                    <a:cubicBezTo>
                      <a:pt x="18407" y="173"/>
                      <a:pt x="18034" y="1"/>
                      <a:pt x="17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4127600" y="2024200"/>
                <a:ext cx="440075" cy="136525"/>
              </a:xfrm>
              <a:custGeom>
                <a:avLst/>
                <a:gdLst/>
                <a:ahLst/>
                <a:cxnLst/>
                <a:rect l="l" t="t" r="r" b="b"/>
                <a:pathLst>
                  <a:path w="17603" h="5461" extrusionOk="0">
                    <a:moveTo>
                      <a:pt x="16472" y="1"/>
                    </a:moveTo>
                    <a:cubicBezTo>
                      <a:pt x="16387" y="1"/>
                      <a:pt x="16304" y="13"/>
                      <a:pt x="16225" y="40"/>
                    </a:cubicBezTo>
                    <a:cubicBezTo>
                      <a:pt x="15919" y="40"/>
                      <a:pt x="15613" y="40"/>
                      <a:pt x="15460" y="193"/>
                    </a:cubicBezTo>
                    <a:lnTo>
                      <a:pt x="1072" y="3407"/>
                    </a:lnTo>
                    <a:cubicBezTo>
                      <a:pt x="918" y="3407"/>
                      <a:pt x="612" y="3560"/>
                      <a:pt x="459" y="3713"/>
                    </a:cubicBezTo>
                    <a:cubicBezTo>
                      <a:pt x="306" y="3866"/>
                      <a:pt x="153" y="4173"/>
                      <a:pt x="153" y="4326"/>
                    </a:cubicBezTo>
                    <a:cubicBezTo>
                      <a:pt x="0" y="4785"/>
                      <a:pt x="306" y="5244"/>
                      <a:pt x="612" y="5244"/>
                    </a:cubicBezTo>
                    <a:cubicBezTo>
                      <a:pt x="1045" y="5352"/>
                      <a:pt x="1478" y="5461"/>
                      <a:pt x="1965" y="5461"/>
                    </a:cubicBezTo>
                    <a:cubicBezTo>
                      <a:pt x="2167" y="5461"/>
                      <a:pt x="2378" y="5442"/>
                      <a:pt x="2602" y="5397"/>
                    </a:cubicBezTo>
                    <a:cubicBezTo>
                      <a:pt x="7041" y="4479"/>
                      <a:pt x="11480" y="3407"/>
                      <a:pt x="15919" y="2489"/>
                    </a:cubicBezTo>
                    <a:lnTo>
                      <a:pt x="16684" y="2030"/>
                    </a:lnTo>
                    <a:cubicBezTo>
                      <a:pt x="17297" y="1877"/>
                      <a:pt x="17603" y="1264"/>
                      <a:pt x="17450" y="805"/>
                    </a:cubicBezTo>
                    <a:cubicBezTo>
                      <a:pt x="17323" y="298"/>
                      <a:pt x="16881" y="1"/>
                      <a:pt x="16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2608400" y="2209825"/>
                <a:ext cx="344425" cy="98550"/>
              </a:xfrm>
              <a:custGeom>
                <a:avLst/>
                <a:gdLst/>
                <a:ahLst/>
                <a:cxnLst/>
                <a:rect l="l" t="t" r="r" b="b"/>
                <a:pathLst>
                  <a:path w="13777" h="3942" extrusionOk="0">
                    <a:moveTo>
                      <a:pt x="12016" y="0"/>
                    </a:moveTo>
                    <a:cubicBezTo>
                      <a:pt x="11748" y="0"/>
                      <a:pt x="11480" y="39"/>
                      <a:pt x="11174" y="115"/>
                    </a:cubicBezTo>
                    <a:lnTo>
                      <a:pt x="1837" y="1646"/>
                    </a:lnTo>
                    <a:cubicBezTo>
                      <a:pt x="1378" y="1646"/>
                      <a:pt x="1072" y="1952"/>
                      <a:pt x="766" y="1952"/>
                    </a:cubicBezTo>
                    <a:cubicBezTo>
                      <a:pt x="307" y="2258"/>
                      <a:pt x="0" y="2564"/>
                      <a:pt x="153" y="3023"/>
                    </a:cubicBezTo>
                    <a:cubicBezTo>
                      <a:pt x="153" y="3483"/>
                      <a:pt x="460" y="3789"/>
                      <a:pt x="766" y="3942"/>
                    </a:cubicBezTo>
                    <a:lnTo>
                      <a:pt x="2449" y="3942"/>
                    </a:lnTo>
                    <a:lnTo>
                      <a:pt x="12246" y="2258"/>
                    </a:lnTo>
                    <a:cubicBezTo>
                      <a:pt x="12552" y="2258"/>
                      <a:pt x="12705" y="2105"/>
                      <a:pt x="13011" y="2105"/>
                    </a:cubicBezTo>
                    <a:cubicBezTo>
                      <a:pt x="13470" y="1799"/>
                      <a:pt x="13776" y="1340"/>
                      <a:pt x="13623" y="727"/>
                    </a:cubicBezTo>
                    <a:cubicBezTo>
                      <a:pt x="13470" y="421"/>
                      <a:pt x="13164" y="115"/>
                      <a:pt x="12858" y="115"/>
                    </a:cubicBezTo>
                    <a:cubicBezTo>
                      <a:pt x="12552" y="39"/>
                      <a:pt x="12284" y="0"/>
                      <a:pt x="120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209175" y="2082575"/>
                <a:ext cx="332950" cy="110050"/>
              </a:xfrm>
              <a:custGeom>
                <a:avLst/>
                <a:gdLst/>
                <a:ahLst/>
                <a:cxnLst/>
                <a:rect l="l" t="t" r="r" b="b"/>
                <a:pathLst>
                  <a:path w="13318" h="4402" extrusionOk="0">
                    <a:moveTo>
                      <a:pt x="11481" y="1"/>
                    </a:moveTo>
                    <a:cubicBezTo>
                      <a:pt x="8267" y="307"/>
                      <a:pt x="4899" y="919"/>
                      <a:pt x="1685" y="1991"/>
                    </a:cubicBezTo>
                    <a:cubicBezTo>
                      <a:pt x="1379" y="2144"/>
                      <a:pt x="1072" y="2297"/>
                      <a:pt x="766" y="2450"/>
                    </a:cubicBezTo>
                    <a:cubicBezTo>
                      <a:pt x="154" y="2756"/>
                      <a:pt x="1" y="3215"/>
                      <a:pt x="154" y="3827"/>
                    </a:cubicBezTo>
                    <a:cubicBezTo>
                      <a:pt x="307" y="4134"/>
                      <a:pt x="766" y="4287"/>
                      <a:pt x="1072" y="4287"/>
                    </a:cubicBezTo>
                    <a:cubicBezTo>
                      <a:pt x="1225" y="4363"/>
                      <a:pt x="1379" y="4401"/>
                      <a:pt x="1532" y="4401"/>
                    </a:cubicBezTo>
                    <a:cubicBezTo>
                      <a:pt x="1685" y="4401"/>
                      <a:pt x="1838" y="4363"/>
                      <a:pt x="1991" y="4287"/>
                    </a:cubicBezTo>
                    <a:cubicBezTo>
                      <a:pt x="4899" y="3368"/>
                      <a:pt x="8114" y="2756"/>
                      <a:pt x="11328" y="2297"/>
                    </a:cubicBezTo>
                    <a:cubicBezTo>
                      <a:pt x="11787" y="2297"/>
                      <a:pt x="12246" y="1991"/>
                      <a:pt x="12706" y="1684"/>
                    </a:cubicBezTo>
                    <a:cubicBezTo>
                      <a:pt x="13165" y="1531"/>
                      <a:pt x="13318" y="1072"/>
                      <a:pt x="13165" y="766"/>
                    </a:cubicBezTo>
                    <a:cubicBezTo>
                      <a:pt x="13012" y="613"/>
                      <a:pt x="12859" y="307"/>
                      <a:pt x="12706" y="307"/>
                    </a:cubicBezTo>
                    <a:cubicBezTo>
                      <a:pt x="12246" y="1"/>
                      <a:pt x="11940" y="1"/>
                      <a:pt x="11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547175" y="1826200"/>
                <a:ext cx="321450" cy="122475"/>
              </a:xfrm>
              <a:custGeom>
                <a:avLst/>
                <a:gdLst/>
                <a:ahLst/>
                <a:cxnLst/>
                <a:rect l="l" t="t" r="r" b="b"/>
                <a:pathLst>
                  <a:path w="12858" h="4899" extrusionOk="0">
                    <a:moveTo>
                      <a:pt x="10868" y="0"/>
                    </a:moveTo>
                    <a:cubicBezTo>
                      <a:pt x="7960" y="766"/>
                      <a:pt x="5052" y="1684"/>
                      <a:pt x="2296" y="2296"/>
                    </a:cubicBezTo>
                    <a:cubicBezTo>
                      <a:pt x="1684" y="2602"/>
                      <a:pt x="1378" y="2602"/>
                      <a:pt x="919" y="2908"/>
                    </a:cubicBezTo>
                    <a:cubicBezTo>
                      <a:pt x="460" y="3215"/>
                      <a:pt x="0" y="3521"/>
                      <a:pt x="306" y="4133"/>
                    </a:cubicBezTo>
                    <a:cubicBezTo>
                      <a:pt x="460" y="4592"/>
                      <a:pt x="919" y="4898"/>
                      <a:pt x="1531" y="4898"/>
                    </a:cubicBezTo>
                    <a:cubicBezTo>
                      <a:pt x="1837" y="4898"/>
                      <a:pt x="2296" y="4898"/>
                      <a:pt x="2756" y="4745"/>
                    </a:cubicBezTo>
                    <a:cubicBezTo>
                      <a:pt x="5205" y="3980"/>
                      <a:pt x="7501" y="3368"/>
                      <a:pt x="9950" y="2602"/>
                    </a:cubicBezTo>
                    <a:cubicBezTo>
                      <a:pt x="10868" y="2449"/>
                      <a:pt x="11633" y="1990"/>
                      <a:pt x="12552" y="1531"/>
                    </a:cubicBezTo>
                    <a:cubicBezTo>
                      <a:pt x="12858" y="1225"/>
                      <a:pt x="12858" y="766"/>
                      <a:pt x="12705" y="459"/>
                    </a:cubicBezTo>
                    <a:cubicBezTo>
                      <a:pt x="12552" y="306"/>
                      <a:pt x="12399" y="153"/>
                      <a:pt x="1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845650" y="2683375"/>
                <a:ext cx="317650" cy="118650"/>
              </a:xfrm>
              <a:custGeom>
                <a:avLst/>
                <a:gdLst/>
                <a:ahLst/>
                <a:cxnLst/>
                <a:rect l="l" t="t" r="r" b="b"/>
                <a:pathLst>
                  <a:path w="12706" h="4746" extrusionOk="0">
                    <a:moveTo>
                      <a:pt x="11481" y="0"/>
                    </a:moveTo>
                    <a:cubicBezTo>
                      <a:pt x="7654" y="460"/>
                      <a:pt x="3980" y="1531"/>
                      <a:pt x="460" y="2909"/>
                    </a:cubicBezTo>
                    <a:cubicBezTo>
                      <a:pt x="307" y="3062"/>
                      <a:pt x="154" y="3062"/>
                      <a:pt x="154" y="3215"/>
                    </a:cubicBezTo>
                    <a:cubicBezTo>
                      <a:pt x="1" y="3521"/>
                      <a:pt x="1" y="3674"/>
                      <a:pt x="1" y="3980"/>
                    </a:cubicBezTo>
                    <a:cubicBezTo>
                      <a:pt x="1" y="4133"/>
                      <a:pt x="154" y="4439"/>
                      <a:pt x="460" y="4592"/>
                    </a:cubicBezTo>
                    <a:cubicBezTo>
                      <a:pt x="766" y="4746"/>
                      <a:pt x="1225" y="4746"/>
                      <a:pt x="1531" y="4746"/>
                    </a:cubicBezTo>
                    <a:cubicBezTo>
                      <a:pt x="4746" y="3827"/>
                      <a:pt x="7960" y="3062"/>
                      <a:pt x="10409" y="2296"/>
                    </a:cubicBezTo>
                    <a:cubicBezTo>
                      <a:pt x="11328" y="1990"/>
                      <a:pt x="11174" y="1990"/>
                      <a:pt x="11787" y="1837"/>
                    </a:cubicBezTo>
                    <a:cubicBezTo>
                      <a:pt x="12399" y="1531"/>
                      <a:pt x="12705" y="1072"/>
                      <a:pt x="12399" y="460"/>
                    </a:cubicBezTo>
                    <a:cubicBezTo>
                      <a:pt x="12093" y="153"/>
                      <a:pt x="11787" y="0"/>
                      <a:pt x="11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4869975" y="4022725"/>
                <a:ext cx="283200" cy="80375"/>
              </a:xfrm>
              <a:custGeom>
                <a:avLst/>
                <a:gdLst/>
                <a:ahLst/>
                <a:cxnLst/>
                <a:rect l="l" t="t" r="r" b="b"/>
                <a:pathLst>
                  <a:path w="11328" h="3215" extrusionOk="0">
                    <a:moveTo>
                      <a:pt x="9031" y="0"/>
                    </a:moveTo>
                    <a:cubicBezTo>
                      <a:pt x="6582" y="306"/>
                      <a:pt x="3980" y="766"/>
                      <a:pt x="1531" y="1072"/>
                    </a:cubicBezTo>
                    <a:cubicBezTo>
                      <a:pt x="1225" y="1072"/>
                      <a:pt x="765" y="1225"/>
                      <a:pt x="459" y="1378"/>
                    </a:cubicBezTo>
                    <a:cubicBezTo>
                      <a:pt x="306" y="1684"/>
                      <a:pt x="0" y="1684"/>
                      <a:pt x="153" y="1990"/>
                    </a:cubicBezTo>
                    <a:cubicBezTo>
                      <a:pt x="153" y="2449"/>
                      <a:pt x="306" y="3062"/>
                      <a:pt x="612" y="3062"/>
                    </a:cubicBezTo>
                    <a:cubicBezTo>
                      <a:pt x="1225" y="3215"/>
                      <a:pt x="1837" y="3215"/>
                      <a:pt x="2449" y="3215"/>
                    </a:cubicBezTo>
                    <a:cubicBezTo>
                      <a:pt x="4439" y="3062"/>
                      <a:pt x="6582" y="2755"/>
                      <a:pt x="8419" y="2449"/>
                    </a:cubicBezTo>
                    <a:cubicBezTo>
                      <a:pt x="9184" y="2449"/>
                      <a:pt x="9949" y="2296"/>
                      <a:pt x="10715" y="1990"/>
                    </a:cubicBezTo>
                    <a:cubicBezTo>
                      <a:pt x="11021" y="1990"/>
                      <a:pt x="11174" y="1378"/>
                      <a:pt x="11174" y="1072"/>
                    </a:cubicBezTo>
                    <a:cubicBezTo>
                      <a:pt x="11327" y="612"/>
                      <a:pt x="11021" y="306"/>
                      <a:pt x="10562" y="153"/>
                    </a:cubicBezTo>
                    <a:cubicBezTo>
                      <a:pt x="10103" y="0"/>
                      <a:pt x="9490" y="0"/>
                      <a:pt x="9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4422250" y="4121475"/>
                <a:ext cx="275550" cy="97750"/>
              </a:xfrm>
              <a:custGeom>
                <a:avLst/>
                <a:gdLst/>
                <a:ahLst/>
                <a:cxnLst/>
                <a:rect l="l" t="t" r="r" b="b"/>
                <a:pathLst>
                  <a:path w="11022" h="3910" extrusionOk="0">
                    <a:moveTo>
                      <a:pt x="10183" y="0"/>
                    </a:moveTo>
                    <a:cubicBezTo>
                      <a:pt x="10108" y="0"/>
                      <a:pt x="10030" y="10"/>
                      <a:pt x="9950" y="30"/>
                    </a:cubicBezTo>
                    <a:cubicBezTo>
                      <a:pt x="7041" y="489"/>
                      <a:pt x="4286" y="1101"/>
                      <a:pt x="1837" y="1561"/>
                    </a:cubicBezTo>
                    <a:lnTo>
                      <a:pt x="1072" y="1867"/>
                    </a:lnTo>
                    <a:cubicBezTo>
                      <a:pt x="613" y="2173"/>
                      <a:pt x="0" y="2173"/>
                      <a:pt x="153" y="3091"/>
                    </a:cubicBezTo>
                    <a:cubicBezTo>
                      <a:pt x="272" y="3685"/>
                      <a:pt x="759" y="3910"/>
                      <a:pt x="1257" y="3910"/>
                    </a:cubicBezTo>
                    <a:cubicBezTo>
                      <a:pt x="1401" y="3910"/>
                      <a:pt x="1546" y="3891"/>
                      <a:pt x="1684" y="3857"/>
                    </a:cubicBezTo>
                    <a:cubicBezTo>
                      <a:pt x="4286" y="3397"/>
                      <a:pt x="6888" y="2938"/>
                      <a:pt x="9490" y="2326"/>
                    </a:cubicBezTo>
                    <a:cubicBezTo>
                      <a:pt x="9797" y="2326"/>
                      <a:pt x="10256" y="2173"/>
                      <a:pt x="10562" y="1867"/>
                    </a:cubicBezTo>
                    <a:cubicBezTo>
                      <a:pt x="10868" y="1714"/>
                      <a:pt x="11021" y="1255"/>
                      <a:pt x="11021" y="948"/>
                    </a:cubicBezTo>
                    <a:cubicBezTo>
                      <a:pt x="11021" y="417"/>
                      <a:pt x="10675" y="0"/>
                      <a:pt x="10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4713075" y="3043075"/>
                <a:ext cx="244925" cy="81150"/>
              </a:xfrm>
              <a:custGeom>
                <a:avLst/>
                <a:gdLst/>
                <a:ahLst/>
                <a:cxnLst/>
                <a:rect l="l" t="t" r="r" b="b"/>
                <a:pathLst>
                  <a:path w="9797" h="3246" extrusionOk="0">
                    <a:moveTo>
                      <a:pt x="8725" y="1"/>
                    </a:moveTo>
                    <a:cubicBezTo>
                      <a:pt x="5970" y="1"/>
                      <a:pt x="3215" y="460"/>
                      <a:pt x="613" y="1378"/>
                    </a:cubicBezTo>
                    <a:cubicBezTo>
                      <a:pt x="153" y="1531"/>
                      <a:pt x="0" y="1991"/>
                      <a:pt x="0" y="2450"/>
                    </a:cubicBezTo>
                    <a:cubicBezTo>
                      <a:pt x="133" y="2848"/>
                      <a:pt x="495" y="3245"/>
                      <a:pt x="888" y="3245"/>
                    </a:cubicBezTo>
                    <a:cubicBezTo>
                      <a:pt x="949" y="3245"/>
                      <a:pt x="1010" y="3236"/>
                      <a:pt x="1072" y="3215"/>
                    </a:cubicBezTo>
                    <a:cubicBezTo>
                      <a:pt x="3674" y="2909"/>
                      <a:pt x="5970" y="2450"/>
                      <a:pt x="7960" y="2144"/>
                    </a:cubicBezTo>
                    <a:lnTo>
                      <a:pt x="8878" y="1838"/>
                    </a:lnTo>
                    <a:cubicBezTo>
                      <a:pt x="9337" y="1531"/>
                      <a:pt x="9797" y="1225"/>
                      <a:pt x="9491" y="613"/>
                    </a:cubicBezTo>
                    <a:cubicBezTo>
                      <a:pt x="9337" y="307"/>
                      <a:pt x="9031" y="1"/>
                      <a:pt x="8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095750" y="4106900"/>
                <a:ext cx="202825" cy="85200"/>
              </a:xfrm>
              <a:custGeom>
                <a:avLst/>
                <a:gdLst/>
                <a:ahLst/>
                <a:cxnLst/>
                <a:rect l="l" t="t" r="r" b="b"/>
                <a:pathLst>
                  <a:path w="8113" h="3408" extrusionOk="0">
                    <a:moveTo>
                      <a:pt x="6735" y="1"/>
                    </a:moveTo>
                    <a:cubicBezTo>
                      <a:pt x="4898" y="1"/>
                      <a:pt x="3215" y="460"/>
                      <a:pt x="1531" y="1072"/>
                    </a:cubicBezTo>
                    <a:lnTo>
                      <a:pt x="612" y="1531"/>
                    </a:lnTo>
                    <a:cubicBezTo>
                      <a:pt x="153" y="1684"/>
                      <a:pt x="0" y="2297"/>
                      <a:pt x="153" y="2756"/>
                    </a:cubicBezTo>
                    <a:cubicBezTo>
                      <a:pt x="279" y="3134"/>
                      <a:pt x="716" y="3408"/>
                      <a:pt x="1123" y="3408"/>
                    </a:cubicBezTo>
                    <a:cubicBezTo>
                      <a:pt x="1210" y="3408"/>
                      <a:pt x="1296" y="3395"/>
                      <a:pt x="1378" y="3368"/>
                    </a:cubicBezTo>
                    <a:cubicBezTo>
                      <a:pt x="3368" y="2909"/>
                      <a:pt x="5204" y="2603"/>
                      <a:pt x="7194" y="1991"/>
                    </a:cubicBezTo>
                    <a:cubicBezTo>
                      <a:pt x="7653" y="1991"/>
                      <a:pt x="8113" y="1378"/>
                      <a:pt x="7960" y="919"/>
                    </a:cubicBezTo>
                    <a:cubicBezTo>
                      <a:pt x="7807" y="307"/>
                      <a:pt x="7347" y="1"/>
                      <a:pt x="6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2007600" y="1364125"/>
                <a:ext cx="857200" cy="3379550"/>
              </a:xfrm>
              <a:custGeom>
                <a:avLst/>
                <a:gdLst/>
                <a:ahLst/>
                <a:cxnLst/>
                <a:rect l="l" t="t" r="r" b="b"/>
                <a:pathLst>
                  <a:path w="34288" h="135182" extrusionOk="0">
                    <a:moveTo>
                      <a:pt x="996" y="0"/>
                    </a:moveTo>
                    <a:cubicBezTo>
                      <a:pt x="881" y="0"/>
                      <a:pt x="766" y="39"/>
                      <a:pt x="613" y="115"/>
                    </a:cubicBezTo>
                    <a:cubicBezTo>
                      <a:pt x="460" y="115"/>
                      <a:pt x="154" y="268"/>
                      <a:pt x="154" y="574"/>
                    </a:cubicBezTo>
                    <a:cubicBezTo>
                      <a:pt x="1" y="1799"/>
                      <a:pt x="154" y="3176"/>
                      <a:pt x="613" y="4401"/>
                    </a:cubicBezTo>
                    <a:cubicBezTo>
                      <a:pt x="1378" y="7309"/>
                      <a:pt x="2144" y="10218"/>
                      <a:pt x="2909" y="13279"/>
                    </a:cubicBezTo>
                    <a:cubicBezTo>
                      <a:pt x="4593" y="20473"/>
                      <a:pt x="6124" y="27820"/>
                      <a:pt x="8113" y="35015"/>
                    </a:cubicBezTo>
                    <a:cubicBezTo>
                      <a:pt x="10409" y="42974"/>
                      <a:pt x="12399" y="50934"/>
                      <a:pt x="14236" y="58893"/>
                    </a:cubicBezTo>
                    <a:cubicBezTo>
                      <a:pt x="15614" y="64097"/>
                      <a:pt x="16226" y="69455"/>
                      <a:pt x="17757" y="74506"/>
                    </a:cubicBezTo>
                    <a:cubicBezTo>
                      <a:pt x="20818" y="85986"/>
                      <a:pt x="23267" y="97772"/>
                      <a:pt x="25716" y="109559"/>
                    </a:cubicBezTo>
                    <a:cubicBezTo>
                      <a:pt x="27247" y="117365"/>
                      <a:pt x="29390" y="125018"/>
                      <a:pt x="31686" y="132978"/>
                    </a:cubicBezTo>
                    <a:cubicBezTo>
                      <a:pt x="31992" y="133590"/>
                      <a:pt x="32451" y="134203"/>
                      <a:pt x="32757" y="134815"/>
                    </a:cubicBezTo>
                    <a:cubicBezTo>
                      <a:pt x="32926" y="135068"/>
                      <a:pt x="33141" y="135181"/>
                      <a:pt x="33351" y="135181"/>
                    </a:cubicBezTo>
                    <a:cubicBezTo>
                      <a:pt x="33523" y="135181"/>
                      <a:pt x="33691" y="135106"/>
                      <a:pt x="33829" y="134968"/>
                    </a:cubicBezTo>
                    <a:cubicBezTo>
                      <a:pt x="33982" y="134815"/>
                      <a:pt x="34288" y="134509"/>
                      <a:pt x="34288" y="134356"/>
                    </a:cubicBezTo>
                    <a:cubicBezTo>
                      <a:pt x="33982" y="132825"/>
                      <a:pt x="33676" y="131294"/>
                      <a:pt x="33216" y="129764"/>
                    </a:cubicBezTo>
                    <a:cubicBezTo>
                      <a:pt x="30920" y="122110"/>
                      <a:pt x="29084" y="114610"/>
                      <a:pt x="27553" y="106956"/>
                    </a:cubicBezTo>
                    <a:cubicBezTo>
                      <a:pt x="25869" y="98844"/>
                      <a:pt x="24032" y="90884"/>
                      <a:pt x="22043" y="82772"/>
                    </a:cubicBezTo>
                    <a:cubicBezTo>
                      <a:pt x="20512" y="75731"/>
                      <a:pt x="18522" y="68843"/>
                      <a:pt x="17144" y="61801"/>
                    </a:cubicBezTo>
                    <a:cubicBezTo>
                      <a:pt x="15920" y="55373"/>
                      <a:pt x="14389" y="49097"/>
                      <a:pt x="12552" y="42821"/>
                    </a:cubicBezTo>
                    <a:cubicBezTo>
                      <a:pt x="10103" y="33637"/>
                      <a:pt x="7501" y="24606"/>
                      <a:pt x="5664" y="15422"/>
                    </a:cubicBezTo>
                    <a:cubicBezTo>
                      <a:pt x="4899" y="10830"/>
                      <a:pt x="3674" y="6544"/>
                      <a:pt x="2450" y="2258"/>
                    </a:cubicBezTo>
                    <a:cubicBezTo>
                      <a:pt x="2297" y="1493"/>
                      <a:pt x="1838" y="727"/>
                      <a:pt x="1378" y="115"/>
                    </a:cubicBezTo>
                    <a:cubicBezTo>
                      <a:pt x="1225" y="39"/>
                      <a:pt x="1111" y="0"/>
                      <a:pt x="9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2179800" y="2591375"/>
                <a:ext cx="111000" cy="222125"/>
              </a:xfrm>
              <a:custGeom>
                <a:avLst/>
                <a:gdLst/>
                <a:ahLst/>
                <a:cxnLst/>
                <a:rect l="l" t="t" r="r" b="b"/>
                <a:pathLst>
                  <a:path w="4440" h="8885" extrusionOk="0">
                    <a:moveTo>
                      <a:pt x="976" y="1"/>
                    </a:moveTo>
                    <a:cubicBezTo>
                      <a:pt x="849" y="1"/>
                      <a:pt x="722" y="51"/>
                      <a:pt x="613" y="160"/>
                    </a:cubicBezTo>
                    <a:cubicBezTo>
                      <a:pt x="307" y="313"/>
                      <a:pt x="1" y="772"/>
                      <a:pt x="1" y="1078"/>
                    </a:cubicBezTo>
                    <a:cubicBezTo>
                      <a:pt x="307" y="3680"/>
                      <a:pt x="1225" y="6129"/>
                      <a:pt x="2450" y="8426"/>
                    </a:cubicBezTo>
                    <a:cubicBezTo>
                      <a:pt x="2603" y="8732"/>
                      <a:pt x="3062" y="8885"/>
                      <a:pt x="3521" y="8885"/>
                    </a:cubicBezTo>
                    <a:cubicBezTo>
                      <a:pt x="3981" y="8732"/>
                      <a:pt x="4440" y="8272"/>
                      <a:pt x="4287" y="7813"/>
                    </a:cubicBezTo>
                    <a:cubicBezTo>
                      <a:pt x="3981" y="6436"/>
                      <a:pt x="3521" y="5211"/>
                      <a:pt x="3215" y="4293"/>
                    </a:cubicBezTo>
                    <a:cubicBezTo>
                      <a:pt x="2603" y="2762"/>
                      <a:pt x="2144" y="1537"/>
                      <a:pt x="1532" y="466"/>
                    </a:cubicBezTo>
                    <a:cubicBezTo>
                      <a:pt x="1433" y="169"/>
                      <a:pt x="1206" y="1"/>
                      <a:pt x="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336700" y="3190950"/>
                <a:ext cx="84225" cy="212875"/>
              </a:xfrm>
              <a:custGeom>
                <a:avLst/>
                <a:gdLst/>
                <a:ahLst/>
                <a:cxnLst/>
                <a:rect l="l" t="t" r="r" b="b"/>
                <a:pathLst>
                  <a:path w="3369" h="8515" extrusionOk="0">
                    <a:moveTo>
                      <a:pt x="1194" y="0"/>
                    </a:moveTo>
                    <a:cubicBezTo>
                      <a:pt x="1055" y="0"/>
                      <a:pt x="910" y="19"/>
                      <a:pt x="766" y="55"/>
                    </a:cubicBezTo>
                    <a:cubicBezTo>
                      <a:pt x="307" y="209"/>
                      <a:pt x="1" y="668"/>
                      <a:pt x="154" y="1280"/>
                    </a:cubicBezTo>
                    <a:cubicBezTo>
                      <a:pt x="460" y="3423"/>
                      <a:pt x="919" y="5260"/>
                      <a:pt x="1225" y="7250"/>
                    </a:cubicBezTo>
                    <a:cubicBezTo>
                      <a:pt x="1378" y="7556"/>
                      <a:pt x="1531" y="7862"/>
                      <a:pt x="1837" y="8015"/>
                    </a:cubicBezTo>
                    <a:cubicBezTo>
                      <a:pt x="1962" y="8265"/>
                      <a:pt x="2189" y="8515"/>
                      <a:pt x="2519" y="8515"/>
                    </a:cubicBezTo>
                    <a:cubicBezTo>
                      <a:pt x="2592" y="8515"/>
                      <a:pt x="2672" y="8502"/>
                      <a:pt x="2756" y="8474"/>
                    </a:cubicBezTo>
                    <a:cubicBezTo>
                      <a:pt x="3062" y="8321"/>
                      <a:pt x="3368" y="8015"/>
                      <a:pt x="3368" y="7556"/>
                    </a:cubicBezTo>
                    <a:cubicBezTo>
                      <a:pt x="3368" y="5260"/>
                      <a:pt x="2909" y="2964"/>
                      <a:pt x="2144" y="668"/>
                    </a:cubicBezTo>
                    <a:cubicBezTo>
                      <a:pt x="2027" y="200"/>
                      <a:pt x="1642" y="0"/>
                      <a:pt x="1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805200" y="1132575"/>
                <a:ext cx="71100" cy="115800"/>
              </a:xfrm>
              <a:custGeom>
                <a:avLst/>
                <a:gdLst/>
                <a:ahLst/>
                <a:cxnLst/>
                <a:rect l="l" t="t" r="r" b="b"/>
                <a:pathLst>
                  <a:path w="2844" h="4632" extrusionOk="0">
                    <a:moveTo>
                      <a:pt x="788" y="1"/>
                    </a:moveTo>
                    <a:cubicBezTo>
                      <a:pt x="68" y="1"/>
                      <a:pt x="0" y="1461"/>
                      <a:pt x="700" y="3560"/>
                    </a:cubicBezTo>
                    <a:cubicBezTo>
                      <a:pt x="853" y="3714"/>
                      <a:pt x="1006" y="4020"/>
                      <a:pt x="1312" y="4326"/>
                    </a:cubicBezTo>
                    <a:cubicBezTo>
                      <a:pt x="1465" y="4479"/>
                      <a:pt x="1772" y="4632"/>
                      <a:pt x="1925" y="4632"/>
                    </a:cubicBezTo>
                    <a:cubicBezTo>
                      <a:pt x="2384" y="4632"/>
                      <a:pt x="2690" y="4173"/>
                      <a:pt x="2843" y="3867"/>
                    </a:cubicBezTo>
                    <a:cubicBezTo>
                      <a:pt x="2843" y="3407"/>
                      <a:pt x="2843" y="3101"/>
                      <a:pt x="2843" y="2642"/>
                    </a:cubicBezTo>
                    <a:cubicBezTo>
                      <a:pt x="2384" y="1571"/>
                      <a:pt x="2537" y="193"/>
                      <a:pt x="1006" y="40"/>
                    </a:cubicBezTo>
                    <a:cubicBezTo>
                      <a:pt x="928" y="14"/>
                      <a:pt x="855" y="1"/>
                      <a:pt x="788"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
  <p:cSld name="CUSTOM_9">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13"/>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3"/>
          <p:cNvGrpSpPr/>
          <p:nvPr/>
        </p:nvGrpSpPr>
        <p:grpSpPr>
          <a:xfrm rot="-1609825">
            <a:off x="242151" y="4427014"/>
            <a:ext cx="561596" cy="572601"/>
            <a:chOff x="1301600" y="238450"/>
            <a:chExt cx="4846600" cy="4941575"/>
          </a:xfrm>
        </p:grpSpPr>
        <p:sp>
          <p:nvSpPr>
            <p:cNvPr id="222" name="Google Shape;222;p13"/>
            <p:cNvSpPr/>
            <p:nvPr/>
          </p:nvSpPr>
          <p:spPr>
            <a:xfrm>
              <a:off x="2951650" y="238450"/>
              <a:ext cx="1524300" cy="4941575"/>
            </a:xfrm>
            <a:custGeom>
              <a:avLst/>
              <a:gdLst/>
              <a:ahLst/>
              <a:cxnLst/>
              <a:rect l="l" t="t" r="r" b="b"/>
              <a:pathLst>
                <a:path w="60972" h="197663" extrusionOk="0">
                  <a:moveTo>
                    <a:pt x="30865" y="4562"/>
                  </a:moveTo>
                  <a:cubicBezTo>
                    <a:pt x="33587" y="4562"/>
                    <a:pt x="36114" y="6041"/>
                    <a:pt x="37589" y="8570"/>
                  </a:cubicBezTo>
                  <a:cubicBezTo>
                    <a:pt x="39661" y="11530"/>
                    <a:pt x="41437" y="14490"/>
                    <a:pt x="42621" y="18041"/>
                  </a:cubicBezTo>
                  <a:cubicBezTo>
                    <a:pt x="45877" y="26921"/>
                    <a:pt x="48244" y="36096"/>
                    <a:pt x="49724" y="45567"/>
                  </a:cubicBezTo>
                  <a:cubicBezTo>
                    <a:pt x="52092" y="63326"/>
                    <a:pt x="54460" y="81380"/>
                    <a:pt x="55348" y="99434"/>
                  </a:cubicBezTo>
                  <a:cubicBezTo>
                    <a:pt x="55940" y="116305"/>
                    <a:pt x="55348" y="133176"/>
                    <a:pt x="52980" y="150046"/>
                  </a:cubicBezTo>
                  <a:cubicBezTo>
                    <a:pt x="51500" y="161293"/>
                    <a:pt x="48244" y="171948"/>
                    <a:pt x="43213" y="181715"/>
                  </a:cubicBezTo>
                  <a:cubicBezTo>
                    <a:pt x="42029" y="184675"/>
                    <a:pt x="39957" y="187339"/>
                    <a:pt x="37885" y="189707"/>
                  </a:cubicBezTo>
                  <a:cubicBezTo>
                    <a:pt x="35414" y="191918"/>
                    <a:pt x="32999" y="192986"/>
                    <a:pt x="30768" y="192986"/>
                  </a:cubicBezTo>
                  <a:cubicBezTo>
                    <a:pt x="27922" y="192986"/>
                    <a:pt x="25373" y="191249"/>
                    <a:pt x="23382" y="187931"/>
                  </a:cubicBezTo>
                  <a:cubicBezTo>
                    <a:pt x="21015" y="184083"/>
                    <a:pt x="19239" y="179644"/>
                    <a:pt x="18055" y="175204"/>
                  </a:cubicBezTo>
                  <a:cubicBezTo>
                    <a:pt x="17463" y="173724"/>
                    <a:pt x="18055" y="171948"/>
                    <a:pt x="19239" y="170764"/>
                  </a:cubicBezTo>
                  <a:cubicBezTo>
                    <a:pt x="21311" y="167805"/>
                    <a:pt x="22199" y="164253"/>
                    <a:pt x="21903" y="160701"/>
                  </a:cubicBezTo>
                  <a:cubicBezTo>
                    <a:pt x="22199" y="157741"/>
                    <a:pt x="20127" y="154782"/>
                    <a:pt x="17463" y="154190"/>
                  </a:cubicBezTo>
                  <a:cubicBezTo>
                    <a:pt x="14207" y="153598"/>
                    <a:pt x="13319" y="151526"/>
                    <a:pt x="13023" y="148862"/>
                  </a:cubicBezTo>
                  <a:cubicBezTo>
                    <a:pt x="10064" y="132584"/>
                    <a:pt x="8880" y="116009"/>
                    <a:pt x="8880" y="99730"/>
                  </a:cubicBezTo>
                  <a:cubicBezTo>
                    <a:pt x="9176" y="89371"/>
                    <a:pt x="9176" y="79012"/>
                    <a:pt x="8880" y="68653"/>
                  </a:cubicBezTo>
                  <a:cubicBezTo>
                    <a:pt x="8288" y="51783"/>
                    <a:pt x="11248" y="34616"/>
                    <a:pt x="17167" y="18929"/>
                  </a:cubicBezTo>
                  <a:cubicBezTo>
                    <a:pt x="18351" y="15674"/>
                    <a:pt x="19831" y="12714"/>
                    <a:pt x="21903" y="9754"/>
                  </a:cubicBezTo>
                  <a:cubicBezTo>
                    <a:pt x="23086" y="7682"/>
                    <a:pt x="25158" y="5906"/>
                    <a:pt x="27526" y="5315"/>
                  </a:cubicBezTo>
                  <a:cubicBezTo>
                    <a:pt x="28633" y="4803"/>
                    <a:pt x="29765" y="4562"/>
                    <a:pt x="30865" y="4562"/>
                  </a:cubicBezTo>
                  <a:close/>
                  <a:moveTo>
                    <a:pt x="30246" y="0"/>
                  </a:moveTo>
                  <a:cubicBezTo>
                    <a:pt x="25998" y="0"/>
                    <a:pt x="21721" y="1860"/>
                    <a:pt x="18943" y="5611"/>
                  </a:cubicBezTo>
                  <a:cubicBezTo>
                    <a:pt x="17167" y="7978"/>
                    <a:pt x="15391" y="10642"/>
                    <a:pt x="14503" y="13602"/>
                  </a:cubicBezTo>
                  <a:cubicBezTo>
                    <a:pt x="7696" y="29288"/>
                    <a:pt x="4144" y="46159"/>
                    <a:pt x="3848" y="63326"/>
                  </a:cubicBezTo>
                  <a:cubicBezTo>
                    <a:pt x="4144" y="75165"/>
                    <a:pt x="4144" y="87004"/>
                    <a:pt x="4144" y="98843"/>
                  </a:cubicBezTo>
                  <a:cubicBezTo>
                    <a:pt x="4440" y="104762"/>
                    <a:pt x="4144" y="110681"/>
                    <a:pt x="4440" y="116601"/>
                  </a:cubicBezTo>
                  <a:cubicBezTo>
                    <a:pt x="5032" y="127552"/>
                    <a:pt x="6216" y="138503"/>
                    <a:pt x="7992" y="149454"/>
                  </a:cubicBezTo>
                  <a:cubicBezTo>
                    <a:pt x="8880" y="151822"/>
                    <a:pt x="7992" y="154486"/>
                    <a:pt x="5920" y="156262"/>
                  </a:cubicBezTo>
                  <a:cubicBezTo>
                    <a:pt x="0" y="160701"/>
                    <a:pt x="1776" y="170172"/>
                    <a:pt x="8880" y="172244"/>
                  </a:cubicBezTo>
                  <a:cubicBezTo>
                    <a:pt x="11839" y="173428"/>
                    <a:pt x="13911" y="175796"/>
                    <a:pt x="14503" y="179052"/>
                  </a:cubicBezTo>
                  <a:cubicBezTo>
                    <a:pt x="15391" y="183195"/>
                    <a:pt x="17167" y="187339"/>
                    <a:pt x="19831" y="190891"/>
                  </a:cubicBezTo>
                  <a:cubicBezTo>
                    <a:pt x="22202" y="195294"/>
                    <a:pt x="26609" y="197663"/>
                    <a:pt x="31054" y="197663"/>
                  </a:cubicBezTo>
                  <a:cubicBezTo>
                    <a:pt x="34377" y="197663"/>
                    <a:pt x="37721" y="196340"/>
                    <a:pt x="40253" y="193554"/>
                  </a:cubicBezTo>
                  <a:cubicBezTo>
                    <a:pt x="43213" y="190891"/>
                    <a:pt x="45581" y="187339"/>
                    <a:pt x="47356" y="183491"/>
                  </a:cubicBezTo>
                  <a:cubicBezTo>
                    <a:pt x="52092" y="174316"/>
                    <a:pt x="55348" y="163957"/>
                    <a:pt x="56828" y="153598"/>
                  </a:cubicBezTo>
                  <a:cubicBezTo>
                    <a:pt x="60379" y="132584"/>
                    <a:pt x="60971" y="110977"/>
                    <a:pt x="59195" y="89667"/>
                  </a:cubicBezTo>
                  <a:cubicBezTo>
                    <a:pt x="58603" y="81380"/>
                    <a:pt x="57715" y="73389"/>
                    <a:pt x="56828" y="65101"/>
                  </a:cubicBezTo>
                  <a:cubicBezTo>
                    <a:pt x="55644" y="51783"/>
                    <a:pt x="53276" y="38760"/>
                    <a:pt x="50020" y="25737"/>
                  </a:cubicBezTo>
                  <a:cubicBezTo>
                    <a:pt x="48540" y="19225"/>
                    <a:pt x="45877" y="13010"/>
                    <a:pt x="42325" y="7090"/>
                  </a:cubicBezTo>
                  <a:cubicBezTo>
                    <a:pt x="39812" y="2378"/>
                    <a:pt x="35048" y="0"/>
                    <a:pt x="30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1301600" y="1480925"/>
              <a:ext cx="4846600" cy="2294100"/>
            </a:xfrm>
            <a:custGeom>
              <a:avLst/>
              <a:gdLst/>
              <a:ahLst/>
              <a:cxnLst/>
              <a:rect l="l" t="t" r="r" b="b"/>
              <a:pathLst>
                <a:path w="193864" h="91764" extrusionOk="0">
                  <a:moveTo>
                    <a:pt x="24347" y="11094"/>
                  </a:moveTo>
                  <a:cubicBezTo>
                    <a:pt x="25882" y="11094"/>
                    <a:pt x="27427" y="11160"/>
                    <a:pt x="29006" y="11259"/>
                  </a:cubicBezTo>
                  <a:cubicBezTo>
                    <a:pt x="30486" y="11259"/>
                    <a:pt x="31965" y="12147"/>
                    <a:pt x="32557" y="13627"/>
                  </a:cubicBezTo>
                  <a:cubicBezTo>
                    <a:pt x="34629" y="16586"/>
                    <a:pt x="37885" y="18658"/>
                    <a:pt x="41437" y="19546"/>
                  </a:cubicBezTo>
                  <a:cubicBezTo>
                    <a:pt x="42301" y="19930"/>
                    <a:pt x="43228" y="20127"/>
                    <a:pt x="44136" y="20127"/>
                  </a:cubicBezTo>
                  <a:cubicBezTo>
                    <a:pt x="46027" y="20127"/>
                    <a:pt x="47836" y="19273"/>
                    <a:pt x="48836" y="17474"/>
                  </a:cubicBezTo>
                  <a:cubicBezTo>
                    <a:pt x="49748" y="15877"/>
                    <a:pt x="51716" y="14808"/>
                    <a:pt x="53654" y="14808"/>
                  </a:cubicBezTo>
                  <a:cubicBezTo>
                    <a:pt x="54230" y="14808"/>
                    <a:pt x="54804" y="14903"/>
                    <a:pt x="55347" y="15106"/>
                  </a:cubicBezTo>
                  <a:cubicBezTo>
                    <a:pt x="71626" y="18066"/>
                    <a:pt x="87609" y="22210"/>
                    <a:pt x="102999" y="28129"/>
                  </a:cubicBezTo>
                  <a:cubicBezTo>
                    <a:pt x="112766" y="31681"/>
                    <a:pt x="122534" y="34937"/>
                    <a:pt x="132301" y="38192"/>
                  </a:cubicBezTo>
                  <a:cubicBezTo>
                    <a:pt x="148283" y="43224"/>
                    <a:pt x="163378" y="51807"/>
                    <a:pt x="176697" y="62758"/>
                  </a:cubicBezTo>
                  <a:cubicBezTo>
                    <a:pt x="179065" y="64830"/>
                    <a:pt x="181432" y="67198"/>
                    <a:pt x="183504" y="69862"/>
                  </a:cubicBezTo>
                  <a:cubicBezTo>
                    <a:pt x="184984" y="71934"/>
                    <a:pt x="185872" y="74597"/>
                    <a:pt x="185576" y="77261"/>
                  </a:cubicBezTo>
                  <a:cubicBezTo>
                    <a:pt x="186168" y="81405"/>
                    <a:pt x="183208" y="84956"/>
                    <a:pt x="179361" y="85844"/>
                  </a:cubicBezTo>
                  <a:cubicBezTo>
                    <a:pt x="175809" y="86732"/>
                    <a:pt x="172257" y="87028"/>
                    <a:pt x="168706" y="87324"/>
                  </a:cubicBezTo>
                  <a:cubicBezTo>
                    <a:pt x="159234" y="87324"/>
                    <a:pt x="149467" y="86436"/>
                    <a:pt x="140292" y="84660"/>
                  </a:cubicBezTo>
                  <a:cubicBezTo>
                    <a:pt x="122534" y="80813"/>
                    <a:pt x="105071" y="76965"/>
                    <a:pt x="87905" y="71934"/>
                  </a:cubicBezTo>
                  <a:cubicBezTo>
                    <a:pt x="71626" y="66902"/>
                    <a:pt x="55643" y="60391"/>
                    <a:pt x="40549" y="52399"/>
                  </a:cubicBezTo>
                  <a:cubicBezTo>
                    <a:pt x="30782" y="47664"/>
                    <a:pt x="21606" y="40856"/>
                    <a:pt x="14207" y="32865"/>
                  </a:cubicBezTo>
                  <a:cubicBezTo>
                    <a:pt x="11839" y="30497"/>
                    <a:pt x="9767" y="27833"/>
                    <a:pt x="8583" y="25170"/>
                  </a:cubicBezTo>
                  <a:cubicBezTo>
                    <a:pt x="5624" y="18362"/>
                    <a:pt x="7992" y="13331"/>
                    <a:pt x="15095" y="12147"/>
                  </a:cubicBezTo>
                  <a:cubicBezTo>
                    <a:pt x="18252" y="11357"/>
                    <a:pt x="21277" y="11094"/>
                    <a:pt x="24347" y="11094"/>
                  </a:cubicBezTo>
                  <a:close/>
                  <a:moveTo>
                    <a:pt x="41632" y="0"/>
                  </a:moveTo>
                  <a:cubicBezTo>
                    <a:pt x="38970" y="0"/>
                    <a:pt x="36277" y="1133"/>
                    <a:pt x="34333" y="3563"/>
                  </a:cubicBezTo>
                  <a:cubicBezTo>
                    <a:pt x="32862" y="5525"/>
                    <a:pt x="30375" y="6674"/>
                    <a:pt x="27883" y="6674"/>
                  </a:cubicBezTo>
                  <a:cubicBezTo>
                    <a:pt x="27366" y="6674"/>
                    <a:pt x="26850" y="6625"/>
                    <a:pt x="26342" y="6523"/>
                  </a:cubicBezTo>
                  <a:cubicBezTo>
                    <a:pt x="25232" y="6449"/>
                    <a:pt x="24122" y="6412"/>
                    <a:pt x="23017" y="6412"/>
                  </a:cubicBezTo>
                  <a:cubicBezTo>
                    <a:pt x="19701" y="6412"/>
                    <a:pt x="16427" y="6745"/>
                    <a:pt x="13319" y="7411"/>
                  </a:cubicBezTo>
                  <a:cubicBezTo>
                    <a:pt x="4736" y="8891"/>
                    <a:pt x="0" y="18362"/>
                    <a:pt x="3848" y="26057"/>
                  </a:cubicBezTo>
                  <a:cubicBezTo>
                    <a:pt x="5624" y="29905"/>
                    <a:pt x="7992" y="33161"/>
                    <a:pt x="10951" y="36121"/>
                  </a:cubicBezTo>
                  <a:cubicBezTo>
                    <a:pt x="18055" y="43816"/>
                    <a:pt x="26638" y="50031"/>
                    <a:pt x="36109" y="55063"/>
                  </a:cubicBezTo>
                  <a:cubicBezTo>
                    <a:pt x="54755" y="65422"/>
                    <a:pt x="74882" y="73117"/>
                    <a:pt x="95600" y="78741"/>
                  </a:cubicBezTo>
                  <a:cubicBezTo>
                    <a:pt x="103591" y="80813"/>
                    <a:pt x="111583" y="82885"/>
                    <a:pt x="119574" y="84660"/>
                  </a:cubicBezTo>
                  <a:cubicBezTo>
                    <a:pt x="132301" y="87916"/>
                    <a:pt x="145620" y="90284"/>
                    <a:pt x="158938" y="91468"/>
                  </a:cubicBezTo>
                  <a:cubicBezTo>
                    <a:pt x="161208" y="91665"/>
                    <a:pt x="163444" y="91764"/>
                    <a:pt x="165658" y="91764"/>
                  </a:cubicBezTo>
                  <a:cubicBezTo>
                    <a:pt x="170087" y="91764"/>
                    <a:pt x="174428" y="91369"/>
                    <a:pt x="178769" y="90580"/>
                  </a:cubicBezTo>
                  <a:cubicBezTo>
                    <a:pt x="188832" y="88804"/>
                    <a:pt x="193863" y="77261"/>
                    <a:pt x="187944" y="68974"/>
                  </a:cubicBezTo>
                  <a:cubicBezTo>
                    <a:pt x="186464" y="66310"/>
                    <a:pt x="184392" y="63942"/>
                    <a:pt x="182320" y="61870"/>
                  </a:cubicBezTo>
                  <a:cubicBezTo>
                    <a:pt x="169593" y="50327"/>
                    <a:pt x="154795" y="41448"/>
                    <a:pt x="138812" y="35529"/>
                  </a:cubicBezTo>
                  <a:cubicBezTo>
                    <a:pt x="127565" y="31681"/>
                    <a:pt x="116318" y="27537"/>
                    <a:pt x="105367" y="23986"/>
                  </a:cubicBezTo>
                  <a:cubicBezTo>
                    <a:pt x="99744" y="21914"/>
                    <a:pt x="94120" y="20138"/>
                    <a:pt x="88497" y="18066"/>
                  </a:cubicBezTo>
                  <a:cubicBezTo>
                    <a:pt x="77841" y="15106"/>
                    <a:pt x="67186" y="12443"/>
                    <a:pt x="56235" y="10667"/>
                  </a:cubicBezTo>
                  <a:cubicBezTo>
                    <a:pt x="53572" y="10371"/>
                    <a:pt x="51500" y="8891"/>
                    <a:pt x="50612" y="6523"/>
                  </a:cubicBezTo>
                  <a:cubicBezTo>
                    <a:pt x="49216" y="2336"/>
                    <a:pt x="45455" y="0"/>
                    <a:pt x="4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1493975" y="1229625"/>
              <a:ext cx="4432250" cy="2957225"/>
            </a:xfrm>
            <a:custGeom>
              <a:avLst/>
              <a:gdLst/>
              <a:ahLst/>
              <a:cxnLst/>
              <a:rect l="l" t="t" r="r" b="b"/>
              <a:pathLst>
                <a:path w="177290" h="118289" extrusionOk="0">
                  <a:moveTo>
                    <a:pt x="156183" y="4428"/>
                  </a:moveTo>
                  <a:cubicBezTo>
                    <a:pt x="158286" y="4428"/>
                    <a:pt x="160388" y="4755"/>
                    <a:pt x="162490" y="5328"/>
                  </a:cubicBezTo>
                  <a:cubicBezTo>
                    <a:pt x="169594" y="7104"/>
                    <a:pt x="171666" y="12136"/>
                    <a:pt x="168706" y="18647"/>
                  </a:cubicBezTo>
                  <a:cubicBezTo>
                    <a:pt x="166338" y="22791"/>
                    <a:pt x="163674" y="26342"/>
                    <a:pt x="160419" y="29894"/>
                  </a:cubicBezTo>
                  <a:cubicBezTo>
                    <a:pt x="159531" y="31078"/>
                    <a:pt x="157755" y="31374"/>
                    <a:pt x="156275" y="31374"/>
                  </a:cubicBezTo>
                  <a:cubicBezTo>
                    <a:pt x="155838" y="31337"/>
                    <a:pt x="155401" y="31319"/>
                    <a:pt x="154964" y="31319"/>
                  </a:cubicBezTo>
                  <a:cubicBezTo>
                    <a:pt x="151858" y="31319"/>
                    <a:pt x="148807" y="32257"/>
                    <a:pt x="146212" y="34334"/>
                  </a:cubicBezTo>
                  <a:cubicBezTo>
                    <a:pt x="143548" y="35518"/>
                    <a:pt x="142068" y="38477"/>
                    <a:pt x="142956" y="41437"/>
                  </a:cubicBezTo>
                  <a:cubicBezTo>
                    <a:pt x="143844" y="43805"/>
                    <a:pt x="142956" y="46469"/>
                    <a:pt x="140884" y="47948"/>
                  </a:cubicBezTo>
                  <a:cubicBezTo>
                    <a:pt x="128453" y="58604"/>
                    <a:pt x="115135" y="68371"/>
                    <a:pt x="101224" y="76954"/>
                  </a:cubicBezTo>
                  <a:cubicBezTo>
                    <a:pt x="92345" y="82578"/>
                    <a:pt x="83465" y="87905"/>
                    <a:pt x="74882" y="93529"/>
                  </a:cubicBezTo>
                  <a:cubicBezTo>
                    <a:pt x="60675" y="103000"/>
                    <a:pt x="44693" y="109511"/>
                    <a:pt x="28118" y="112767"/>
                  </a:cubicBezTo>
                  <a:cubicBezTo>
                    <a:pt x="24862" y="113359"/>
                    <a:pt x="21311" y="113655"/>
                    <a:pt x="18055" y="113655"/>
                  </a:cubicBezTo>
                  <a:cubicBezTo>
                    <a:pt x="15391" y="113655"/>
                    <a:pt x="13023" y="112767"/>
                    <a:pt x="10952" y="110991"/>
                  </a:cubicBezTo>
                  <a:cubicBezTo>
                    <a:pt x="7696" y="108623"/>
                    <a:pt x="6512" y="104184"/>
                    <a:pt x="8288" y="100632"/>
                  </a:cubicBezTo>
                  <a:cubicBezTo>
                    <a:pt x="9768" y="97376"/>
                    <a:pt x="11544" y="94121"/>
                    <a:pt x="13911" y="91457"/>
                  </a:cubicBezTo>
                  <a:cubicBezTo>
                    <a:pt x="19831" y="83761"/>
                    <a:pt x="26342" y="76954"/>
                    <a:pt x="33446" y="70739"/>
                  </a:cubicBezTo>
                  <a:cubicBezTo>
                    <a:pt x="47652" y="59491"/>
                    <a:pt x="61563" y="48244"/>
                    <a:pt x="76362" y="37885"/>
                  </a:cubicBezTo>
                  <a:cubicBezTo>
                    <a:pt x="90273" y="28118"/>
                    <a:pt x="105367" y="19831"/>
                    <a:pt x="120758" y="13023"/>
                  </a:cubicBezTo>
                  <a:cubicBezTo>
                    <a:pt x="130821" y="8584"/>
                    <a:pt x="141772" y="5624"/>
                    <a:pt x="152723" y="4736"/>
                  </a:cubicBezTo>
                  <a:cubicBezTo>
                    <a:pt x="153877" y="4526"/>
                    <a:pt x="155030" y="4428"/>
                    <a:pt x="156183" y="4428"/>
                  </a:cubicBezTo>
                  <a:close/>
                  <a:moveTo>
                    <a:pt x="156494" y="1"/>
                  </a:moveTo>
                  <a:cubicBezTo>
                    <a:pt x="155157" y="1"/>
                    <a:pt x="153809" y="99"/>
                    <a:pt x="152427" y="297"/>
                  </a:cubicBezTo>
                  <a:cubicBezTo>
                    <a:pt x="141772" y="1184"/>
                    <a:pt x="131413" y="3848"/>
                    <a:pt x="121646" y="7992"/>
                  </a:cubicBezTo>
                  <a:cubicBezTo>
                    <a:pt x="102112" y="16279"/>
                    <a:pt x="83465" y="26934"/>
                    <a:pt x="66299" y="39661"/>
                  </a:cubicBezTo>
                  <a:cubicBezTo>
                    <a:pt x="59787" y="44397"/>
                    <a:pt x="52980" y="49428"/>
                    <a:pt x="46764" y="54460"/>
                  </a:cubicBezTo>
                  <a:cubicBezTo>
                    <a:pt x="35813" y="62451"/>
                    <a:pt x="26046" y="71330"/>
                    <a:pt x="16575" y="81098"/>
                  </a:cubicBezTo>
                  <a:cubicBezTo>
                    <a:pt x="11840" y="85833"/>
                    <a:pt x="7992" y="91457"/>
                    <a:pt x="5032" y="97376"/>
                  </a:cubicBezTo>
                  <a:cubicBezTo>
                    <a:pt x="1" y="106255"/>
                    <a:pt x="5920" y="117207"/>
                    <a:pt x="15983" y="118094"/>
                  </a:cubicBezTo>
                  <a:cubicBezTo>
                    <a:pt x="17332" y="118217"/>
                    <a:pt x="18630" y="118289"/>
                    <a:pt x="19898" y="118289"/>
                  </a:cubicBezTo>
                  <a:cubicBezTo>
                    <a:pt x="21691" y="118289"/>
                    <a:pt x="23425" y="118145"/>
                    <a:pt x="25158" y="117798"/>
                  </a:cubicBezTo>
                  <a:cubicBezTo>
                    <a:pt x="42029" y="115135"/>
                    <a:pt x="58307" y="109215"/>
                    <a:pt x="72810" y="100336"/>
                  </a:cubicBezTo>
                  <a:cubicBezTo>
                    <a:pt x="82873" y="94121"/>
                    <a:pt x="92936" y="87905"/>
                    <a:pt x="103000" y="81394"/>
                  </a:cubicBezTo>
                  <a:cubicBezTo>
                    <a:pt x="107735" y="78434"/>
                    <a:pt x="112767" y="75178"/>
                    <a:pt x="117798" y="71922"/>
                  </a:cubicBezTo>
                  <a:cubicBezTo>
                    <a:pt x="126678" y="65707"/>
                    <a:pt x="135557" y="58900"/>
                    <a:pt x="143844" y="51500"/>
                  </a:cubicBezTo>
                  <a:cubicBezTo>
                    <a:pt x="145087" y="50050"/>
                    <a:pt x="146765" y="49325"/>
                    <a:pt x="148472" y="49325"/>
                  </a:cubicBezTo>
                  <a:cubicBezTo>
                    <a:pt x="149204" y="49325"/>
                    <a:pt x="149941" y="49458"/>
                    <a:pt x="150651" y="49724"/>
                  </a:cubicBezTo>
                  <a:cubicBezTo>
                    <a:pt x="151797" y="50154"/>
                    <a:pt x="152943" y="50353"/>
                    <a:pt x="154050" y="50353"/>
                  </a:cubicBezTo>
                  <a:cubicBezTo>
                    <a:pt x="159807" y="50353"/>
                    <a:pt x="164524" y="44979"/>
                    <a:pt x="162786" y="38773"/>
                  </a:cubicBezTo>
                  <a:cubicBezTo>
                    <a:pt x="162194" y="35814"/>
                    <a:pt x="163378" y="32558"/>
                    <a:pt x="165746" y="30782"/>
                  </a:cubicBezTo>
                  <a:cubicBezTo>
                    <a:pt x="168706" y="27526"/>
                    <a:pt x="171074" y="23975"/>
                    <a:pt x="173146" y="19831"/>
                  </a:cubicBezTo>
                  <a:cubicBezTo>
                    <a:pt x="177289" y="12432"/>
                    <a:pt x="172850" y="2664"/>
                    <a:pt x="164562" y="1184"/>
                  </a:cubicBezTo>
                  <a:cubicBezTo>
                    <a:pt x="161800" y="395"/>
                    <a:pt x="159169" y="1"/>
                    <a:pt x="156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3"/>
          <p:cNvGrpSpPr/>
          <p:nvPr/>
        </p:nvGrpSpPr>
        <p:grpSpPr>
          <a:xfrm>
            <a:off x="351700" y="1436356"/>
            <a:ext cx="8722566" cy="3580273"/>
            <a:chOff x="351700" y="1436356"/>
            <a:chExt cx="8722566" cy="3580273"/>
          </a:xfrm>
        </p:grpSpPr>
        <p:grpSp>
          <p:nvGrpSpPr>
            <p:cNvPr id="226" name="Google Shape;226;p13"/>
            <p:cNvGrpSpPr/>
            <p:nvPr/>
          </p:nvGrpSpPr>
          <p:grpSpPr>
            <a:xfrm>
              <a:off x="351700" y="1436356"/>
              <a:ext cx="8722566" cy="3580273"/>
              <a:chOff x="351700" y="1436356"/>
              <a:chExt cx="8722566" cy="3580273"/>
            </a:xfrm>
          </p:grpSpPr>
          <p:sp>
            <p:nvSpPr>
              <p:cNvPr id="227" name="Google Shape;227;p13"/>
              <p:cNvSpPr/>
              <p:nvPr/>
            </p:nvSpPr>
            <p:spPr>
              <a:xfrm>
                <a:off x="351700" y="186770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725847" y="14363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7910511" y="4028712"/>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9935296">
                <a:off x="1441381" y="4385246"/>
                <a:ext cx="348408" cy="39887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3"/>
            <p:cNvSpPr/>
            <p:nvPr/>
          </p:nvSpPr>
          <p:spPr>
            <a:xfrm>
              <a:off x="7621617" y="21606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3"/>
          <p:cNvSpPr txBox="1">
            <a:spLocks noGrp="1"/>
          </p:cNvSpPr>
          <p:nvPr>
            <p:ph type="title" hasCustomPrompt="1"/>
          </p:nvPr>
        </p:nvSpPr>
        <p:spPr>
          <a:xfrm>
            <a:off x="1923275" y="1543950"/>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33" name="Google Shape;233;p13"/>
          <p:cNvSpPr txBox="1">
            <a:spLocks noGrp="1"/>
          </p:cNvSpPr>
          <p:nvPr>
            <p:ph type="subTitle" idx="1"/>
          </p:nvPr>
        </p:nvSpPr>
        <p:spPr>
          <a:xfrm>
            <a:off x="2879975" y="1822525"/>
            <a:ext cx="4437000" cy="365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13"/>
          <p:cNvSpPr txBox="1">
            <a:spLocks noGrp="1"/>
          </p:cNvSpPr>
          <p:nvPr>
            <p:ph type="subTitle" idx="2"/>
          </p:nvPr>
        </p:nvSpPr>
        <p:spPr>
          <a:xfrm>
            <a:off x="2879975" y="1398425"/>
            <a:ext cx="4437000" cy="365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13"/>
          <p:cNvSpPr txBox="1">
            <a:spLocks noGrp="1"/>
          </p:cNvSpPr>
          <p:nvPr>
            <p:ph type="title" idx="3" hasCustomPrompt="1"/>
          </p:nvPr>
        </p:nvSpPr>
        <p:spPr>
          <a:xfrm>
            <a:off x="1923275" y="2743282"/>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36" name="Google Shape;236;p13"/>
          <p:cNvSpPr txBox="1">
            <a:spLocks noGrp="1"/>
          </p:cNvSpPr>
          <p:nvPr>
            <p:ph type="subTitle" idx="4"/>
          </p:nvPr>
        </p:nvSpPr>
        <p:spPr>
          <a:xfrm>
            <a:off x="2879975" y="3032700"/>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13"/>
          <p:cNvSpPr txBox="1">
            <a:spLocks noGrp="1"/>
          </p:cNvSpPr>
          <p:nvPr>
            <p:ph type="subTitle" idx="5"/>
          </p:nvPr>
        </p:nvSpPr>
        <p:spPr>
          <a:xfrm>
            <a:off x="2879975" y="2608600"/>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13"/>
          <p:cNvSpPr txBox="1">
            <a:spLocks noGrp="1"/>
          </p:cNvSpPr>
          <p:nvPr>
            <p:ph type="title" idx="6" hasCustomPrompt="1"/>
          </p:nvPr>
        </p:nvSpPr>
        <p:spPr>
          <a:xfrm>
            <a:off x="1923275" y="3944257"/>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39" name="Google Shape;239;p13"/>
          <p:cNvSpPr txBox="1">
            <a:spLocks noGrp="1"/>
          </p:cNvSpPr>
          <p:nvPr>
            <p:ph type="subTitle" idx="7"/>
          </p:nvPr>
        </p:nvSpPr>
        <p:spPr>
          <a:xfrm>
            <a:off x="2879975" y="4242875"/>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13"/>
          <p:cNvSpPr txBox="1">
            <a:spLocks noGrp="1"/>
          </p:cNvSpPr>
          <p:nvPr>
            <p:ph type="subTitle" idx="8"/>
          </p:nvPr>
        </p:nvSpPr>
        <p:spPr>
          <a:xfrm>
            <a:off x="2879975" y="3818775"/>
            <a:ext cx="4437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13"/>
          <p:cNvSpPr txBox="1">
            <a:spLocks noGrp="1"/>
          </p:cNvSpPr>
          <p:nvPr>
            <p:ph type="title" idx="9"/>
          </p:nvPr>
        </p:nvSpPr>
        <p:spPr>
          <a:xfrm>
            <a:off x="713225" y="4499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1pPr>
            <a:lvl2pPr lvl="1"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9pPr>
          </a:lstStyle>
          <a:p>
            <a:endParaRPr/>
          </a:p>
        </p:txBody>
      </p:sp>
      <p:grpSp>
        <p:nvGrpSpPr>
          <p:cNvPr id="242" name="Google Shape;242;p13"/>
          <p:cNvGrpSpPr/>
          <p:nvPr/>
        </p:nvGrpSpPr>
        <p:grpSpPr>
          <a:xfrm rot="6317172">
            <a:off x="8201240" y="3504887"/>
            <a:ext cx="1463286" cy="786775"/>
            <a:chOff x="230900" y="984000"/>
            <a:chExt cx="6963575" cy="3744150"/>
          </a:xfrm>
        </p:grpSpPr>
        <p:sp>
          <p:nvSpPr>
            <p:cNvPr id="243" name="Google Shape;243;p13"/>
            <p:cNvSpPr/>
            <p:nvPr/>
          </p:nvSpPr>
          <p:spPr>
            <a:xfrm>
              <a:off x="865275" y="1536400"/>
              <a:ext cx="6004800" cy="2752175"/>
            </a:xfrm>
            <a:custGeom>
              <a:avLst/>
              <a:gdLst/>
              <a:ahLst/>
              <a:cxnLst/>
              <a:rect l="l" t="t" r="r" b="b"/>
              <a:pathLst>
                <a:path w="240192" h="110087" extrusionOk="0">
                  <a:moveTo>
                    <a:pt x="135257" y="1"/>
                  </a:moveTo>
                  <a:cubicBezTo>
                    <a:pt x="97290" y="1"/>
                    <a:pt x="59613" y="7796"/>
                    <a:pt x="24798" y="23000"/>
                  </a:cubicBezTo>
                  <a:cubicBezTo>
                    <a:pt x="17877" y="25595"/>
                    <a:pt x="11822" y="29632"/>
                    <a:pt x="7497" y="35399"/>
                  </a:cubicBezTo>
                  <a:cubicBezTo>
                    <a:pt x="3460" y="41166"/>
                    <a:pt x="3460" y="50681"/>
                    <a:pt x="9515" y="54718"/>
                  </a:cubicBezTo>
                  <a:lnTo>
                    <a:pt x="0" y="52123"/>
                  </a:lnTo>
                  <a:lnTo>
                    <a:pt x="0" y="52123"/>
                  </a:lnTo>
                  <a:cubicBezTo>
                    <a:pt x="38350" y="78074"/>
                    <a:pt x="81313" y="97969"/>
                    <a:pt x="126584" y="106620"/>
                  </a:cubicBezTo>
                  <a:cubicBezTo>
                    <a:pt x="137401" y="108686"/>
                    <a:pt x="148576" y="110086"/>
                    <a:pt x="159571" y="110086"/>
                  </a:cubicBezTo>
                  <a:cubicBezTo>
                    <a:pt x="174660" y="110086"/>
                    <a:pt x="189407" y="107449"/>
                    <a:pt x="202418" y="100276"/>
                  </a:cubicBezTo>
                  <a:cubicBezTo>
                    <a:pt x="224909" y="87877"/>
                    <a:pt x="240192" y="58466"/>
                    <a:pt x="229234" y="35110"/>
                  </a:cubicBezTo>
                  <a:cubicBezTo>
                    <a:pt x="219431" y="13773"/>
                    <a:pt x="193768" y="5411"/>
                    <a:pt x="170412" y="2239"/>
                  </a:cubicBezTo>
                  <a:cubicBezTo>
                    <a:pt x="158717" y="743"/>
                    <a:pt x="146973" y="1"/>
                    <a:pt x="135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1528450" y="2233925"/>
              <a:ext cx="1268750" cy="925150"/>
            </a:xfrm>
            <a:custGeom>
              <a:avLst/>
              <a:gdLst/>
              <a:ahLst/>
              <a:cxnLst/>
              <a:rect l="l" t="t" r="r" b="b"/>
              <a:pathLst>
                <a:path w="50750" h="37006" extrusionOk="0">
                  <a:moveTo>
                    <a:pt x="17157" y="1"/>
                  </a:moveTo>
                  <a:cubicBezTo>
                    <a:pt x="13553" y="1"/>
                    <a:pt x="9949" y="289"/>
                    <a:pt x="6344" y="866"/>
                  </a:cubicBezTo>
                  <a:cubicBezTo>
                    <a:pt x="3242" y="4279"/>
                    <a:pt x="2226" y="8860"/>
                    <a:pt x="3072" y="13083"/>
                  </a:cubicBezTo>
                  <a:lnTo>
                    <a:pt x="3072" y="13083"/>
                  </a:lnTo>
                  <a:lnTo>
                    <a:pt x="1443" y="10669"/>
                  </a:lnTo>
                  <a:lnTo>
                    <a:pt x="1443" y="10669"/>
                  </a:lnTo>
                  <a:cubicBezTo>
                    <a:pt x="1" y="15283"/>
                    <a:pt x="866" y="20473"/>
                    <a:pt x="4326" y="23933"/>
                  </a:cubicBezTo>
                  <a:cubicBezTo>
                    <a:pt x="7498" y="27682"/>
                    <a:pt x="11535" y="30277"/>
                    <a:pt x="16148" y="32007"/>
                  </a:cubicBezTo>
                  <a:cubicBezTo>
                    <a:pt x="20762" y="34602"/>
                    <a:pt x="26240" y="36332"/>
                    <a:pt x="31430" y="36909"/>
                  </a:cubicBezTo>
                  <a:cubicBezTo>
                    <a:pt x="32047" y="36974"/>
                    <a:pt x="32663" y="37006"/>
                    <a:pt x="33278" y="37006"/>
                  </a:cubicBezTo>
                  <a:cubicBezTo>
                    <a:pt x="38124" y="37006"/>
                    <a:pt x="42842" y="35013"/>
                    <a:pt x="46424" y="31430"/>
                  </a:cubicBezTo>
                  <a:cubicBezTo>
                    <a:pt x="50750" y="25375"/>
                    <a:pt x="50750" y="17301"/>
                    <a:pt x="46424" y="11246"/>
                  </a:cubicBezTo>
                  <a:cubicBezTo>
                    <a:pt x="41811" y="5479"/>
                    <a:pt x="35179" y="1731"/>
                    <a:pt x="27970" y="866"/>
                  </a:cubicBezTo>
                  <a:cubicBezTo>
                    <a:pt x="24366" y="289"/>
                    <a:pt x="20762" y="1"/>
                    <a:pt x="1715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3518050" y="2040325"/>
              <a:ext cx="2559075" cy="1722600"/>
            </a:xfrm>
            <a:custGeom>
              <a:avLst/>
              <a:gdLst/>
              <a:ahLst/>
              <a:cxnLst/>
              <a:rect l="l" t="t" r="r" b="b"/>
              <a:pathLst>
                <a:path w="102363" h="68904" extrusionOk="0">
                  <a:moveTo>
                    <a:pt x="46297" y="1"/>
                  </a:moveTo>
                  <a:cubicBezTo>
                    <a:pt x="38614" y="1"/>
                    <a:pt x="31099" y="1482"/>
                    <a:pt x="24221" y="5150"/>
                  </a:cubicBezTo>
                  <a:cubicBezTo>
                    <a:pt x="7785" y="14665"/>
                    <a:pt x="0" y="33984"/>
                    <a:pt x="4902" y="52150"/>
                  </a:cubicBezTo>
                  <a:lnTo>
                    <a:pt x="4325" y="48113"/>
                  </a:lnTo>
                  <a:lnTo>
                    <a:pt x="4325" y="48113"/>
                  </a:lnTo>
                  <a:cubicBezTo>
                    <a:pt x="15558" y="61892"/>
                    <a:pt x="31771" y="68903"/>
                    <a:pt x="48032" y="68903"/>
                  </a:cubicBezTo>
                  <a:cubicBezTo>
                    <a:pt x="63076" y="68903"/>
                    <a:pt x="78163" y="62902"/>
                    <a:pt x="89387" y="50708"/>
                  </a:cubicBezTo>
                  <a:cubicBezTo>
                    <a:pt x="97461" y="41769"/>
                    <a:pt x="102363" y="27352"/>
                    <a:pt x="95154" y="17548"/>
                  </a:cubicBezTo>
                  <a:cubicBezTo>
                    <a:pt x="91405" y="12935"/>
                    <a:pt x="86504" y="9763"/>
                    <a:pt x="80737" y="7745"/>
                  </a:cubicBezTo>
                  <a:cubicBezTo>
                    <a:pt x="69966" y="3402"/>
                    <a:pt x="57940" y="1"/>
                    <a:pt x="4629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230900" y="984000"/>
              <a:ext cx="6963575" cy="3744150"/>
            </a:xfrm>
            <a:custGeom>
              <a:avLst/>
              <a:gdLst/>
              <a:ahLst/>
              <a:cxnLst/>
              <a:rect l="l" t="t" r="r" b="b"/>
              <a:pathLst>
                <a:path w="278543" h="149766" extrusionOk="0">
                  <a:moveTo>
                    <a:pt x="186163" y="16716"/>
                  </a:moveTo>
                  <a:cubicBezTo>
                    <a:pt x="188984" y="16716"/>
                    <a:pt x="191835" y="17445"/>
                    <a:pt x="194345" y="18856"/>
                  </a:cubicBezTo>
                  <a:cubicBezTo>
                    <a:pt x="193048" y="19001"/>
                    <a:pt x="191750" y="19073"/>
                    <a:pt x="190453" y="19073"/>
                  </a:cubicBezTo>
                  <a:cubicBezTo>
                    <a:pt x="189155" y="19073"/>
                    <a:pt x="187857" y="19001"/>
                    <a:pt x="186560" y="18856"/>
                  </a:cubicBezTo>
                  <a:cubicBezTo>
                    <a:pt x="184253" y="18568"/>
                    <a:pt x="181946" y="18568"/>
                    <a:pt x="179351" y="18280"/>
                  </a:cubicBezTo>
                  <a:cubicBezTo>
                    <a:pt x="181455" y="17228"/>
                    <a:pt x="183799" y="16716"/>
                    <a:pt x="186163" y="16716"/>
                  </a:cubicBezTo>
                  <a:close/>
                  <a:moveTo>
                    <a:pt x="156200" y="17334"/>
                  </a:moveTo>
                  <a:cubicBezTo>
                    <a:pt x="157901" y="17334"/>
                    <a:pt x="159619" y="17724"/>
                    <a:pt x="161186" y="18568"/>
                  </a:cubicBezTo>
                  <a:lnTo>
                    <a:pt x="149652" y="19433"/>
                  </a:lnTo>
                  <a:cubicBezTo>
                    <a:pt x="151498" y="18091"/>
                    <a:pt x="153832" y="17334"/>
                    <a:pt x="156200" y="17334"/>
                  </a:cubicBezTo>
                  <a:close/>
                  <a:moveTo>
                    <a:pt x="127713" y="17081"/>
                  </a:moveTo>
                  <a:cubicBezTo>
                    <a:pt x="130975" y="17081"/>
                    <a:pt x="134271" y="17942"/>
                    <a:pt x="137253" y="19433"/>
                  </a:cubicBezTo>
                  <a:cubicBezTo>
                    <a:pt x="130945" y="21199"/>
                    <a:pt x="124196" y="22082"/>
                    <a:pt x="117585" y="22082"/>
                  </a:cubicBezTo>
                  <a:cubicBezTo>
                    <a:pt x="116711" y="22082"/>
                    <a:pt x="115840" y="22067"/>
                    <a:pt x="114972" y="22036"/>
                  </a:cubicBezTo>
                  <a:lnTo>
                    <a:pt x="114972" y="22036"/>
                  </a:lnTo>
                  <a:cubicBezTo>
                    <a:pt x="117276" y="19043"/>
                    <a:pt x="120641" y="17415"/>
                    <a:pt x="124277" y="17415"/>
                  </a:cubicBezTo>
                  <a:cubicBezTo>
                    <a:pt x="125408" y="17189"/>
                    <a:pt x="126558" y="17081"/>
                    <a:pt x="127713" y="17081"/>
                  </a:cubicBezTo>
                  <a:close/>
                  <a:moveTo>
                    <a:pt x="113863" y="22081"/>
                  </a:moveTo>
                  <a:cubicBezTo>
                    <a:pt x="113993" y="22081"/>
                    <a:pt x="114157" y="22173"/>
                    <a:pt x="114314" y="22252"/>
                  </a:cubicBezTo>
                  <a:lnTo>
                    <a:pt x="114314" y="22252"/>
                  </a:lnTo>
                  <a:lnTo>
                    <a:pt x="113609" y="22605"/>
                  </a:lnTo>
                  <a:cubicBezTo>
                    <a:pt x="113609" y="22202"/>
                    <a:pt x="113714" y="22081"/>
                    <a:pt x="113863" y="22081"/>
                  </a:cubicBezTo>
                  <a:close/>
                  <a:moveTo>
                    <a:pt x="96130" y="21220"/>
                  </a:moveTo>
                  <a:cubicBezTo>
                    <a:pt x="99102" y="21220"/>
                    <a:pt x="102113" y="21868"/>
                    <a:pt x="104958" y="23182"/>
                  </a:cubicBezTo>
                  <a:cubicBezTo>
                    <a:pt x="104670" y="24623"/>
                    <a:pt x="103228" y="24335"/>
                    <a:pt x="102075" y="24623"/>
                  </a:cubicBezTo>
                  <a:cubicBezTo>
                    <a:pt x="96885" y="25777"/>
                    <a:pt x="91406" y="26642"/>
                    <a:pt x="85928" y="27507"/>
                  </a:cubicBezTo>
                  <a:cubicBezTo>
                    <a:pt x="85062" y="27795"/>
                    <a:pt x="84197" y="27939"/>
                    <a:pt x="83332" y="27939"/>
                  </a:cubicBezTo>
                  <a:cubicBezTo>
                    <a:pt x="82561" y="27939"/>
                    <a:pt x="81789" y="27825"/>
                    <a:pt x="81017" y="27595"/>
                  </a:cubicBezTo>
                  <a:lnTo>
                    <a:pt x="81017" y="27595"/>
                  </a:lnTo>
                  <a:lnTo>
                    <a:pt x="82756" y="26353"/>
                  </a:lnTo>
                  <a:cubicBezTo>
                    <a:pt x="86513" y="22954"/>
                    <a:pt x="91269" y="21220"/>
                    <a:pt x="96130" y="21220"/>
                  </a:cubicBezTo>
                  <a:close/>
                  <a:moveTo>
                    <a:pt x="212475" y="21235"/>
                  </a:moveTo>
                  <a:cubicBezTo>
                    <a:pt x="214385" y="21235"/>
                    <a:pt x="216259" y="21596"/>
                    <a:pt x="217990" y="22317"/>
                  </a:cubicBezTo>
                  <a:cubicBezTo>
                    <a:pt x="222026" y="23758"/>
                    <a:pt x="225487" y="26930"/>
                    <a:pt x="227505" y="30679"/>
                  </a:cubicBezTo>
                  <a:lnTo>
                    <a:pt x="206744" y="22317"/>
                  </a:lnTo>
                  <a:cubicBezTo>
                    <a:pt x="208618" y="21596"/>
                    <a:pt x="210565" y="21235"/>
                    <a:pt x="212475" y="21235"/>
                  </a:cubicBezTo>
                  <a:close/>
                  <a:moveTo>
                    <a:pt x="65706" y="27715"/>
                  </a:moveTo>
                  <a:cubicBezTo>
                    <a:pt x="68439" y="27715"/>
                    <a:pt x="71179" y="28471"/>
                    <a:pt x="73529" y="29814"/>
                  </a:cubicBezTo>
                  <a:cubicBezTo>
                    <a:pt x="68627" y="30967"/>
                    <a:pt x="64590" y="32120"/>
                    <a:pt x="60841" y="32697"/>
                  </a:cubicBezTo>
                  <a:cubicBezTo>
                    <a:pt x="59481" y="32891"/>
                    <a:pt x="58120" y="33872"/>
                    <a:pt x="56759" y="33872"/>
                  </a:cubicBezTo>
                  <a:cubicBezTo>
                    <a:pt x="56102" y="33872"/>
                    <a:pt x="55444" y="33643"/>
                    <a:pt x="54786" y="32985"/>
                  </a:cubicBezTo>
                  <a:cubicBezTo>
                    <a:pt x="55940" y="30679"/>
                    <a:pt x="57958" y="29814"/>
                    <a:pt x="59976" y="28948"/>
                  </a:cubicBezTo>
                  <a:cubicBezTo>
                    <a:pt x="61784" y="28105"/>
                    <a:pt x="63744" y="27715"/>
                    <a:pt x="65706" y="27715"/>
                  </a:cubicBezTo>
                  <a:close/>
                  <a:moveTo>
                    <a:pt x="52479" y="33850"/>
                  </a:moveTo>
                  <a:cubicBezTo>
                    <a:pt x="52768" y="33850"/>
                    <a:pt x="53056" y="34139"/>
                    <a:pt x="52768" y="34427"/>
                  </a:cubicBezTo>
                  <a:cubicBezTo>
                    <a:pt x="52768" y="34715"/>
                    <a:pt x="52479" y="34715"/>
                    <a:pt x="52191" y="34715"/>
                  </a:cubicBezTo>
                  <a:cubicBezTo>
                    <a:pt x="51903" y="34427"/>
                    <a:pt x="51903" y="34139"/>
                    <a:pt x="51903" y="34139"/>
                  </a:cubicBezTo>
                  <a:cubicBezTo>
                    <a:pt x="52191" y="34139"/>
                    <a:pt x="52479" y="33850"/>
                    <a:pt x="52479" y="33850"/>
                  </a:cubicBezTo>
                  <a:close/>
                  <a:moveTo>
                    <a:pt x="234492" y="33569"/>
                  </a:moveTo>
                  <a:cubicBezTo>
                    <a:pt x="237695" y="33569"/>
                    <a:pt x="240883" y="34766"/>
                    <a:pt x="243364" y="37022"/>
                  </a:cubicBezTo>
                  <a:cubicBezTo>
                    <a:pt x="246247" y="39329"/>
                    <a:pt x="247977" y="43077"/>
                    <a:pt x="247689" y="47114"/>
                  </a:cubicBezTo>
                  <a:cubicBezTo>
                    <a:pt x="245382" y="46826"/>
                    <a:pt x="244806" y="45096"/>
                    <a:pt x="243652" y="43942"/>
                  </a:cubicBezTo>
                  <a:cubicBezTo>
                    <a:pt x="242499" y="43077"/>
                    <a:pt x="241057" y="41636"/>
                    <a:pt x="239904" y="40482"/>
                  </a:cubicBezTo>
                  <a:cubicBezTo>
                    <a:pt x="239039" y="39329"/>
                    <a:pt x="237885" y="38464"/>
                    <a:pt x="236732" y="37599"/>
                  </a:cubicBezTo>
                  <a:cubicBezTo>
                    <a:pt x="235290" y="36445"/>
                    <a:pt x="233849" y="35580"/>
                    <a:pt x="231830" y="33850"/>
                  </a:cubicBezTo>
                  <a:cubicBezTo>
                    <a:pt x="232709" y="33662"/>
                    <a:pt x="233601" y="33569"/>
                    <a:pt x="234492" y="33569"/>
                  </a:cubicBezTo>
                  <a:close/>
                  <a:moveTo>
                    <a:pt x="42881" y="37426"/>
                  </a:moveTo>
                  <a:cubicBezTo>
                    <a:pt x="43587" y="37426"/>
                    <a:pt x="44290" y="37484"/>
                    <a:pt x="44982" y="37599"/>
                  </a:cubicBezTo>
                  <a:cubicBezTo>
                    <a:pt x="41234" y="39906"/>
                    <a:pt x="38639" y="41636"/>
                    <a:pt x="36332" y="43366"/>
                  </a:cubicBezTo>
                  <a:cubicBezTo>
                    <a:pt x="34314" y="45096"/>
                    <a:pt x="32295" y="46538"/>
                    <a:pt x="29989" y="48556"/>
                  </a:cubicBezTo>
                  <a:cubicBezTo>
                    <a:pt x="29700" y="45096"/>
                    <a:pt x="31719" y="41636"/>
                    <a:pt x="34890" y="40194"/>
                  </a:cubicBezTo>
                  <a:cubicBezTo>
                    <a:pt x="37197" y="38349"/>
                    <a:pt x="40058" y="37426"/>
                    <a:pt x="42881" y="37426"/>
                  </a:cubicBezTo>
                  <a:close/>
                  <a:moveTo>
                    <a:pt x="24222" y="57783"/>
                  </a:moveTo>
                  <a:lnTo>
                    <a:pt x="24222" y="57783"/>
                  </a:lnTo>
                  <a:cubicBezTo>
                    <a:pt x="23357" y="60090"/>
                    <a:pt x="22780" y="62397"/>
                    <a:pt x="21915" y="64992"/>
                  </a:cubicBezTo>
                  <a:lnTo>
                    <a:pt x="21915" y="64992"/>
                  </a:lnTo>
                  <a:cubicBezTo>
                    <a:pt x="21338" y="62397"/>
                    <a:pt x="22203" y="59801"/>
                    <a:pt x="24222" y="57783"/>
                  </a:cubicBezTo>
                  <a:close/>
                  <a:moveTo>
                    <a:pt x="251438" y="53169"/>
                  </a:moveTo>
                  <a:lnTo>
                    <a:pt x="251438" y="53746"/>
                  </a:lnTo>
                  <a:cubicBezTo>
                    <a:pt x="259223" y="56630"/>
                    <a:pt x="261530" y="62108"/>
                    <a:pt x="258935" y="71047"/>
                  </a:cubicBezTo>
                  <a:cubicBezTo>
                    <a:pt x="256051" y="68452"/>
                    <a:pt x="256628" y="65280"/>
                    <a:pt x="255186" y="62397"/>
                  </a:cubicBezTo>
                  <a:cubicBezTo>
                    <a:pt x="253744" y="59513"/>
                    <a:pt x="252591" y="56341"/>
                    <a:pt x="251149" y="53458"/>
                  </a:cubicBezTo>
                  <a:lnTo>
                    <a:pt x="251438" y="53169"/>
                  </a:lnTo>
                  <a:close/>
                  <a:moveTo>
                    <a:pt x="24294" y="75462"/>
                  </a:moveTo>
                  <a:cubicBezTo>
                    <a:pt x="24933" y="75462"/>
                    <a:pt x="25699" y="75913"/>
                    <a:pt x="26240" y="76814"/>
                  </a:cubicBezTo>
                  <a:cubicBezTo>
                    <a:pt x="26817" y="77679"/>
                    <a:pt x="27393" y="78544"/>
                    <a:pt x="27682" y="79409"/>
                  </a:cubicBezTo>
                  <a:cubicBezTo>
                    <a:pt x="27297" y="79601"/>
                    <a:pt x="26849" y="79697"/>
                    <a:pt x="26400" y="79697"/>
                  </a:cubicBezTo>
                  <a:cubicBezTo>
                    <a:pt x="25503" y="79697"/>
                    <a:pt x="24606" y="79313"/>
                    <a:pt x="24222" y="78544"/>
                  </a:cubicBezTo>
                  <a:cubicBezTo>
                    <a:pt x="23357" y="77967"/>
                    <a:pt x="23068" y="76814"/>
                    <a:pt x="23357" y="75949"/>
                  </a:cubicBezTo>
                  <a:cubicBezTo>
                    <a:pt x="23573" y="75624"/>
                    <a:pt x="23911" y="75462"/>
                    <a:pt x="24294" y="75462"/>
                  </a:cubicBezTo>
                  <a:close/>
                  <a:moveTo>
                    <a:pt x="38062" y="87771"/>
                  </a:moveTo>
                  <a:cubicBezTo>
                    <a:pt x="40369" y="88636"/>
                    <a:pt x="42676" y="90078"/>
                    <a:pt x="44406" y="91808"/>
                  </a:cubicBezTo>
                  <a:cubicBezTo>
                    <a:pt x="44406" y="91808"/>
                    <a:pt x="44117" y="92673"/>
                    <a:pt x="44117" y="92673"/>
                  </a:cubicBezTo>
                  <a:cubicBezTo>
                    <a:pt x="43614" y="92810"/>
                    <a:pt x="43117" y="92875"/>
                    <a:pt x="42635" y="92875"/>
                  </a:cubicBezTo>
                  <a:cubicBezTo>
                    <a:pt x="40081" y="92875"/>
                    <a:pt x="37925" y="91061"/>
                    <a:pt x="37197" y="88636"/>
                  </a:cubicBezTo>
                  <a:cubicBezTo>
                    <a:pt x="37486" y="88348"/>
                    <a:pt x="38062" y="87771"/>
                    <a:pt x="38062" y="87771"/>
                  </a:cubicBezTo>
                  <a:close/>
                  <a:moveTo>
                    <a:pt x="259089" y="79052"/>
                  </a:moveTo>
                  <a:cubicBezTo>
                    <a:pt x="260438" y="81018"/>
                    <a:pt x="261241" y="83251"/>
                    <a:pt x="261241" y="85752"/>
                  </a:cubicBezTo>
                  <a:cubicBezTo>
                    <a:pt x="261530" y="88059"/>
                    <a:pt x="260665" y="90654"/>
                    <a:pt x="258935" y="92384"/>
                  </a:cubicBezTo>
                  <a:cubicBezTo>
                    <a:pt x="258646" y="92961"/>
                    <a:pt x="257781" y="93249"/>
                    <a:pt x="257205" y="93249"/>
                  </a:cubicBezTo>
                  <a:cubicBezTo>
                    <a:pt x="256339" y="92961"/>
                    <a:pt x="255763" y="92384"/>
                    <a:pt x="256051" y="91519"/>
                  </a:cubicBezTo>
                  <a:cubicBezTo>
                    <a:pt x="257159" y="87364"/>
                    <a:pt x="258001" y="83208"/>
                    <a:pt x="259089" y="79052"/>
                  </a:cubicBezTo>
                  <a:close/>
                  <a:moveTo>
                    <a:pt x="53525" y="96133"/>
                  </a:moveTo>
                  <a:cubicBezTo>
                    <a:pt x="53849" y="96133"/>
                    <a:pt x="54210" y="96277"/>
                    <a:pt x="54498" y="96421"/>
                  </a:cubicBezTo>
                  <a:cubicBezTo>
                    <a:pt x="57093" y="97575"/>
                    <a:pt x="59976" y="98728"/>
                    <a:pt x="62572" y="99881"/>
                  </a:cubicBezTo>
                  <a:cubicBezTo>
                    <a:pt x="62860" y="100170"/>
                    <a:pt x="63148" y="100746"/>
                    <a:pt x="63148" y="101035"/>
                  </a:cubicBezTo>
                  <a:cubicBezTo>
                    <a:pt x="62860" y="101611"/>
                    <a:pt x="62572" y="101900"/>
                    <a:pt x="62283" y="101900"/>
                  </a:cubicBezTo>
                  <a:lnTo>
                    <a:pt x="59976" y="101900"/>
                  </a:lnTo>
                  <a:cubicBezTo>
                    <a:pt x="57093" y="101611"/>
                    <a:pt x="54786" y="100170"/>
                    <a:pt x="53056" y="98151"/>
                  </a:cubicBezTo>
                  <a:cubicBezTo>
                    <a:pt x="52768" y="97575"/>
                    <a:pt x="52479" y="97575"/>
                    <a:pt x="52768" y="96710"/>
                  </a:cubicBezTo>
                  <a:cubicBezTo>
                    <a:pt x="52912" y="96277"/>
                    <a:pt x="53200" y="96133"/>
                    <a:pt x="53525" y="96133"/>
                  </a:cubicBezTo>
                  <a:close/>
                  <a:moveTo>
                    <a:pt x="71820" y="104822"/>
                  </a:moveTo>
                  <a:lnTo>
                    <a:pt x="71820" y="104822"/>
                  </a:lnTo>
                  <a:cubicBezTo>
                    <a:pt x="76607" y="105445"/>
                    <a:pt x="81117" y="107433"/>
                    <a:pt x="85351" y="109973"/>
                  </a:cubicBezTo>
                  <a:cubicBezTo>
                    <a:pt x="83891" y="110239"/>
                    <a:pt x="82538" y="110382"/>
                    <a:pt x="81285" y="110382"/>
                  </a:cubicBezTo>
                  <a:cubicBezTo>
                    <a:pt x="77106" y="110382"/>
                    <a:pt x="74038" y="108789"/>
                    <a:pt x="71820" y="104822"/>
                  </a:cubicBezTo>
                  <a:close/>
                  <a:moveTo>
                    <a:pt x="96885" y="114299"/>
                  </a:moveTo>
                  <a:lnTo>
                    <a:pt x="106977" y="118335"/>
                  </a:lnTo>
                  <a:cubicBezTo>
                    <a:pt x="106277" y="118485"/>
                    <a:pt x="105577" y="118557"/>
                    <a:pt x="104888" y="118557"/>
                  </a:cubicBezTo>
                  <a:cubicBezTo>
                    <a:pt x="101601" y="118557"/>
                    <a:pt x="98553" y="116921"/>
                    <a:pt x="96885" y="114299"/>
                  </a:cubicBezTo>
                  <a:close/>
                  <a:moveTo>
                    <a:pt x="121106" y="123237"/>
                  </a:moveTo>
                  <a:cubicBezTo>
                    <a:pt x="123701" y="123526"/>
                    <a:pt x="126296" y="124391"/>
                    <a:pt x="128603" y="125256"/>
                  </a:cubicBezTo>
                  <a:cubicBezTo>
                    <a:pt x="129179" y="125544"/>
                    <a:pt x="129468" y="126121"/>
                    <a:pt x="129179" y="126409"/>
                  </a:cubicBezTo>
                  <a:cubicBezTo>
                    <a:pt x="128891" y="126986"/>
                    <a:pt x="128314" y="127274"/>
                    <a:pt x="128026" y="127274"/>
                  </a:cubicBezTo>
                  <a:cubicBezTo>
                    <a:pt x="125142" y="127274"/>
                    <a:pt x="122547" y="125832"/>
                    <a:pt x="121106" y="123237"/>
                  </a:cubicBezTo>
                  <a:close/>
                  <a:moveTo>
                    <a:pt x="251438" y="102476"/>
                  </a:moveTo>
                  <a:cubicBezTo>
                    <a:pt x="253168" y="105648"/>
                    <a:pt x="253744" y="107955"/>
                    <a:pt x="252303" y="109685"/>
                  </a:cubicBezTo>
                  <a:cubicBezTo>
                    <a:pt x="249708" y="112857"/>
                    <a:pt x="247112" y="116317"/>
                    <a:pt x="242211" y="116317"/>
                  </a:cubicBezTo>
                  <a:cubicBezTo>
                    <a:pt x="240769" y="119200"/>
                    <a:pt x="239039" y="121507"/>
                    <a:pt x="237597" y="123814"/>
                  </a:cubicBezTo>
                  <a:cubicBezTo>
                    <a:pt x="235563" y="128391"/>
                    <a:pt x="231285" y="131175"/>
                    <a:pt x="226546" y="131175"/>
                  </a:cubicBezTo>
                  <a:cubicBezTo>
                    <a:pt x="225911" y="131175"/>
                    <a:pt x="225268" y="131125"/>
                    <a:pt x="224622" y="131023"/>
                  </a:cubicBezTo>
                  <a:cubicBezTo>
                    <a:pt x="224045" y="131023"/>
                    <a:pt x="223422" y="131069"/>
                    <a:pt x="222808" y="131069"/>
                  </a:cubicBezTo>
                  <a:cubicBezTo>
                    <a:pt x="221888" y="131069"/>
                    <a:pt x="220988" y="130965"/>
                    <a:pt x="220296" y="130446"/>
                  </a:cubicBezTo>
                  <a:cubicBezTo>
                    <a:pt x="220585" y="129581"/>
                    <a:pt x="221161" y="128716"/>
                    <a:pt x="222315" y="128427"/>
                  </a:cubicBezTo>
                  <a:cubicBezTo>
                    <a:pt x="228370" y="125832"/>
                    <a:pt x="234137" y="122084"/>
                    <a:pt x="239039" y="117470"/>
                  </a:cubicBezTo>
                  <a:cubicBezTo>
                    <a:pt x="239688" y="116822"/>
                    <a:pt x="240336" y="116011"/>
                    <a:pt x="241228" y="116011"/>
                  </a:cubicBezTo>
                  <a:cubicBezTo>
                    <a:pt x="241526" y="116011"/>
                    <a:pt x="241850" y="116101"/>
                    <a:pt x="242211" y="116317"/>
                  </a:cubicBezTo>
                  <a:cubicBezTo>
                    <a:pt x="241922" y="115452"/>
                    <a:pt x="242211" y="114299"/>
                    <a:pt x="242787" y="113722"/>
                  </a:cubicBezTo>
                  <a:lnTo>
                    <a:pt x="251438" y="102476"/>
                  </a:lnTo>
                  <a:close/>
                  <a:moveTo>
                    <a:pt x="176198" y="22458"/>
                  </a:moveTo>
                  <a:cubicBezTo>
                    <a:pt x="184149" y="22458"/>
                    <a:pt x="192229" y="23577"/>
                    <a:pt x="200112" y="25488"/>
                  </a:cubicBezTo>
                  <a:cubicBezTo>
                    <a:pt x="210204" y="27507"/>
                    <a:pt x="220008" y="31544"/>
                    <a:pt x="228658" y="37310"/>
                  </a:cubicBezTo>
                  <a:cubicBezTo>
                    <a:pt x="235579" y="41924"/>
                    <a:pt x="241634" y="47691"/>
                    <a:pt x="246247" y="54611"/>
                  </a:cubicBezTo>
                  <a:cubicBezTo>
                    <a:pt x="255763" y="67587"/>
                    <a:pt x="256628" y="84887"/>
                    <a:pt x="248266" y="98728"/>
                  </a:cubicBezTo>
                  <a:cubicBezTo>
                    <a:pt x="237597" y="118335"/>
                    <a:pt x="220296" y="128139"/>
                    <a:pt x="198670" y="130734"/>
                  </a:cubicBezTo>
                  <a:cubicBezTo>
                    <a:pt x="194522" y="131136"/>
                    <a:pt x="190436" y="131351"/>
                    <a:pt x="186383" y="131351"/>
                  </a:cubicBezTo>
                  <a:cubicBezTo>
                    <a:pt x="181702" y="131351"/>
                    <a:pt x="177067" y="131064"/>
                    <a:pt x="172431" y="130446"/>
                  </a:cubicBezTo>
                  <a:cubicBezTo>
                    <a:pt x="155995" y="128427"/>
                    <a:pt x="140136" y="124679"/>
                    <a:pt x="124854" y="119489"/>
                  </a:cubicBezTo>
                  <a:cubicBezTo>
                    <a:pt x="115339" y="116605"/>
                    <a:pt x="106112" y="113434"/>
                    <a:pt x="97173" y="109397"/>
                  </a:cubicBezTo>
                  <a:cubicBezTo>
                    <a:pt x="90541" y="106225"/>
                    <a:pt x="83332" y="104207"/>
                    <a:pt x="76412" y="101323"/>
                  </a:cubicBezTo>
                  <a:cubicBezTo>
                    <a:pt x="66608" y="96998"/>
                    <a:pt x="56516" y="93249"/>
                    <a:pt x="47289" y="87771"/>
                  </a:cubicBezTo>
                  <a:cubicBezTo>
                    <a:pt x="42676" y="85464"/>
                    <a:pt x="38639" y="82869"/>
                    <a:pt x="34602" y="79697"/>
                  </a:cubicBezTo>
                  <a:cubicBezTo>
                    <a:pt x="30565" y="76814"/>
                    <a:pt x="28258" y="72200"/>
                    <a:pt x="28547" y="67298"/>
                  </a:cubicBezTo>
                  <a:cubicBezTo>
                    <a:pt x="28835" y="64992"/>
                    <a:pt x="27105" y="62973"/>
                    <a:pt x="28258" y="60666"/>
                  </a:cubicBezTo>
                  <a:cubicBezTo>
                    <a:pt x="29412" y="58360"/>
                    <a:pt x="30854" y="55765"/>
                    <a:pt x="32295" y="53458"/>
                  </a:cubicBezTo>
                  <a:cubicBezTo>
                    <a:pt x="35755" y="48556"/>
                    <a:pt x="40657" y="44807"/>
                    <a:pt x="46136" y="42212"/>
                  </a:cubicBezTo>
                  <a:cubicBezTo>
                    <a:pt x="51038" y="39906"/>
                    <a:pt x="55940" y="38176"/>
                    <a:pt x="61130" y="37022"/>
                  </a:cubicBezTo>
                  <a:cubicBezTo>
                    <a:pt x="83621" y="31832"/>
                    <a:pt x="106400" y="28083"/>
                    <a:pt x="129179" y="25488"/>
                  </a:cubicBezTo>
                  <a:cubicBezTo>
                    <a:pt x="143308" y="24335"/>
                    <a:pt x="157149" y="22605"/>
                    <a:pt x="171278" y="22605"/>
                  </a:cubicBezTo>
                  <a:cubicBezTo>
                    <a:pt x="172910" y="22506"/>
                    <a:pt x="174551" y="22458"/>
                    <a:pt x="176198" y="22458"/>
                  </a:cubicBezTo>
                  <a:close/>
                  <a:moveTo>
                    <a:pt x="145818" y="129805"/>
                  </a:moveTo>
                  <a:cubicBezTo>
                    <a:pt x="147057" y="129805"/>
                    <a:pt x="148210" y="130446"/>
                    <a:pt x="149363" y="130446"/>
                  </a:cubicBezTo>
                  <a:cubicBezTo>
                    <a:pt x="151093" y="130734"/>
                    <a:pt x="152535" y="131311"/>
                    <a:pt x="155995" y="131888"/>
                  </a:cubicBezTo>
                  <a:cubicBezTo>
                    <a:pt x="153758" y="132830"/>
                    <a:pt x="151858" y="133291"/>
                    <a:pt x="150176" y="133291"/>
                  </a:cubicBezTo>
                  <a:cubicBezTo>
                    <a:pt x="147739" y="133291"/>
                    <a:pt x="145762" y="132323"/>
                    <a:pt x="143885" y="130446"/>
                  </a:cubicBezTo>
                  <a:cubicBezTo>
                    <a:pt x="144558" y="129965"/>
                    <a:pt x="145198" y="129805"/>
                    <a:pt x="145818" y="129805"/>
                  </a:cubicBezTo>
                  <a:close/>
                  <a:moveTo>
                    <a:pt x="172168" y="134367"/>
                  </a:moveTo>
                  <a:cubicBezTo>
                    <a:pt x="174646" y="134367"/>
                    <a:pt x="177102" y="134886"/>
                    <a:pt x="179351" y="135924"/>
                  </a:cubicBezTo>
                  <a:cubicBezTo>
                    <a:pt x="177910" y="136886"/>
                    <a:pt x="176532" y="137238"/>
                    <a:pt x="175186" y="137238"/>
                  </a:cubicBezTo>
                  <a:cubicBezTo>
                    <a:pt x="172495" y="137238"/>
                    <a:pt x="169932" y="135828"/>
                    <a:pt x="167241" y="135059"/>
                  </a:cubicBezTo>
                  <a:cubicBezTo>
                    <a:pt x="168856" y="134598"/>
                    <a:pt x="170516" y="134367"/>
                    <a:pt x="172168" y="134367"/>
                  </a:cubicBezTo>
                  <a:close/>
                  <a:moveTo>
                    <a:pt x="210781" y="133041"/>
                  </a:moveTo>
                  <a:cubicBezTo>
                    <a:pt x="211069" y="133329"/>
                    <a:pt x="211069" y="133618"/>
                    <a:pt x="210204" y="133618"/>
                  </a:cubicBezTo>
                  <a:cubicBezTo>
                    <a:pt x="207793" y="136431"/>
                    <a:pt x="204262" y="137984"/>
                    <a:pt x="200684" y="137984"/>
                  </a:cubicBezTo>
                  <a:cubicBezTo>
                    <a:pt x="199127" y="137984"/>
                    <a:pt x="197561" y="137690"/>
                    <a:pt x="196075" y="137078"/>
                  </a:cubicBezTo>
                  <a:cubicBezTo>
                    <a:pt x="195499" y="136789"/>
                    <a:pt x="195210" y="136501"/>
                    <a:pt x="195210" y="135924"/>
                  </a:cubicBezTo>
                  <a:cubicBezTo>
                    <a:pt x="195210" y="135636"/>
                    <a:pt x="195787" y="135059"/>
                    <a:pt x="196364" y="135059"/>
                  </a:cubicBezTo>
                  <a:cubicBezTo>
                    <a:pt x="200249" y="135059"/>
                    <a:pt x="204134" y="133424"/>
                    <a:pt x="208019" y="133424"/>
                  </a:cubicBezTo>
                  <a:cubicBezTo>
                    <a:pt x="208747" y="133424"/>
                    <a:pt x="209476" y="133481"/>
                    <a:pt x="210204" y="133618"/>
                  </a:cubicBezTo>
                  <a:cubicBezTo>
                    <a:pt x="210493" y="133329"/>
                    <a:pt x="210204" y="133041"/>
                    <a:pt x="210781" y="133041"/>
                  </a:cubicBezTo>
                  <a:close/>
                  <a:moveTo>
                    <a:pt x="134302" y="1"/>
                  </a:moveTo>
                  <a:cubicBezTo>
                    <a:pt x="134123" y="1"/>
                    <a:pt x="133947" y="37"/>
                    <a:pt x="133793" y="114"/>
                  </a:cubicBezTo>
                  <a:cubicBezTo>
                    <a:pt x="132351" y="114"/>
                    <a:pt x="131486" y="1556"/>
                    <a:pt x="132063" y="2709"/>
                  </a:cubicBezTo>
                  <a:cubicBezTo>
                    <a:pt x="132639" y="4728"/>
                    <a:pt x="133793" y="6746"/>
                    <a:pt x="134658" y="9053"/>
                  </a:cubicBezTo>
                  <a:cubicBezTo>
                    <a:pt x="135806" y="12498"/>
                    <a:pt x="135857" y="13565"/>
                    <a:pt x="133498" y="13565"/>
                  </a:cubicBezTo>
                  <a:cubicBezTo>
                    <a:pt x="132896" y="13565"/>
                    <a:pt x="132136" y="13495"/>
                    <a:pt x="131198" y="13378"/>
                  </a:cubicBezTo>
                  <a:cubicBezTo>
                    <a:pt x="129757" y="13075"/>
                    <a:pt x="128316" y="12931"/>
                    <a:pt x="126886" y="12931"/>
                  </a:cubicBezTo>
                  <a:cubicBezTo>
                    <a:pt x="122878" y="12931"/>
                    <a:pt x="118952" y="14060"/>
                    <a:pt x="115339" y="15973"/>
                  </a:cubicBezTo>
                  <a:cubicBezTo>
                    <a:pt x="114762" y="16261"/>
                    <a:pt x="113897" y="16550"/>
                    <a:pt x="113320" y="16838"/>
                  </a:cubicBezTo>
                  <a:cubicBezTo>
                    <a:pt x="112840" y="17126"/>
                    <a:pt x="112327" y="17255"/>
                    <a:pt x="111825" y="17255"/>
                  </a:cubicBezTo>
                  <a:cubicBezTo>
                    <a:pt x="110821" y="17255"/>
                    <a:pt x="109860" y="16742"/>
                    <a:pt x="109283" y="15973"/>
                  </a:cubicBezTo>
                  <a:cubicBezTo>
                    <a:pt x="107553" y="13090"/>
                    <a:pt x="106112" y="10206"/>
                    <a:pt x="104382" y="7611"/>
                  </a:cubicBezTo>
                  <a:cubicBezTo>
                    <a:pt x="103322" y="6022"/>
                    <a:pt x="102993" y="3217"/>
                    <a:pt x="100488" y="3217"/>
                  </a:cubicBezTo>
                  <a:cubicBezTo>
                    <a:pt x="100266" y="3217"/>
                    <a:pt x="100027" y="3239"/>
                    <a:pt x="99768" y="3286"/>
                  </a:cubicBezTo>
                  <a:cubicBezTo>
                    <a:pt x="98038" y="3574"/>
                    <a:pt x="98326" y="5881"/>
                    <a:pt x="100345" y="9918"/>
                  </a:cubicBezTo>
                  <a:cubicBezTo>
                    <a:pt x="102363" y="12224"/>
                    <a:pt x="103517" y="14820"/>
                    <a:pt x="104382" y="17703"/>
                  </a:cubicBezTo>
                  <a:cubicBezTo>
                    <a:pt x="104093" y="17847"/>
                    <a:pt x="103805" y="17919"/>
                    <a:pt x="103517" y="17919"/>
                  </a:cubicBezTo>
                  <a:cubicBezTo>
                    <a:pt x="103228" y="17919"/>
                    <a:pt x="102940" y="17847"/>
                    <a:pt x="102652" y="17703"/>
                  </a:cubicBezTo>
                  <a:cubicBezTo>
                    <a:pt x="100523" y="17107"/>
                    <a:pt x="98344" y="16813"/>
                    <a:pt x="96181" y="16813"/>
                  </a:cubicBezTo>
                  <a:cubicBezTo>
                    <a:pt x="91021" y="16813"/>
                    <a:pt x="85955" y="18489"/>
                    <a:pt x="81891" y="21740"/>
                  </a:cubicBezTo>
                  <a:cubicBezTo>
                    <a:pt x="81602" y="21740"/>
                    <a:pt x="81314" y="22028"/>
                    <a:pt x="81026" y="22028"/>
                  </a:cubicBezTo>
                  <a:cubicBezTo>
                    <a:pt x="79880" y="22665"/>
                    <a:pt x="79128" y="23020"/>
                    <a:pt x="78520" y="23020"/>
                  </a:cubicBezTo>
                  <a:cubicBezTo>
                    <a:pt x="77753" y="23020"/>
                    <a:pt x="77217" y="22451"/>
                    <a:pt x="76412" y="21163"/>
                  </a:cubicBezTo>
                  <a:cubicBezTo>
                    <a:pt x="75259" y="19433"/>
                    <a:pt x="74682" y="18280"/>
                    <a:pt x="73817" y="16550"/>
                  </a:cubicBezTo>
                  <a:cubicBezTo>
                    <a:pt x="72664" y="14820"/>
                    <a:pt x="71799" y="13090"/>
                    <a:pt x="70645" y="11359"/>
                  </a:cubicBezTo>
                  <a:cubicBezTo>
                    <a:pt x="69849" y="10165"/>
                    <a:pt x="68778" y="9520"/>
                    <a:pt x="67906" y="9520"/>
                  </a:cubicBezTo>
                  <a:cubicBezTo>
                    <a:pt x="67515" y="9520"/>
                    <a:pt x="67165" y="9650"/>
                    <a:pt x="66897" y="9918"/>
                  </a:cubicBezTo>
                  <a:cubicBezTo>
                    <a:pt x="66032" y="11071"/>
                    <a:pt x="66032" y="12513"/>
                    <a:pt x="66897" y="13378"/>
                  </a:cubicBezTo>
                  <a:cubicBezTo>
                    <a:pt x="68338" y="15973"/>
                    <a:pt x="69780" y="18280"/>
                    <a:pt x="71222" y="20586"/>
                  </a:cubicBezTo>
                  <a:cubicBezTo>
                    <a:pt x="71510" y="21452"/>
                    <a:pt x="72664" y="22605"/>
                    <a:pt x="71510" y="23758"/>
                  </a:cubicBezTo>
                  <a:cubicBezTo>
                    <a:pt x="69072" y="23522"/>
                    <a:pt x="67235" y="23372"/>
                    <a:pt x="65688" y="23372"/>
                  </a:cubicBezTo>
                  <a:cubicBezTo>
                    <a:pt x="61564" y="23372"/>
                    <a:pt x="59505" y="24440"/>
                    <a:pt x="53633" y="27795"/>
                  </a:cubicBezTo>
                  <a:lnTo>
                    <a:pt x="51038" y="29237"/>
                  </a:lnTo>
                  <a:cubicBezTo>
                    <a:pt x="50461" y="29698"/>
                    <a:pt x="49746" y="29929"/>
                    <a:pt x="49040" y="29929"/>
                  </a:cubicBezTo>
                  <a:cubicBezTo>
                    <a:pt x="47981" y="29929"/>
                    <a:pt x="46943" y="29410"/>
                    <a:pt x="46424" y="28372"/>
                  </a:cubicBezTo>
                  <a:cubicBezTo>
                    <a:pt x="43829" y="25488"/>
                    <a:pt x="41522" y="22605"/>
                    <a:pt x="38927" y="20010"/>
                  </a:cubicBezTo>
                  <a:cubicBezTo>
                    <a:pt x="38062" y="19145"/>
                    <a:pt x="37197" y="18280"/>
                    <a:pt x="36044" y="17415"/>
                  </a:cubicBezTo>
                  <a:cubicBezTo>
                    <a:pt x="35755" y="17415"/>
                    <a:pt x="35179" y="17703"/>
                    <a:pt x="34890" y="17703"/>
                  </a:cubicBezTo>
                  <a:cubicBezTo>
                    <a:pt x="34025" y="17991"/>
                    <a:pt x="33737" y="18856"/>
                    <a:pt x="33737" y="19721"/>
                  </a:cubicBezTo>
                  <a:cubicBezTo>
                    <a:pt x="34314" y="21452"/>
                    <a:pt x="35179" y="22893"/>
                    <a:pt x="36620" y="24047"/>
                  </a:cubicBezTo>
                  <a:cubicBezTo>
                    <a:pt x="37774" y="25488"/>
                    <a:pt x="38927" y="26930"/>
                    <a:pt x="40081" y="28083"/>
                  </a:cubicBezTo>
                  <a:cubicBezTo>
                    <a:pt x="40946" y="29525"/>
                    <a:pt x="42676" y="30390"/>
                    <a:pt x="42387" y="32697"/>
                  </a:cubicBezTo>
                  <a:cubicBezTo>
                    <a:pt x="41522" y="32985"/>
                    <a:pt x="40369" y="33274"/>
                    <a:pt x="39504" y="33274"/>
                  </a:cubicBezTo>
                  <a:cubicBezTo>
                    <a:pt x="34890" y="34427"/>
                    <a:pt x="30854" y="36734"/>
                    <a:pt x="27970" y="40194"/>
                  </a:cubicBezTo>
                  <a:cubicBezTo>
                    <a:pt x="27393" y="41059"/>
                    <a:pt x="26817" y="41924"/>
                    <a:pt x="26240" y="42501"/>
                  </a:cubicBezTo>
                  <a:cubicBezTo>
                    <a:pt x="25808" y="43149"/>
                    <a:pt x="25051" y="43474"/>
                    <a:pt x="24334" y="43474"/>
                  </a:cubicBezTo>
                  <a:cubicBezTo>
                    <a:pt x="24095" y="43474"/>
                    <a:pt x="23861" y="43438"/>
                    <a:pt x="23645" y="43366"/>
                  </a:cubicBezTo>
                  <a:cubicBezTo>
                    <a:pt x="20185" y="41924"/>
                    <a:pt x="17013" y="40771"/>
                    <a:pt x="13841" y="39329"/>
                  </a:cubicBezTo>
                  <a:cubicBezTo>
                    <a:pt x="12847" y="38732"/>
                    <a:pt x="11852" y="37724"/>
                    <a:pt x="10763" y="37724"/>
                  </a:cubicBezTo>
                  <a:cubicBezTo>
                    <a:pt x="10273" y="37724"/>
                    <a:pt x="9764" y="37927"/>
                    <a:pt x="9228" y="38464"/>
                  </a:cubicBezTo>
                  <a:cubicBezTo>
                    <a:pt x="8074" y="39329"/>
                    <a:pt x="8939" y="41636"/>
                    <a:pt x="11534" y="43077"/>
                  </a:cubicBezTo>
                  <a:cubicBezTo>
                    <a:pt x="14706" y="44519"/>
                    <a:pt x="17878" y="45961"/>
                    <a:pt x="21050" y="47403"/>
                  </a:cubicBezTo>
                  <a:cubicBezTo>
                    <a:pt x="25087" y="48844"/>
                    <a:pt x="25375" y="49421"/>
                    <a:pt x="22492" y="52304"/>
                  </a:cubicBezTo>
                  <a:cubicBezTo>
                    <a:pt x="19320" y="54900"/>
                    <a:pt x="17301" y="58648"/>
                    <a:pt x="16725" y="62685"/>
                  </a:cubicBezTo>
                  <a:cubicBezTo>
                    <a:pt x="16725" y="63550"/>
                    <a:pt x="16436" y="64703"/>
                    <a:pt x="16436" y="65568"/>
                  </a:cubicBezTo>
                  <a:cubicBezTo>
                    <a:pt x="15860" y="68452"/>
                    <a:pt x="15571" y="68740"/>
                    <a:pt x="12399" y="68740"/>
                  </a:cubicBezTo>
                  <a:cubicBezTo>
                    <a:pt x="10669" y="69028"/>
                    <a:pt x="8939" y="69028"/>
                    <a:pt x="7209" y="69028"/>
                  </a:cubicBezTo>
                  <a:cubicBezTo>
                    <a:pt x="5191" y="69317"/>
                    <a:pt x="3172" y="69893"/>
                    <a:pt x="1442" y="70759"/>
                  </a:cubicBezTo>
                  <a:cubicBezTo>
                    <a:pt x="577" y="71335"/>
                    <a:pt x="1" y="72200"/>
                    <a:pt x="289" y="73354"/>
                  </a:cubicBezTo>
                  <a:cubicBezTo>
                    <a:pt x="500" y="74198"/>
                    <a:pt x="1175" y="74733"/>
                    <a:pt x="1974" y="74733"/>
                  </a:cubicBezTo>
                  <a:cubicBezTo>
                    <a:pt x="2266" y="74733"/>
                    <a:pt x="2575" y="74662"/>
                    <a:pt x="2884" y="74507"/>
                  </a:cubicBezTo>
                  <a:cubicBezTo>
                    <a:pt x="6633" y="73642"/>
                    <a:pt x="10669" y="73354"/>
                    <a:pt x="14706" y="73354"/>
                  </a:cubicBezTo>
                  <a:cubicBezTo>
                    <a:pt x="16436" y="73354"/>
                    <a:pt x="17878" y="73642"/>
                    <a:pt x="18166" y="75660"/>
                  </a:cubicBezTo>
                  <a:cubicBezTo>
                    <a:pt x="18743" y="78544"/>
                    <a:pt x="20473" y="81427"/>
                    <a:pt x="22492" y="84022"/>
                  </a:cubicBezTo>
                  <a:cubicBezTo>
                    <a:pt x="20473" y="86906"/>
                    <a:pt x="17301" y="87483"/>
                    <a:pt x="14706" y="88924"/>
                  </a:cubicBezTo>
                  <a:cubicBezTo>
                    <a:pt x="13553" y="89213"/>
                    <a:pt x="13265" y="90366"/>
                    <a:pt x="13553" y="91231"/>
                  </a:cubicBezTo>
                  <a:cubicBezTo>
                    <a:pt x="14031" y="92186"/>
                    <a:pt x="14706" y="92746"/>
                    <a:pt x="15580" y="92746"/>
                  </a:cubicBezTo>
                  <a:cubicBezTo>
                    <a:pt x="15761" y="92746"/>
                    <a:pt x="15950" y="92722"/>
                    <a:pt x="16148" y="92673"/>
                  </a:cubicBezTo>
                  <a:cubicBezTo>
                    <a:pt x="18166" y="92096"/>
                    <a:pt x="19896" y="91231"/>
                    <a:pt x="21627" y="90366"/>
                  </a:cubicBezTo>
                  <a:cubicBezTo>
                    <a:pt x="23645" y="89501"/>
                    <a:pt x="25087" y="88059"/>
                    <a:pt x="26817" y="87194"/>
                  </a:cubicBezTo>
                  <a:cubicBezTo>
                    <a:pt x="27805" y="86453"/>
                    <a:pt x="28529" y="86082"/>
                    <a:pt x="29147" y="86082"/>
                  </a:cubicBezTo>
                  <a:cubicBezTo>
                    <a:pt x="29971" y="86082"/>
                    <a:pt x="30606" y="86741"/>
                    <a:pt x="31430" y="88059"/>
                  </a:cubicBezTo>
                  <a:cubicBezTo>
                    <a:pt x="32584" y="90078"/>
                    <a:pt x="33737" y="92096"/>
                    <a:pt x="35179" y="93826"/>
                  </a:cubicBezTo>
                  <a:cubicBezTo>
                    <a:pt x="36620" y="95268"/>
                    <a:pt x="38639" y="96710"/>
                    <a:pt x="40369" y="98151"/>
                  </a:cubicBezTo>
                  <a:lnTo>
                    <a:pt x="37486" y="100746"/>
                  </a:lnTo>
                  <a:cubicBezTo>
                    <a:pt x="36620" y="101035"/>
                    <a:pt x="36044" y="101900"/>
                    <a:pt x="35179" y="102476"/>
                  </a:cubicBezTo>
                  <a:cubicBezTo>
                    <a:pt x="34890" y="103053"/>
                    <a:pt x="34602" y="103918"/>
                    <a:pt x="34890" y="104495"/>
                  </a:cubicBezTo>
                  <a:cubicBezTo>
                    <a:pt x="35331" y="105376"/>
                    <a:pt x="35940" y="105752"/>
                    <a:pt x="36717" y="105752"/>
                  </a:cubicBezTo>
                  <a:cubicBezTo>
                    <a:pt x="36957" y="105752"/>
                    <a:pt x="37213" y="105716"/>
                    <a:pt x="37486" y="105648"/>
                  </a:cubicBezTo>
                  <a:cubicBezTo>
                    <a:pt x="39216" y="104783"/>
                    <a:pt x="40946" y="103918"/>
                    <a:pt x="42676" y="102476"/>
                  </a:cubicBezTo>
                  <a:cubicBezTo>
                    <a:pt x="44117" y="101323"/>
                    <a:pt x="44982" y="99305"/>
                    <a:pt x="47289" y="98728"/>
                  </a:cubicBezTo>
                  <a:cubicBezTo>
                    <a:pt x="50749" y="103053"/>
                    <a:pt x="55651" y="105937"/>
                    <a:pt x="61130" y="107378"/>
                  </a:cubicBezTo>
                  <a:cubicBezTo>
                    <a:pt x="59688" y="110550"/>
                    <a:pt x="57958" y="114010"/>
                    <a:pt x="55940" y="116894"/>
                  </a:cubicBezTo>
                  <a:cubicBezTo>
                    <a:pt x="55075" y="118335"/>
                    <a:pt x="54210" y="119777"/>
                    <a:pt x="55363" y="120931"/>
                  </a:cubicBezTo>
                  <a:cubicBezTo>
                    <a:pt x="55634" y="121293"/>
                    <a:pt x="56020" y="121456"/>
                    <a:pt x="56456" y="121456"/>
                  </a:cubicBezTo>
                  <a:cubicBezTo>
                    <a:pt x="57410" y="121456"/>
                    <a:pt x="58608" y="120676"/>
                    <a:pt x="59400" y="119489"/>
                  </a:cubicBezTo>
                  <a:cubicBezTo>
                    <a:pt x="60841" y="117759"/>
                    <a:pt x="61995" y="115740"/>
                    <a:pt x="63148" y="113722"/>
                  </a:cubicBezTo>
                  <a:cubicBezTo>
                    <a:pt x="64013" y="111703"/>
                    <a:pt x="65455" y="109685"/>
                    <a:pt x="67185" y="107955"/>
                  </a:cubicBezTo>
                  <a:cubicBezTo>
                    <a:pt x="71510" y="111992"/>
                    <a:pt x="76989" y="114587"/>
                    <a:pt x="83044" y="115164"/>
                  </a:cubicBezTo>
                  <a:cubicBezTo>
                    <a:pt x="83621" y="115164"/>
                    <a:pt x="84197" y="116029"/>
                    <a:pt x="83909" y="116894"/>
                  </a:cubicBezTo>
                  <a:cubicBezTo>
                    <a:pt x="83044" y="119777"/>
                    <a:pt x="81602" y="122372"/>
                    <a:pt x="79872" y="124967"/>
                  </a:cubicBezTo>
                  <a:cubicBezTo>
                    <a:pt x="79872" y="125544"/>
                    <a:pt x="80161" y="126409"/>
                    <a:pt x="80449" y="126986"/>
                  </a:cubicBezTo>
                  <a:cubicBezTo>
                    <a:pt x="81061" y="127190"/>
                    <a:pt x="81528" y="127394"/>
                    <a:pt x="82055" y="127394"/>
                  </a:cubicBezTo>
                  <a:cubicBezTo>
                    <a:pt x="82274" y="127394"/>
                    <a:pt x="82502" y="127359"/>
                    <a:pt x="82756" y="127274"/>
                  </a:cubicBezTo>
                  <a:cubicBezTo>
                    <a:pt x="83909" y="126986"/>
                    <a:pt x="84774" y="126121"/>
                    <a:pt x="85351" y="124967"/>
                  </a:cubicBezTo>
                  <a:cubicBezTo>
                    <a:pt x="86793" y="121796"/>
                    <a:pt x="88234" y="118624"/>
                    <a:pt x="89676" y="115740"/>
                  </a:cubicBezTo>
                  <a:cubicBezTo>
                    <a:pt x="91694" y="115740"/>
                    <a:pt x="92559" y="116605"/>
                    <a:pt x="93424" y="117470"/>
                  </a:cubicBezTo>
                  <a:cubicBezTo>
                    <a:pt x="95731" y="119777"/>
                    <a:pt x="98326" y="121507"/>
                    <a:pt x="101498" y="122661"/>
                  </a:cubicBezTo>
                  <a:cubicBezTo>
                    <a:pt x="106112" y="124102"/>
                    <a:pt x="105823" y="124102"/>
                    <a:pt x="105247" y="128716"/>
                  </a:cubicBezTo>
                  <a:cubicBezTo>
                    <a:pt x="104670" y="130158"/>
                    <a:pt x="104670" y="131599"/>
                    <a:pt x="104382" y="133041"/>
                  </a:cubicBezTo>
                  <a:cubicBezTo>
                    <a:pt x="104382" y="134771"/>
                    <a:pt x="104382" y="136213"/>
                    <a:pt x="104382" y="137655"/>
                  </a:cubicBezTo>
                  <a:cubicBezTo>
                    <a:pt x="104670" y="138808"/>
                    <a:pt x="105535" y="139961"/>
                    <a:pt x="106688" y="139961"/>
                  </a:cubicBezTo>
                  <a:cubicBezTo>
                    <a:pt x="108130" y="139961"/>
                    <a:pt x="108418" y="138808"/>
                    <a:pt x="108418" y="137943"/>
                  </a:cubicBezTo>
                  <a:cubicBezTo>
                    <a:pt x="108995" y="136501"/>
                    <a:pt x="108995" y="135059"/>
                    <a:pt x="108995" y="133618"/>
                  </a:cubicBezTo>
                  <a:cubicBezTo>
                    <a:pt x="108995" y="130446"/>
                    <a:pt x="109860" y="127562"/>
                    <a:pt x="111014" y="124967"/>
                  </a:cubicBezTo>
                  <a:cubicBezTo>
                    <a:pt x="111206" y="124198"/>
                    <a:pt x="111911" y="123814"/>
                    <a:pt x="112615" y="123814"/>
                  </a:cubicBezTo>
                  <a:cubicBezTo>
                    <a:pt x="112968" y="123814"/>
                    <a:pt x="113320" y="123910"/>
                    <a:pt x="113609" y="124102"/>
                  </a:cubicBezTo>
                  <a:cubicBezTo>
                    <a:pt x="114474" y="124679"/>
                    <a:pt x="115627" y="125544"/>
                    <a:pt x="116492" y="126409"/>
                  </a:cubicBezTo>
                  <a:cubicBezTo>
                    <a:pt x="119856" y="129773"/>
                    <a:pt x="124613" y="131976"/>
                    <a:pt x="129513" y="131976"/>
                  </a:cubicBezTo>
                  <a:cubicBezTo>
                    <a:pt x="130073" y="131976"/>
                    <a:pt x="130635" y="131947"/>
                    <a:pt x="131198" y="131888"/>
                  </a:cubicBezTo>
                  <a:lnTo>
                    <a:pt x="131198" y="131888"/>
                  </a:lnTo>
                  <a:cubicBezTo>
                    <a:pt x="132063" y="134483"/>
                    <a:pt x="130621" y="136501"/>
                    <a:pt x="130621" y="138808"/>
                  </a:cubicBezTo>
                  <a:cubicBezTo>
                    <a:pt x="130621" y="139961"/>
                    <a:pt x="130909" y="141403"/>
                    <a:pt x="131198" y="142556"/>
                  </a:cubicBezTo>
                  <a:cubicBezTo>
                    <a:pt x="131486" y="143133"/>
                    <a:pt x="132063" y="143421"/>
                    <a:pt x="132928" y="143710"/>
                  </a:cubicBezTo>
                  <a:cubicBezTo>
                    <a:pt x="133504" y="143421"/>
                    <a:pt x="134081" y="143133"/>
                    <a:pt x="134658" y="142556"/>
                  </a:cubicBezTo>
                  <a:cubicBezTo>
                    <a:pt x="135523" y="139096"/>
                    <a:pt x="135235" y="135059"/>
                    <a:pt x="137541" y="131311"/>
                  </a:cubicBezTo>
                  <a:cubicBezTo>
                    <a:pt x="141939" y="135478"/>
                    <a:pt x="146709" y="138157"/>
                    <a:pt x="152298" y="138157"/>
                  </a:cubicBezTo>
                  <a:cubicBezTo>
                    <a:pt x="153671" y="138157"/>
                    <a:pt x="155093" y="137996"/>
                    <a:pt x="156572" y="137655"/>
                  </a:cubicBezTo>
                  <a:lnTo>
                    <a:pt x="156572" y="143133"/>
                  </a:lnTo>
                  <a:cubicBezTo>
                    <a:pt x="156284" y="144286"/>
                    <a:pt x="156860" y="145728"/>
                    <a:pt x="157725" y="146593"/>
                  </a:cubicBezTo>
                  <a:cubicBezTo>
                    <a:pt x="158302" y="146882"/>
                    <a:pt x="159167" y="147170"/>
                    <a:pt x="159744" y="147170"/>
                  </a:cubicBezTo>
                  <a:cubicBezTo>
                    <a:pt x="160321" y="147170"/>
                    <a:pt x="160897" y="146305"/>
                    <a:pt x="160897" y="146017"/>
                  </a:cubicBezTo>
                  <a:cubicBezTo>
                    <a:pt x="161186" y="143998"/>
                    <a:pt x="160897" y="141980"/>
                    <a:pt x="161186" y="139961"/>
                  </a:cubicBezTo>
                  <a:cubicBezTo>
                    <a:pt x="161186" y="138774"/>
                    <a:pt x="161864" y="137994"/>
                    <a:pt x="162849" y="137994"/>
                  </a:cubicBezTo>
                  <a:cubicBezTo>
                    <a:pt x="163300" y="137994"/>
                    <a:pt x="163814" y="138158"/>
                    <a:pt x="164357" y="138520"/>
                  </a:cubicBezTo>
                  <a:cubicBezTo>
                    <a:pt x="167678" y="140678"/>
                    <a:pt x="171477" y="141785"/>
                    <a:pt x="175313" y="141785"/>
                  </a:cubicBezTo>
                  <a:cubicBezTo>
                    <a:pt x="178139" y="141785"/>
                    <a:pt x="180986" y="141184"/>
                    <a:pt x="183676" y="139961"/>
                  </a:cubicBezTo>
                  <a:cubicBezTo>
                    <a:pt x="183734" y="139904"/>
                    <a:pt x="183803" y="139881"/>
                    <a:pt x="183882" y="139881"/>
                  </a:cubicBezTo>
                  <a:cubicBezTo>
                    <a:pt x="184196" y="139881"/>
                    <a:pt x="184657" y="140250"/>
                    <a:pt x="185118" y="140250"/>
                  </a:cubicBezTo>
                  <a:cubicBezTo>
                    <a:pt x="185695" y="141980"/>
                    <a:pt x="184830" y="143710"/>
                    <a:pt x="184830" y="145440"/>
                  </a:cubicBezTo>
                  <a:cubicBezTo>
                    <a:pt x="184542" y="146593"/>
                    <a:pt x="184830" y="147747"/>
                    <a:pt x="185695" y="148900"/>
                  </a:cubicBezTo>
                  <a:cubicBezTo>
                    <a:pt x="186272" y="149477"/>
                    <a:pt x="186848" y="149765"/>
                    <a:pt x="187713" y="149765"/>
                  </a:cubicBezTo>
                  <a:cubicBezTo>
                    <a:pt x="188578" y="149477"/>
                    <a:pt x="189155" y="149188"/>
                    <a:pt x="189155" y="148323"/>
                  </a:cubicBezTo>
                  <a:cubicBezTo>
                    <a:pt x="189443" y="145728"/>
                    <a:pt x="188867" y="142845"/>
                    <a:pt x="191173" y="140538"/>
                  </a:cubicBezTo>
                  <a:lnTo>
                    <a:pt x="191750" y="140538"/>
                  </a:lnTo>
                  <a:cubicBezTo>
                    <a:pt x="192615" y="140826"/>
                    <a:pt x="193192" y="140826"/>
                    <a:pt x="194057" y="141115"/>
                  </a:cubicBezTo>
                  <a:cubicBezTo>
                    <a:pt x="196364" y="142104"/>
                    <a:pt x="198755" y="142590"/>
                    <a:pt x="201119" y="142590"/>
                  </a:cubicBezTo>
                  <a:cubicBezTo>
                    <a:pt x="204957" y="142590"/>
                    <a:pt x="208722" y="141306"/>
                    <a:pt x="211934" y="138808"/>
                  </a:cubicBezTo>
                  <a:lnTo>
                    <a:pt x="213953" y="137655"/>
                  </a:lnTo>
                  <a:cubicBezTo>
                    <a:pt x="215398" y="136735"/>
                    <a:pt x="216184" y="136234"/>
                    <a:pt x="216885" y="136234"/>
                  </a:cubicBezTo>
                  <a:cubicBezTo>
                    <a:pt x="217723" y="136234"/>
                    <a:pt x="218438" y="136950"/>
                    <a:pt x="220008" y="138520"/>
                  </a:cubicBezTo>
                  <a:cubicBezTo>
                    <a:pt x="220873" y="139385"/>
                    <a:pt x="221450" y="140250"/>
                    <a:pt x="222026" y="140826"/>
                  </a:cubicBezTo>
                  <a:cubicBezTo>
                    <a:pt x="223756" y="142556"/>
                    <a:pt x="225775" y="144286"/>
                    <a:pt x="227505" y="146017"/>
                  </a:cubicBezTo>
                  <a:cubicBezTo>
                    <a:pt x="228082" y="146593"/>
                    <a:pt x="228658" y="146882"/>
                    <a:pt x="229523" y="147170"/>
                  </a:cubicBezTo>
                  <a:cubicBezTo>
                    <a:pt x="230100" y="147170"/>
                    <a:pt x="230965" y="146882"/>
                    <a:pt x="231253" y="146305"/>
                  </a:cubicBezTo>
                  <a:cubicBezTo>
                    <a:pt x="232118" y="145728"/>
                    <a:pt x="231830" y="144863"/>
                    <a:pt x="231253" y="144286"/>
                  </a:cubicBezTo>
                  <a:cubicBezTo>
                    <a:pt x="229812" y="141403"/>
                    <a:pt x="226063" y="140250"/>
                    <a:pt x="225198" y="136213"/>
                  </a:cubicBezTo>
                  <a:cubicBezTo>
                    <a:pt x="232407" y="136213"/>
                    <a:pt x="239039" y="132176"/>
                    <a:pt x="242211" y="125544"/>
                  </a:cubicBezTo>
                  <a:cubicBezTo>
                    <a:pt x="242557" y="124506"/>
                    <a:pt x="243110" y="123987"/>
                    <a:pt x="243871" y="123987"/>
                  </a:cubicBezTo>
                  <a:cubicBezTo>
                    <a:pt x="244379" y="123987"/>
                    <a:pt x="244979" y="124218"/>
                    <a:pt x="245671" y="124679"/>
                  </a:cubicBezTo>
                  <a:cubicBezTo>
                    <a:pt x="249419" y="126986"/>
                    <a:pt x="252879" y="129004"/>
                    <a:pt x="256628" y="131311"/>
                  </a:cubicBezTo>
                  <a:cubicBezTo>
                    <a:pt x="257012" y="131551"/>
                    <a:pt x="257397" y="131655"/>
                    <a:pt x="257759" y="131655"/>
                  </a:cubicBezTo>
                  <a:cubicBezTo>
                    <a:pt x="259567" y="131655"/>
                    <a:pt x="260809" y="129052"/>
                    <a:pt x="258646" y="127851"/>
                  </a:cubicBezTo>
                  <a:cubicBezTo>
                    <a:pt x="257781" y="126697"/>
                    <a:pt x="256339" y="126121"/>
                    <a:pt x="255186" y="125256"/>
                  </a:cubicBezTo>
                  <a:cubicBezTo>
                    <a:pt x="252879" y="123814"/>
                    <a:pt x="249419" y="123237"/>
                    <a:pt x="249131" y="120065"/>
                  </a:cubicBezTo>
                  <a:cubicBezTo>
                    <a:pt x="249131" y="118047"/>
                    <a:pt x="252303" y="117182"/>
                    <a:pt x="253744" y="115452"/>
                  </a:cubicBezTo>
                  <a:cubicBezTo>
                    <a:pt x="255763" y="113434"/>
                    <a:pt x="256916" y="110838"/>
                    <a:pt x="257493" y="108243"/>
                  </a:cubicBezTo>
                  <a:cubicBezTo>
                    <a:pt x="257781" y="105648"/>
                    <a:pt x="256628" y="102765"/>
                    <a:pt x="258358" y="101035"/>
                  </a:cubicBezTo>
                  <a:cubicBezTo>
                    <a:pt x="259074" y="100229"/>
                    <a:pt x="259845" y="99952"/>
                    <a:pt x="260646" y="99952"/>
                  </a:cubicBezTo>
                  <a:cubicBezTo>
                    <a:pt x="262427" y="99952"/>
                    <a:pt x="264353" y="101323"/>
                    <a:pt x="266143" y="101323"/>
                  </a:cubicBezTo>
                  <a:cubicBezTo>
                    <a:pt x="266648" y="101395"/>
                    <a:pt x="267152" y="101431"/>
                    <a:pt x="267653" y="101431"/>
                  </a:cubicBezTo>
                  <a:cubicBezTo>
                    <a:pt x="269153" y="101431"/>
                    <a:pt x="270613" y="101107"/>
                    <a:pt x="271910" y="100458"/>
                  </a:cubicBezTo>
                  <a:cubicBezTo>
                    <a:pt x="272775" y="99881"/>
                    <a:pt x="273352" y="98728"/>
                    <a:pt x="272775" y="97863"/>
                  </a:cubicBezTo>
                  <a:cubicBezTo>
                    <a:pt x="272487" y="97286"/>
                    <a:pt x="271910" y="96710"/>
                    <a:pt x="271333" y="96710"/>
                  </a:cubicBezTo>
                  <a:lnTo>
                    <a:pt x="266720" y="96710"/>
                  </a:lnTo>
                  <a:cubicBezTo>
                    <a:pt x="264990" y="96421"/>
                    <a:pt x="263836" y="95268"/>
                    <a:pt x="264413" y="93538"/>
                  </a:cubicBezTo>
                  <a:cubicBezTo>
                    <a:pt x="265855" y="88924"/>
                    <a:pt x="265855" y="83734"/>
                    <a:pt x="264413" y="78832"/>
                  </a:cubicBezTo>
                  <a:cubicBezTo>
                    <a:pt x="263836" y="77390"/>
                    <a:pt x="264701" y="75660"/>
                    <a:pt x="266143" y="75372"/>
                  </a:cubicBezTo>
                  <a:cubicBezTo>
                    <a:pt x="267585" y="74795"/>
                    <a:pt x="269027" y="74219"/>
                    <a:pt x="270468" y="73642"/>
                  </a:cubicBezTo>
                  <a:cubicBezTo>
                    <a:pt x="272487" y="72777"/>
                    <a:pt x="274505" y="71912"/>
                    <a:pt x="276524" y="70759"/>
                  </a:cubicBezTo>
                  <a:cubicBezTo>
                    <a:pt x="277677" y="70182"/>
                    <a:pt x="278542" y="69317"/>
                    <a:pt x="277965" y="67587"/>
                  </a:cubicBezTo>
                  <a:cubicBezTo>
                    <a:pt x="277453" y="66734"/>
                    <a:pt x="276841" y="66486"/>
                    <a:pt x="276187" y="66486"/>
                  </a:cubicBezTo>
                  <a:cubicBezTo>
                    <a:pt x="275735" y="66486"/>
                    <a:pt x="275264" y="66604"/>
                    <a:pt x="274794" y="66722"/>
                  </a:cubicBezTo>
                  <a:cubicBezTo>
                    <a:pt x="271622" y="68452"/>
                    <a:pt x="268162" y="69605"/>
                    <a:pt x="264990" y="70470"/>
                  </a:cubicBezTo>
                  <a:cubicBezTo>
                    <a:pt x="264125" y="60378"/>
                    <a:pt x="264125" y="60378"/>
                    <a:pt x="258070" y="52304"/>
                  </a:cubicBezTo>
                  <a:cubicBezTo>
                    <a:pt x="257205" y="51151"/>
                    <a:pt x="257493" y="49709"/>
                    <a:pt x="258358" y="48844"/>
                  </a:cubicBezTo>
                  <a:cubicBezTo>
                    <a:pt x="260376" y="46826"/>
                    <a:pt x="262683" y="44519"/>
                    <a:pt x="264413" y="42212"/>
                  </a:cubicBezTo>
                  <a:cubicBezTo>
                    <a:pt x="265278" y="41636"/>
                    <a:pt x="265278" y="40194"/>
                    <a:pt x="264413" y="39617"/>
                  </a:cubicBezTo>
                  <a:cubicBezTo>
                    <a:pt x="264125" y="39185"/>
                    <a:pt x="263692" y="38968"/>
                    <a:pt x="263224" y="38968"/>
                  </a:cubicBezTo>
                  <a:cubicBezTo>
                    <a:pt x="262755" y="38968"/>
                    <a:pt x="262251" y="39185"/>
                    <a:pt x="261818" y="39617"/>
                  </a:cubicBezTo>
                  <a:cubicBezTo>
                    <a:pt x="259800" y="41347"/>
                    <a:pt x="257781" y="43366"/>
                    <a:pt x="255763" y="45096"/>
                  </a:cubicBezTo>
                  <a:cubicBezTo>
                    <a:pt x="254856" y="45873"/>
                    <a:pt x="254181" y="46302"/>
                    <a:pt x="253662" y="46302"/>
                  </a:cubicBezTo>
                  <a:cubicBezTo>
                    <a:pt x="253025" y="46302"/>
                    <a:pt x="252620" y="45659"/>
                    <a:pt x="252303" y="44231"/>
                  </a:cubicBezTo>
                  <a:cubicBezTo>
                    <a:pt x="250861" y="39041"/>
                    <a:pt x="247689" y="34715"/>
                    <a:pt x="243076" y="31832"/>
                  </a:cubicBezTo>
                  <a:cubicBezTo>
                    <a:pt x="241346" y="30679"/>
                    <a:pt x="238174" y="30967"/>
                    <a:pt x="237597" y="28372"/>
                  </a:cubicBezTo>
                  <a:cubicBezTo>
                    <a:pt x="237309" y="26065"/>
                    <a:pt x="239615" y="24047"/>
                    <a:pt x="240192" y="22317"/>
                  </a:cubicBezTo>
                  <a:cubicBezTo>
                    <a:pt x="240769" y="20875"/>
                    <a:pt x="241922" y="19145"/>
                    <a:pt x="242499" y="17703"/>
                  </a:cubicBezTo>
                  <a:cubicBezTo>
                    <a:pt x="242787" y="16838"/>
                    <a:pt x="242787" y="16261"/>
                    <a:pt x="242787" y="15396"/>
                  </a:cubicBezTo>
                  <a:cubicBezTo>
                    <a:pt x="242499" y="14820"/>
                    <a:pt x="241922" y="14243"/>
                    <a:pt x="241346" y="13666"/>
                  </a:cubicBezTo>
                  <a:cubicBezTo>
                    <a:pt x="240769" y="13666"/>
                    <a:pt x="240480" y="13666"/>
                    <a:pt x="239904" y="13955"/>
                  </a:cubicBezTo>
                  <a:cubicBezTo>
                    <a:pt x="238462" y="14820"/>
                    <a:pt x="238174" y="16261"/>
                    <a:pt x="237597" y="17703"/>
                  </a:cubicBezTo>
                  <a:cubicBezTo>
                    <a:pt x="235867" y="20586"/>
                    <a:pt x="234425" y="23470"/>
                    <a:pt x="232984" y="26353"/>
                  </a:cubicBezTo>
                  <a:cubicBezTo>
                    <a:pt x="232648" y="26856"/>
                    <a:pt x="232118" y="27164"/>
                    <a:pt x="231564" y="27164"/>
                  </a:cubicBezTo>
                  <a:cubicBezTo>
                    <a:pt x="231164" y="27164"/>
                    <a:pt x="230751" y="27004"/>
                    <a:pt x="230388" y="26642"/>
                  </a:cubicBezTo>
                  <a:cubicBezTo>
                    <a:pt x="229812" y="26065"/>
                    <a:pt x="228947" y="25200"/>
                    <a:pt x="228370" y="24623"/>
                  </a:cubicBezTo>
                  <a:cubicBezTo>
                    <a:pt x="224044" y="19789"/>
                    <a:pt x="217697" y="16975"/>
                    <a:pt x="211311" y="16975"/>
                  </a:cubicBezTo>
                  <a:cubicBezTo>
                    <a:pt x="210461" y="16975"/>
                    <a:pt x="209610" y="17025"/>
                    <a:pt x="208763" y="17126"/>
                  </a:cubicBezTo>
                  <a:lnTo>
                    <a:pt x="205591" y="17126"/>
                  </a:lnTo>
                  <a:cubicBezTo>
                    <a:pt x="201554" y="17126"/>
                    <a:pt x="200977" y="16838"/>
                    <a:pt x="200112" y="12801"/>
                  </a:cubicBezTo>
                  <a:cubicBezTo>
                    <a:pt x="199824" y="11071"/>
                    <a:pt x="199535" y="9341"/>
                    <a:pt x="199247" y="7611"/>
                  </a:cubicBezTo>
                  <a:cubicBezTo>
                    <a:pt x="199247" y="6746"/>
                    <a:pt x="199535" y="5881"/>
                    <a:pt x="199247" y="4728"/>
                  </a:cubicBezTo>
                  <a:cubicBezTo>
                    <a:pt x="199247" y="3286"/>
                    <a:pt x="198670" y="2132"/>
                    <a:pt x="196940" y="2132"/>
                  </a:cubicBezTo>
                  <a:cubicBezTo>
                    <a:pt x="195499" y="2421"/>
                    <a:pt x="195210" y="3574"/>
                    <a:pt x="195210" y="5016"/>
                  </a:cubicBezTo>
                  <a:lnTo>
                    <a:pt x="195210" y="9629"/>
                  </a:lnTo>
                  <a:cubicBezTo>
                    <a:pt x="195210" y="10783"/>
                    <a:pt x="195210" y="11936"/>
                    <a:pt x="194634" y="13090"/>
                  </a:cubicBezTo>
                  <a:cubicBezTo>
                    <a:pt x="194201" y="13234"/>
                    <a:pt x="193841" y="13306"/>
                    <a:pt x="193480" y="13306"/>
                  </a:cubicBezTo>
                  <a:cubicBezTo>
                    <a:pt x="193120" y="13306"/>
                    <a:pt x="192759" y="13234"/>
                    <a:pt x="192327" y="13090"/>
                  </a:cubicBezTo>
                  <a:cubicBezTo>
                    <a:pt x="190267" y="12575"/>
                    <a:pt x="188134" y="12317"/>
                    <a:pt x="185993" y="12317"/>
                  </a:cubicBezTo>
                  <a:cubicBezTo>
                    <a:pt x="182139" y="12317"/>
                    <a:pt x="178260" y="13151"/>
                    <a:pt x="174738" y="14820"/>
                  </a:cubicBezTo>
                  <a:cubicBezTo>
                    <a:pt x="173873" y="15108"/>
                    <a:pt x="173008" y="15396"/>
                    <a:pt x="171854" y="15685"/>
                  </a:cubicBezTo>
                  <a:cubicBezTo>
                    <a:pt x="171323" y="15817"/>
                    <a:pt x="170854" y="15889"/>
                    <a:pt x="170431" y="15889"/>
                  </a:cubicBezTo>
                  <a:cubicBezTo>
                    <a:pt x="169017" y="15889"/>
                    <a:pt x="168129" y="15087"/>
                    <a:pt x="167241" y="13090"/>
                  </a:cubicBezTo>
                  <a:cubicBezTo>
                    <a:pt x="166664" y="11359"/>
                    <a:pt x="166376" y="9341"/>
                    <a:pt x="165511" y="7611"/>
                  </a:cubicBezTo>
                  <a:cubicBezTo>
                    <a:pt x="164646" y="5304"/>
                    <a:pt x="163781" y="3574"/>
                    <a:pt x="162627" y="1556"/>
                  </a:cubicBezTo>
                  <a:cubicBezTo>
                    <a:pt x="162205" y="1134"/>
                    <a:pt x="161628" y="866"/>
                    <a:pt x="161123" y="866"/>
                  </a:cubicBezTo>
                  <a:cubicBezTo>
                    <a:pt x="160939" y="866"/>
                    <a:pt x="160763" y="902"/>
                    <a:pt x="160609" y="979"/>
                  </a:cubicBezTo>
                  <a:cubicBezTo>
                    <a:pt x="159744" y="1267"/>
                    <a:pt x="159456" y="1844"/>
                    <a:pt x="159456" y="2709"/>
                  </a:cubicBezTo>
                  <a:cubicBezTo>
                    <a:pt x="159456" y="4151"/>
                    <a:pt x="160032" y="5593"/>
                    <a:pt x="160609" y="7034"/>
                  </a:cubicBezTo>
                  <a:cubicBezTo>
                    <a:pt x="161186" y="8764"/>
                    <a:pt x="162339" y="10494"/>
                    <a:pt x="161474" y="13090"/>
                  </a:cubicBezTo>
                  <a:cubicBezTo>
                    <a:pt x="160444" y="13043"/>
                    <a:pt x="159407" y="13019"/>
                    <a:pt x="158365" y="13019"/>
                  </a:cubicBezTo>
                  <a:cubicBezTo>
                    <a:pt x="152985" y="13019"/>
                    <a:pt x="147469" y="13659"/>
                    <a:pt x="142155" y="15108"/>
                  </a:cubicBezTo>
                  <a:cubicBezTo>
                    <a:pt x="141001" y="12224"/>
                    <a:pt x="140136" y="9341"/>
                    <a:pt x="138983" y="6458"/>
                  </a:cubicBezTo>
                  <a:cubicBezTo>
                    <a:pt x="137830" y="4439"/>
                    <a:pt x="136965" y="2421"/>
                    <a:pt x="135523" y="691"/>
                  </a:cubicBezTo>
                  <a:cubicBezTo>
                    <a:pt x="135312" y="269"/>
                    <a:pt x="134792" y="1"/>
                    <a:pt x="134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3280150" y="1884850"/>
              <a:ext cx="2840225" cy="1921500"/>
            </a:xfrm>
            <a:custGeom>
              <a:avLst/>
              <a:gdLst/>
              <a:ahLst/>
              <a:cxnLst/>
              <a:rect l="l" t="t" r="r" b="b"/>
              <a:pathLst>
                <a:path w="113609" h="76860" extrusionOk="0">
                  <a:moveTo>
                    <a:pt x="54401" y="4045"/>
                  </a:moveTo>
                  <a:cubicBezTo>
                    <a:pt x="57497" y="4045"/>
                    <a:pt x="60611" y="4275"/>
                    <a:pt x="63725" y="4737"/>
                  </a:cubicBezTo>
                  <a:cubicBezTo>
                    <a:pt x="73529" y="6178"/>
                    <a:pt x="83044" y="9638"/>
                    <a:pt x="91694" y="14540"/>
                  </a:cubicBezTo>
                  <a:cubicBezTo>
                    <a:pt x="93713" y="15694"/>
                    <a:pt x="95731" y="17135"/>
                    <a:pt x="97461" y="18577"/>
                  </a:cubicBezTo>
                  <a:cubicBezTo>
                    <a:pt x="104382" y="23479"/>
                    <a:pt x="107842" y="31841"/>
                    <a:pt x="106688" y="40203"/>
                  </a:cubicBezTo>
                  <a:cubicBezTo>
                    <a:pt x="105535" y="54332"/>
                    <a:pt x="100345" y="61829"/>
                    <a:pt x="87369" y="67307"/>
                  </a:cubicBezTo>
                  <a:cubicBezTo>
                    <a:pt x="78735" y="70665"/>
                    <a:pt x="69702" y="72427"/>
                    <a:pt x="60602" y="72427"/>
                  </a:cubicBezTo>
                  <a:cubicBezTo>
                    <a:pt x="58761" y="72427"/>
                    <a:pt x="56918" y="72355"/>
                    <a:pt x="55075" y="72209"/>
                  </a:cubicBezTo>
                  <a:cubicBezTo>
                    <a:pt x="47289" y="71633"/>
                    <a:pt x="39792" y="70479"/>
                    <a:pt x="32295" y="68461"/>
                  </a:cubicBezTo>
                  <a:cubicBezTo>
                    <a:pt x="29412" y="67596"/>
                    <a:pt x="26528" y="66731"/>
                    <a:pt x="23933" y="66154"/>
                  </a:cubicBezTo>
                  <a:cubicBezTo>
                    <a:pt x="18455" y="65289"/>
                    <a:pt x="13553" y="62406"/>
                    <a:pt x="9804" y="58369"/>
                  </a:cubicBezTo>
                  <a:cubicBezTo>
                    <a:pt x="7209" y="55774"/>
                    <a:pt x="5479" y="52602"/>
                    <a:pt x="5191" y="49142"/>
                  </a:cubicBezTo>
                  <a:cubicBezTo>
                    <a:pt x="4903" y="43952"/>
                    <a:pt x="5768" y="39050"/>
                    <a:pt x="8074" y="34725"/>
                  </a:cubicBezTo>
                  <a:cubicBezTo>
                    <a:pt x="9804" y="31264"/>
                    <a:pt x="11823" y="28093"/>
                    <a:pt x="14706" y="25209"/>
                  </a:cubicBezTo>
                  <a:cubicBezTo>
                    <a:pt x="19031" y="20884"/>
                    <a:pt x="23645" y="16559"/>
                    <a:pt x="27970" y="12234"/>
                  </a:cubicBezTo>
                  <a:cubicBezTo>
                    <a:pt x="31430" y="9062"/>
                    <a:pt x="35755" y="6755"/>
                    <a:pt x="40657" y="5602"/>
                  </a:cubicBezTo>
                  <a:cubicBezTo>
                    <a:pt x="45155" y="4564"/>
                    <a:pt x="49757" y="4045"/>
                    <a:pt x="54401" y="4045"/>
                  </a:cubicBezTo>
                  <a:close/>
                  <a:moveTo>
                    <a:pt x="56031" y="1"/>
                  </a:moveTo>
                  <a:cubicBezTo>
                    <a:pt x="50307" y="1"/>
                    <a:pt x="44574" y="730"/>
                    <a:pt x="38927" y="2142"/>
                  </a:cubicBezTo>
                  <a:cubicBezTo>
                    <a:pt x="34890" y="3007"/>
                    <a:pt x="31142" y="4737"/>
                    <a:pt x="27970" y="7043"/>
                  </a:cubicBezTo>
                  <a:cubicBezTo>
                    <a:pt x="20761" y="12810"/>
                    <a:pt x="14418" y="19442"/>
                    <a:pt x="8363" y="26651"/>
                  </a:cubicBezTo>
                  <a:cubicBezTo>
                    <a:pt x="4326" y="31264"/>
                    <a:pt x="2019" y="36743"/>
                    <a:pt x="1154" y="42798"/>
                  </a:cubicBezTo>
                  <a:cubicBezTo>
                    <a:pt x="1" y="48277"/>
                    <a:pt x="1154" y="54044"/>
                    <a:pt x="4326" y="58657"/>
                  </a:cubicBezTo>
                  <a:cubicBezTo>
                    <a:pt x="7786" y="63271"/>
                    <a:pt x="10669" y="67884"/>
                    <a:pt x="16725" y="69903"/>
                  </a:cubicBezTo>
                  <a:cubicBezTo>
                    <a:pt x="18961" y="70648"/>
                    <a:pt x="20984" y="72036"/>
                    <a:pt x="23346" y="72036"/>
                  </a:cubicBezTo>
                  <a:cubicBezTo>
                    <a:pt x="23724" y="72036"/>
                    <a:pt x="24112" y="72001"/>
                    <a:pt x="24510" y="71921"/>
                  </a:cubicBezTo>
                  <a:cubicBezTo>
                    <a:pt x="26240" y="71921"/>
                    <a:pt x="27970" y="72209"/>
                    <a:pt x="29700" y="72786"/>
                  </a:cubicBezTo>
                  <a:cubicBezTo>
                    <a:pt x="36620" y="74228"/>
                    <a:pt x="43541" y="75381"/>
                    <a:pt x="50461" y="76246"/>
                  </a:cubicBezTo>
                  <a:cubicBezTo>
                    <a:pt x="53605" y="76660"/>
                    <a:pt x="56749" y="76860"/>
                    <a:pt x="59886" y="76860"/>
                  </a:cubicBezTo>
                  <a:cubicBezTo>
                    <a:pt x="67682" y="76860"/>
                    <a:pt x="75436" y="75624"/>
                    <a:pt x="83044" y="73363"/>
                  </a:cubicBezTo>
                  <a:cubicBezTo>
                    <a:pt x="89388" y="71633"/>
                    <a:pt x="95155" y="68461"/>
                    <a:pt x="100345" y="64424"/>
                  </a:cubicBezTo>
                  <a:cubicBezTo>
                    <a:pt x="104382" y="61252"/>
                    <a:pt x="107553" y="56639"/>
                    <a:pt x="108707" y="51449"/>
                  </a:cubicBezTo>
                  <a:cubicBezTo>
                    <a:pt x="109283" y="49142"/>
                    <a:pt x="109860" y="47123"/>
                    <a:pt x="110437" y="44817"/>
                  </a:cubicBezTo>
                  <a:cubicBezTo>
                    <a:pt x="113609" y="32129"/>
                    <a:pt x="107842" y="18866"/>
                    <a:pt x="96596" y="12522"/>
                  </a:cubicBezTo>
                  <a:cubicBezTo>
                    <a:pt x="88234" y="7332"/>
                    <a:pt x="79584" y="3872"/>
                    <a:pt x="70357" y="1565"/>
                  </a:cubicBezTo>
                  <a:cubicBezTo>
                    <a:pt x="65623" y="513"/>
                    <a:pt x="60830" y="1"/>
                    <a:pt x="56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1427525" y="2098925"/>
              <a:ext cx="1715700" cy="1156600"/>
            </a:xfrm>
            <a:custGeom>
              <a:avLst/>
              <a:gdLst/>
              <a:ahLst/>
              <a:cxnLst/>
              <a:rect l="l" t="t" r="r" b="b"/>
              <a:pathLst>
                <a:path w="68628" h="46264" extrusionOk="0">
                  <a:moveTo>
                    <a:pt x="32071" y="4676"/>
                  </a:moveTo>
                  <a:cubicBezTo>
                    <a:pt x="36286" y="4676"/>
                    <a:pt x="40517" y="5117"/>
                    <a:pt x="44694" y="5977"/>
                  </a:cubicBezTo>
                  <a:cubicBezTo>
                    <a:pt x="48731" y="6842"/>
                    <a:pt x="52480" y="8572"/>
                    <a:pt x="55652" y="11168"/>
                  </a:cubicBezTo>
                  <a:cubicBezTo>
                    <a:pt x="57670" y="12609"/>
                    <a:pt x="59400" y="14628"/>
                    <a:pt x="60553" y="16934"/>
                  </a:cubicBezTo>
                  <a:cubicBezTo>
                    <a:pt x="64302" y="23278"/>
                    <a:pt x="63149" y="27892"/>
                    <a:pt x="58823" y="31640"/>
                  </a:cubicBezTo>
                  <a:cubicBezTo>
                    <a:pt x="52051" y="37945"/>
                    <a:pt x="44333" y="42170"/>
                    <a:pt x="35363" y="42170"/>
                  </a:cubicBezTo>
                  <a:cubicBezTo>
                    <a:pt x="33258" y="42170"/>
                    <a:pt x="31083" y="41937"/>
                    <a:pt x="28835" y="41444"/>
                  </a:cubicBezTo>
                  <a:cubicBezTo>
                    <a:pt x="22780" y="40002"/>
                    <a:pt x="17302" y="38272"/>
                    <a:pt x="11823" y="35677"/>
                  </a:cubicBezTo>
                  <a:cubicBezTo>
                    <a:pt x="8940" y="34812"/>
                    <a:pt x="6921" y="32217"/>
                    <a:pt x="6633" y="29045"/>
                  </a:cubicBezTo>
                  <a:lnTo>
                    <a:pt x="5191" y="20395"/>
                  </a:lnTo>
                  <a:cubicBezTo>
                    <a:pt x="4614" y="15493"/>
                    <a:pt x="7210" y="10879"/>
                    <a:pt x="11535" y="8572"/>
                  </a:cubicBezTo>
                  <a:cubicBezTo>
                    <a:pt x="12688" y="7996"/>
                    <a:pt x="13842" y="7419"/>
                    <a:pt x="15283" y="7131"/>
                  </a:cubicBezTo>
                  <a:cubicBezTo>
                    <a:pt x="20744" y="5476"/>
                    <a:pt x="26394" y="4676"/>
                    <a:pt x="32071" y="4676"/>
                  </a:cubicBezTo>
                  <a:close/>
                  <a:moveTo>
                    <a:pt x="32115" y="1"/>
                  </a:moveTo>
                  <a:cubicBezTo>
                    <a:pt x="25881" y="1"/>
                    <a:pt x="19629" y="1015"/>
                    <a:pt x="13553" y="3094"/>
                  </a:cubicBezTo>
                  <a:cubicBezTo>
                    <a:pt x="4326" y="5977"/>
                    <a:pt x="1" y="12609"/>
                    <a:pt x="866" y="22413"/>
                  </a:cubicBezTo>
                  <a:cubicBezTo>
                    <a:pt x="1154" y="23855"/>
                    <a:pt x="1443" y="25296"/>
                    <a:pt x="1731" y="27027"/>
                  </a:cubicBezTo>
                  <a:cubicBezTo>
                    <a:pt x="2019" y="28468"/>
                    <a:pt x="2019" y="30487"/>
                    <a:pt x="1731" y="32217"/>
                  </a:cubicBezTo>
                  <a:cubicBezTo>
                    <a:pt x="866" y="33658"/>
                    <a:pt x="1731" y="35677"/>
                    <a:pt x="3461" y="36542"/>
                  </a:cubicBezTo>
                  <a:cubicBezTo>
                    <a:pt x="4903" y="37695"/>
                    <a:pt x="6345" y="38560"/>
                    <a:pt x="7786" y="39137"/>
                  </a:cubicBezTo>
                  <a:cubicBezTo>
                    <a:pt x="13553" y="40867"/>
                    <a:pt x="18455" y="43751"/>
                    <a:pt x="23357" y="44616"/>
                  </a:cubicBezTo>
                  <a:cubicBezTo>
                    <a:pt x="27064" y="45720"/>
                    <a:pt x="30858" y="46263"/>
                    <a:pt x="34619" y="46263"/>
                  </a:cubicBezTo>
                  <a:cubicBezTo>
                    <a:pt x="44609" y="46263"/>
                    <a:pt x="54375" y="42432"/>
                    <a:pt x="61707" y="35100"/>
                  </a:cubicBezTo>
                  <a:cubicBezTo>
                    <a:pt x="67762" y="29910"/>
                    <a:pt x="68627" y="21260"/>
                    <a:pt x="64302" y="14628"/>
                  </a:cubicBezTo>
                  <a:cubicBezTo>
                    <a:pt x="60265" y="8284"/>
                    <a:pt x="54210" y="3959"/>
                    <a:pt x="47001" y="1941"/>
                  </a:cubicBezTo>
                  <a:cubicBezTo>
                    <a:pt x="42120" y="656"/>
                    <a:pt x="37123" y="1"/>
                    <a:pt x="32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3734300" y="2313225"/>
              <a:ext cx="2032850" cy="1132325"/>
            </a:xfrm>
            <a:custGeom>
              <a:avLst/>
              <a:gdLst/>
              <a:ahLst/>
              <a:cxnLst/>
              <a:rect l="l" t="t" r="r" b="b"/>
              <a:pathLst>
                <a:path w="81314" h="45293" extrusionOk="0">
                  <a:moveTo>
                    <a:pt x="47522" y="4123"/>
                  </a:moveTo>
                  <a:cubicBezTo>
                    <a:pt x="51216" y="4123"/>
                    <a:pt x="54922" y="4618"/>
                    <a:pt x="58534" y="5767"/>
                  </a:cubicBezTo>
                  <a:cubicBezTo>
                    <a:pt x="62860" y="6632"/>
                    <a:pt x="66608" y="8074"/>
                    <a:pt x="70357" y="10669"/>
                  </a:cubicBezTo>
                  <a:cubicBezTo>
                    <a:pt x="71798" y="11823"/>
                    <a:pt x="73240" y="13264"/>
                    <a:pt x="74393" y="14706"/>
                  </a:cubicBezTo>
                  <a:cubicBezTo>
                    <a:pt x="76989" y="17878"/>
                    <a:pt x="76989" y="22203"/>
                    <a:pt x="74682" y="25375"/>
                  </a:cubicBezTo>
                  <a:cubicBezTo>
                    <a:pt x="71510" y="30565"/>
                    <a:pt x="66320" y="34890"/>
                    <a:pt x="60265" y="36909"/>
                  </a:cubicBezTo>
                  <a:cubicBezTo>
                    <a:pt x="52985" y="39638"/>
                    <a:pt x="45168" y="40932"/>
                    <a:pt x="37237" y="40932"/>
                  </a:cubicBezTo>
                  <a:cubicBezTo>
                    <a:pt x="35114" y="40932"/>
                    <a:pt x="32984" y="40840"/>
                    <a:pt x="30853" y="40657"/>
                  </a:cubicBezTo>
                  <a:cubicBezTo>
                    <a:pt x="28258" y="40657"/>
                    <a:pt x="25951" y="39504"/>
                    <a:pt x="24221" y="37774"/>
                  </a:cubicBezTo>
                  <a:cubicBezTo>
                    <a:pt x="23068" y="36332"/>
                    <a:pt x="20473" y="35755"/>
                    <a:pt x="18454" y="34602"/>
                  </a:cubicBezTo>
                  <a:cubicBezTo>
                    <a:pt x="15859" y="33160"/>
                    <a:pt x="13264" y="31718"/>
                    <a:pt x="10669" y="29988"/>
                  </a:cubicBezTo>
                  <a:cubicBezTo>
                    <a:pt x="4902" y="27105"/>
                    <a:pt x="4902" y="18743"/>
                    <a:pt x="10669" y="15859"/>
                  </a:cubicBezTo>
                  <a:cubicBezTo>
                    <a:pt x="14129" y="13553"/>
                    <a:pt x="17589" y="11823"/>
                    <a:pt x="21338" y="10093"/>
                  </a:cubicBezTo>
                  <a:cubicBezTo>
                    <a:pt x="27105" y="7786"/>
                    <a:pt x="33160" y="6056"/>
                    <a:pt x="39215" y="4902"/>
                  </a:cubicBezTo>
                  <a:cubicBezTo>
                    <a:pt x="41946" y="4406"/>
                    <a:pt x="44731" y="4123"/>
                    <a:pt x="47522" y="4123"/>
                  </a:cubicBezTo>
                  <a:close/>
                  <a:moveTo>
                    <a:pt x="49596" y="0"/>
                  </a:moveTo>
                  <a:cubicBezTo>
                    <a:pt x="34890" y="0"/>
                    <a:pt x="20473" y="4326"/>
                    <a:pt x="8074" y="12399"/>
                  </a:cubicBezTo>
                  <a:cubicBezTo>
                    <a:pt x="0" y="17301"/>
                    <a:pt x="289" y="28835"/>
                    <a:pt x="8362" y="33448"/>
                  </a:cubicBezTo>
                  <a:cubicBezTo>
                    <a:pt x="10957" y="34314"/>
                    <a:pt x="13264" y="36044"/>
                    <a:pt x="15283" y="38062"/>
                  </a:cubicBezTo>
                  <a:cubicBezTo>
                    <a:pt x="17301" y="41522"/>
                    <a:pt x="21050" y="43541"/>
                    <a:pt x="25086" y="44117"/>
                  </a:cubicBezTo>
                  <a:cubicBezTo>
                    <a:pt x="29194" y="44904"/>
                    <a:pt x="33354" y="45293"/>
                    <a:pt x="37503" y="45293"/>
                  </a:cubicBezTo>
                  <a:cubicBezTo>
                    <a:pt x="47044" y="45293"/>
                    <a:pt x="56525" y="43235"/>
                    <a:pt x="65166" y="39215"/>
                  </a:cubicBezTo>
                  <a:cubicBezTo>
                    <a:pt x="70933" y="36620"/>
                    <a:pt x="75835" y="32295"/>
                    <a:pt x="79007" y="26817"/>
                  </a:cubicBezTo>
                  <a:cubicBezTo>
                    <a:pt x="81314" y="23068"/>
                    <a:pt x="81314" y="18455"/>
                    <a:pt x="79295" y="14706"/>
                  </a:cubicBezTo>
                  <a:cubicBezTo>
                    <a:pt x="77854" y="11534"/>
                    <a:pt x="75547" y="8651"/>
                    <a:pt x="72663" y="6921"/>
                  </a:cubicBezTo>
                  <a:cubicBezTo>
                    <a:pt x="68627" y="4326"/>
                    <a:pt x="64013" y="2307"/>
                    <a:pt x="59399" y="1442"/>
                  </a:cubicBezTo>
                  <a:cubicBezTo>
                    <a:pt x="56228" y="577"/>
                    <a:pt x="53056" y="0"/>
                    <a:pt x="49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1816800" y="2388200"/>
              <a:ext cx="908325" cy="594200"/>
            </a:xfrm>
            <a:custGeom>
              <a:avLst/>
              <a:gdLst/>
              <a:ahLst/>
              <a:cxnLst/>
              <a:rect l="l" t="t" r="r" b="b"/>
              <a:pathLst>
                <a:path w="36333" h="23768" extrusionOk="0">
                  <a:moveTo>
                    <a:pt x="17301" y="4498"/>
                  </a:moveTo>
                  <a:cubicBezTo>
                    <a:pt x="18887" y="4498"/>
                    <a:pt x="20473" y="4787"/>
                    <a:pt x="21915" y="5363"/>
                  </a:cubicBezTo>
                  <a:cubicBezTo>
                    <a:pt x="25375" y="5940"/>
                    <a:pt x="28258" y="7670"/>
                    <a:pt x="30277" y="10265"/>
                  </a:cubicBezTo>
                  <a:cubicBezTo>
                    <a:pt x="31430" y="11707"/>
                    <a:pt x="31142" y="14014"/>
                    <a:pt x="29700" y="15167"/>
                  </a:cubicBezTo>
                  <a:cubicBezTo>
                    <a:pt x="26125" y="18072"/>
                    <a:pt x="21857" y="19592"/>
                    <a:pt x="17433" y="19592"/>
                  </a:cubicBezTo>
                  <a:cubicBezTo>
                    <a:pt x="16148" y="19592"/>
                    <a:pt x="14851" y="19464"/>
                    <a:pt x="13553" y="19204"/>
                  </a:cubicBezTo>
                  <a:cubicBezTo>
                    <a:pt x="8651" y="18051"/>
                    <a:pt x="8363" y="17762"/>
                    <a:pt x="8074" y="13725"/>
                  </a:cubicBezTo>
                  <a:cubicBezTo>
                    <a:pt x="7209" y="9977"/>
                    <a:pt x="9228" y="6517"/>
                    <a:pt x="12688" y="5363"/>
                  </a:cubicBezTo>
                  <a:cubicBezTo>
                    <a:pt x="14129" y="4787"/>
                    <a:pt x="15715" y="4498"/>
                    <a:pt x="17301" y="4498"/>
                  </a:cubicBezTo>
                  <a:close/>
                  <a:moveTo>
                    <a:pt x="18006" y="0"/>
                  </a:moveTo>
                  <a:cubicBezTo>
                    <a:pt x="16610" y="0"/>
                    <a:pt x="15212" y="150"/>
                    <a:pt x="13841" y="462"/>
                  </a:cubicBezTo>
                  <a:cubicBezTo>
                    <a:pt x="8939" y="1038"/>
                    <a:pt x="4902" y="4498"/>
                    <a:pt x="3461" y="9112"/>
                  </a:cubicBezTo>
                  <a:cubicBezTo>
                    <a:pt x="3172" y="11130"/>
                    <a:pt x="2307" y="12860"/>
                    <a:pt x="1154" y="14591"/>
                  </a:cubicBezTo>
                  <a:cubicBezTo>
                    <a:pt x="1" y="16032"/>
                    <a:pt x="866" y="17474"/>
                    <a:pt x="2019" y="18627"/>
                  </a:cubicBezTo>
                  <a:cubicBezTo>
                    <a:pt x="4614" y="20646"/>
                    <a:pt x="7786" y="22087"/>
                    <a:pt x="10958" y="22953"/>
                  </a:cubicBezTo>
                  <a:cubicBezTo>
                    <a:pt x="13054" y="23496"/>
                    <a:pt x="15192" y="23768"/>
                    <a:pt x="17309" y="23768"/>
                  </a:cubicBezTo>
                  <a:cubicBezTo>
                    <a:pt x="23058" y="23768"/>
                    <a:pt x="28658" y="21766"/>
                    <a:pt x="32872" y="17762"/>
                  </a:cubicBezTo>
                  <a:cubicBezTo>
                    <a:pt x="35467" y="16032"/>
                    <a:pt x="36332" y="12572"/>
                    <a:pt x="34890" y="9689"/>
                  </a:cubicBezTo>
                  <a:cubicBezTo>
                    <a:pt x="34025" y="8247"/>
                    <a:pt x="33160" y="6805"/>
                    <a:pt x="31719" y="5363"/>
                  </a:cubicBezTo>
                  <a:cubicBezTo>
                    <a:pt x="28102" y="1973"/>
                    <a:pt x="23068" y="0"/>
                    <a:pt x="18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4484000" y="2731325"/>
              <a:ext cx="756925" cy="386500"/>
            </a:xfrm>
            <a:custGeom>
              <a:avLst/>
              <a:gdLst/>
              <a:ahLst/>
              <a:cxnLst/>
              <a:rect l="l" t="t" r="r" b="b"/>
              <a:pathLst>
                <a:path w="30277" h="15460" extrusionOk="0">
                  <a:moveTo>
                    <a:pt x="20761" y="4902"/>
                  </a:moveTo>
                  <a:cubicBezTo>
                    <a:pt x="21049" y="4902"/>
                    <a:pt x="21626" y="5479"/>
                    <a:pt x="21915" y="5767"/>
                  </a:cubicBezTo>
                  <a:cubicBezTo>
                    <a:pt x="22203" y="6344"/>
                    <a:pt x="22203" y="7209"/>
                    <a:pt x="21626" y="7786"/>
                  </a:cubicBezTo>
                  <a:cubicBezTo>
                    <a:pt x="17993" y="10121"/>
                    <a:pt x="13893" y="11289"/>
                    <a:pt x="9746" y="11289"/>
                  </a:cubicBezTo>
                  <a:cubicBezTo>
                    <a:pt x="9285" y="11289"/>
                    <a:pt x="8824" y="11275"/>
                    <a:pt x="8362" y="11246"/>
                  </a:cubicBezTo>
                  <a:cubicBezTo>
                    <a:pt x="7786" y="10669"/>
                    <a:pt x="6921" y="10958"/>
                    <a:pt x="7209" y="10381"/>
                  </a:cubicBezTo>
                  <a:cubicBezTo>
                    <a:pt x="7209" y="9804"/>
                    <a:pt x="7497" y="8939"/>
                    <a:pt x="8074" y="8651"/>
                  </a:cubicBezTo>
                  <a:cubicBezTo>
                    <a:pt x="11822" y="6632"/>
                    <a:pt x="16148" y="5479"/>
                    <a:pt x="20761" y="4902"/>
                  </a:cubicBezTo>
                  <a:close/>
                  <a:moveTo>
                    <a:pt x="23933" y="0"/>
                  </a:moveTo>
                  <a:cubicBezTo>
                    <a:pt x="17301" y="577"/>
                    <a:pt x="10957" y="2019"/>
                    <a:pt x="5190" y="4902"/>
                  </a:cubicBezTo>
                  <a:cubicBezTo>
                    <a:pt x="3460" y="5479"/>
                    <a:pt x="2307" y="6921"/>
                    <a:pt x="1442" y="8362"/>
                  </a:cubicBezTo>
                  <a:cubicBezTo>
                    <a:pt x="0" y="10093"/>
                    <a:pt x="577" y="12399"/>
                    <a:pt x="2307" y="13553"/>
                  </a:cubicBezTo>
                  <a:cubicBezTo>
                    <a:pt x="3460" y="14418"/>
                    <a:pt x="4325" y="14706"/>
                    <a:pt x="5479" y="15283"/>
                  </a:cubicBezTo>
                  <a:cubicBezTo>
                    <a:pt x="6619" y="15401"/>
                    <a:pt x="7759" y="15460"/>
                    <a:pt x="8895" y="15460"/>
                  </a:cubicBezTo>
                  <a:cubicBezTo>
                    <a:pt x="16084" y="15460"/>
                    <a:pt x="23068" y="13094"/>
                    <a:pt x="28546" y="8362"/>
                  </a:cubicBezTo>
                  <a:cubicBezTo>
                    <a:pt x="29988" y="7209"/>
                    <a:pt x="30277" y="4902"/>
                    <a:pt x="29123" y="3461"/>
                  </a:cubicBezTo>
                  <a:cubicBezTo>
                    <a:pt x="28258" y="1154"/>
                    <a:pt x="26240" y="0"/>
                    <a:pt x="23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3"/>
          <p:cNvGrpSpPr/>
          <p:nvPr/>
        </p:nvGrpSpPr>
        <p:grpSpPr>
          <a:xfrm>
            <a:off x="83191" y="114433"/>
            <a:ext cx="1006497" cy="936290"/>
            <a:chOff x="920750" y="240450"/>
            <a:chExt cx="5619750" cy="5227750"/>
          </a:xfrm>
        </p:grpSpPr>
        <p:sp>
          <p:nvSpPr>
            <p:cNvPr id="253" name="Google Shape;253;p13"/>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 1">
  <p:cSld name="CUSTOM_10">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14"/>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1pPr>
            <a:lvl2pPr lvl="1"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2pPr>
            <a:lvl3pPr lvl="2"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3pPr>
            <a:lvl4pPr lvl="3"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4pPr>
            <a:lvl5pPr lvl="4"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5pPr>
            <a:lvl6pPr lvl="5"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6pPr>
            <a:lvl7pPr lvl="6"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7pPr>
            <a:lvl8pPr lvl="7"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8pPr>
            <a:lvl9pPr lvl="8" algn="ctr" rtl="0">
              <a:spcBef>
                <a:spcPts val="0"/>
              </a:spcBef>
              <a:spcAft>
                <a:spcPts val="0"/>
              </a:spcAft>
              <a:buClr>
                <a:schemeClr val="accent2"/>
              </a:buClr>
              <a:buSzPts val="2800"/>
              <a:buFont typeface="Fredoka One"/>
              <a:buNone/>
              <a:defRPr sz="2800">
                <a:solidFill>
                  <a:schemeClr val="accent2"/>
                </a:solidFill>
                <a:latin typeface="Fredoka One"/>
                <a:ea typeface="Fredoka One"/>
                <a:cs typeface="Fredoka One"/>
                <a:sym typeface="Fredoka One"/>
              </a:defRPr>
            </a:lvl9pPr>
          </a:lstStyle>
          <a:p>
            <a:endParaRPr/>
          </a:p>
        </p:txBody>
      </p:sp>
      <p:grpSp>
        <p:nvGrpSpPr>
          <p:cNvPr id="280" name="Google Shape;280;p14"/>
          <p:cNvGrpSpPr/>
          <p:nvPr/>
        </p:nvGrpSpPr>
        <p:grpSpPr>
          <a:xfrm flipH="1">
            <a:off x="7971813" y="67672"/>
            <a:ext cx="1433776" cy="1616271"/>
            <a:chOff x="1462300" y="238775"/>
            <a:chExt cx="4518675" cy="5093825"/>
          </a:xfrm>
        </p:grpSpPr>
        <p:sp>
          <p:nvSpPr>
            <p:cNvPr id="281" name="Google Shape;281;p14"/>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4"/>
          <p:cNvGrpSpPr/>
          <p:nvPr/>
        </p:nvGrpSpPr>
        <p:grpSpPr>
          <a:xfrm rot="1283753">
            <a:off x="-26729" y="4445212"/>
            <a:ext cx="1249448" cy="742283"/>
            <a:chOff x="228650" y="628000"/>
            <a:chExt cx="6803150" cy="4041675"/>
          </a:xfrm>
        </p:grpSpPr>
        <p:sp>
          <p:nvSpPr>
            <p:cNvPr id="299" name="Google Shape;299;p14"/>
            <p:cNvSpPr/>
            <p:nvPr/>
          </p:nvSpPr>
          <p:spPr>
            <a:xfrm>
              <a:off x="1080225" y="1825400"/>
              <a:ext cx="5109450" cy="1999475"/>
            </a:xfrm>
            <a:custGeom>
              <a:avLst/>
              <a:gdLst/>
              <a:ahLst/>
              <a:cxnLst/>
              <a:rect l="l" t="t" r="r" b="b"/>
              <a:pathLst>
                <a:path w="204378" h="79979" extrusionOk="0">
                  <a:moveTo>
                    <a:pt x="78061" y="0"/>
                  </a:moveTo>
                  <a:cubicBezTo>
                    <a:pt x="57906" y="0"/>
                    <a:pt x="37601" y="2805"/>
                    <a:pt x="17410" y="9681"/>
                  </a:cubicBezTo>
                  <a:cubicBezTo>
                    <a:pt x="11355" y="11195"/>
                    <a:pt x="6056" y="14980"/>
                    <a:pt x="3028" y="20279"/>
                  </a:cubicBezTo>
                  <a:cubicBezTo>
                    <a:pt x="384" y="25568"/>
                    <a:pt x="2936" y="32879"/>
                    <a:pt x="7156" y="32879"/>
                  </a:cubicBezTo>
                  <a:cubicBezTo>
                    <a:pt x="7252" y="32879"/>
                    <a:pt x="7350" y="32875"/>
                    <a:pt x="7448" y="32867"/>
                  </a:cubicBezTo>
                  <a:lnTo>
                    <a:pt x="7448" y="32867"/>
                  </a:lnTo>
                  <a:lnTo>
                    <a:pt x="0" y="35039"/>
                  </a:lnTo>
                  <a:cubicBezTo>
                    <a:pt x="49959" y="55098"/>
                    <a:pt x="100297" y="75158"/>
                    <a:pt x="154797" y="79321"/>
                  </a:cubicBezTo>
                  <a:cubicBezTo>
                    <a:pt x="157558" y="79763"/>
                    <a:pt x="160352" y="79979"/>
                    <a:pt x="163149" y="79979"/>
                  </a:cubicBezTo>
                  <a:cubicBezTo>
                    <a:pt x="169938" y="79979"/>
                    <a:pt x="176750" y="78705"/>
                    <a:pt x="183183" y="76293"/>
                  </a:cubicBezTo>
                  <a:cubicBezTo>
                    <a:pt x="193402" y="72130"/>
                    <a:pt x="200972" y="63046"/>
                    <a:pt x="203242" y="52071"/>
                  </a:cubicBezTo>
                  <a:cubicBezTo>
                    <a:pt x="204378" y="42609"/>
                    <a:pt x="200972" y="33147"/>
                    <a:pt x="194159" y="27091"/>
                  </a:cubicBezTo>
                  <a:cubicBezTo>
                    <a:pt x="187725" y="21793"/>
                    <a:pt x="179777" y="18008"/>
                    <a:pt x="171829" y="16115"/>
                  </a:cubicBezTo>
                  <a:cubicBezTo>
                    <a:pt x="141648" y="7061"/>
                    <a:pt x="110042" y="0"/>
                    <a:pt x="78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228650" y="628000"/>
              <a:ext cx="6803150" cy="4041675"/>
            </a:xfrm>
            <a:custGeom>
              <a:avLst/>
              <a:gdLst/>
              <a:ahLst/>
              <a:cxnLst/>
              <a:rect l="l" t="t" r="r" b="b"/>
              <a:pathLst>
                <a:path w="272126" h="161667" extrusionOk="0">
                  <a:moveTo>
                    <a:pt x="125276" y="6105"/>
                  </a:moveTo>
                  <a:cubicBezTo>
                    <a:pt x="126033" y="6862"/>
                    <a:pt x="127169" y="7240"/>
                    <a:pt x="127547" y="8375"/>
                  </a:cubicBezTo>
                  <a:cubicBezTo>
                    <a:pt x="132467" y="17837"/>
                    <a:pt x="135495" y="28435"/>
                    <a:pt x="135874" y="39410"/>
                  </a:cubicBezTo>
                  <a:cubicBezTo>
                    <a:pt x="136252" y="40924"/>
                    <a:pt x="135495" y="42438"/>
                    <a:pt x="134360" y="43574"/>
                  </a:cubicBezTo>
                  <a:cubicBezTo>
                    <a:pt x="133970" y="43639"/>
                    <a:pt x="133581" y="43670"/>
                    <a:pt x="133193" y="43670"/>
                  </a:cubicBezTo>
                  <a:cubicBezTo>
                    <a:pt x="131321" y="43670"/>
                    <a:pt x="129493" y="42935"/>
                    <a:pt x="127926" y="41681"/>
                  </a:cubicBezTo>
                  <a:cubicBezTo>
                    <a:pt x="127547" y="41681"/>
                    <a:pt x="127547" y="41303"/>
                    <a:pt x="127547" y="40924"/>
                  </a:cubicBezTo>
                  <a:cubicBezTo>
                    <a:pt x="123762" y="31841"/>
                    <a:pt x="121492" y="22001"/>
                    <a:pt x="121492" y="12160"/>
                  </a:cubicBezTo>
                  <a:cubicBezTo>
                    <a:pt x="121113" y="10646"/>
                    <a:pt x="121870" y="8754"/>
                    <a:pt x="123005" y="7619"/>
                  </a:cubicBezTo>
                  <a:cubicBezTo>
                    <a:pt x="123762" y="6862"/>
                    <a:pt x="124519" y="6483"/>
                    <a:pt x="125276" y="6105"/>
                  </a:cubicBezTo>
                  <a:close/>
                  <a:moveTo>
                    <a:pt x="23455" y="52881"/>
                  </a:moveTo>
                  <a:cubicBezTo>
                    <a:pt x="30114" y="52881"/>
                    <a:pt x="36718" y="53642"/>
                    <a:pt x="43147" y="54928"/>
                  </a:cubicBezTo>
                  <a:cubicBezTo>
                    <a:pt x="44282" y="54928"/>
                    <a:pt x="45039" y="55306"/>
                    <a:pt x="45796" y="56063"/>
                  </a:cubicBezTo>
                  <a:cubicBezTo>
                    <a:pt x="46175" y="56442"/>
                    <a:pt x="46553" y="57199"/>
                    <a:pt x="46553" y="57577"/>
                  </a:cubicBezTo>
                  <a:cubicBezTo>
                    <a:pt x="46932" y="58334"/>
                    <a:pt x="46553" y="59091"/>
                    <a:pt x="45796" y="59091"/>
                  </a:cubicBezTo>
                  <a:cubicBezTo>
                    <a:pt x="44661" y="59470"/>
                    <a:pt x="43525" y="59848"/>
                    <a:pt x="42011" y="60227"/>
                  </a:cubicBezTo>
                  <a:cubicBezTo>
                    <a:pt x="39208" y="60517"/>
                    <a:pt x="36404" y="60659"/>
                    <a:pt x="33607" y="60659"/>
                  </a:cubicBezTo>
                  <a:cubicBezTo>
                    <a:pt x="25453" y="60659"/>
                    <a:pt x="17353" y="59453"/>
                    <a:pt x="9462" y="57199"/>
                  </a:cubicBezTo>
                  <a:cubicBezTo>
                    <a:pt x="8705" y="57199"/>
                    <a:pt x="8705" y="56442"/>
                    <a:pt x="8327" y="56063"/>
                  </a:cubicBezTo>
                  <a:cubicBezTo>
                    <a:pt x="9462" y="53414"/>
                    <a:pt x="12112" y="53793"/>
                    <a:pt x="14004" y="53414"/>
                  </a:cubicBezTo>
                  <a:cubicBezTo>
                    <a:pt x="17159" y="53050"/>
                    <a:pt x="20313" y="52881"/>
                    <a:pt x="23455" y="52881"/>
                  </a:cubicBezTo>
                  <a:close/>
                  <a:moveTo>
                    <a:pt x="70998" y="34950"/>
                  </a:moveTo>
                  <a:cubicBezTo>
                    <a:pt x="73304" y="34950"/>
                    <a:pt x="75649" y="35653"/>
                    <a:pt x="77588" y="36761"/>
                  </a:cubicBezTo>
                  <a:cubicBezTo>
                    <a:pt x="85915" y="40167"/>
                    <a:pt x="93863" y="44709"/>
                    <a:pt x="101432" y="49629"/>
                  </a:cubicBezTo>
                  <a:cubicBezTo>
                    <a:pt x="104460" y="51143"/>
                    <a:pt x="106731" y="53793"/>
                    <a:pt x="108245" y="56820"/>
                  </a:cubicBezTo>
                  <a:cubicBezTo>
                    <a:pt x="108623" y="57956"/>
                    <a:pt x="109002" y="59091"/>
                    <a:pt x="108623" y="60227"/>
                  </a:cubicBezTo>
                  <a:cubicBezTo>
                    <a:pt x="108180" y="61113"/>
                    <a:pt x="107477" y="61481"/>
                    <a:pt x="106742" y="61481"/>
                  </a:cubicBezTo>
                  <a:cubicBezTo>
                    <a:pt x="106223" y="61481"/>
                    <a:pt x="105687" y="61297"/>
                    <a:pt x="105217" y="60984"/>
                  </a:cubicBezTo>
                  <a:cubicBezTo>
                    <a:pt x="102189" y="60227"/>
                    <a:pt x="99540" y="59091"/>
                    <a:pt x="96891" y="57956"/>
                  </a:cubicBezTo>
                  <a:cubicBezTo>
                    <a:pt x="87807" y="53414"/>
                    <a:pt x="79481" y="47737"/>
                    <a:pt x="71911" y="40924"/>
                  </a:cubicBezTo>
                  <a:cubicBezTo>
                    <a:pt x="70019" y="39789"/>
                    <a:pt x="68883" y="37518"/>
                    <a:pt x="68505" y="35247"/>
                  </a:cubicBezTo>
                  <a:cubicBezTo>
                    <a:pt x="69316" y="35044"/>
                    <a:pt x="70155" y="34950"/>
                    <a:pt x="70998" y="34950"/>
                  </a:cubicBezTo>
                  <a:close/>
                  <a:moveTo>
                    <a:pt x="167713" y="48872"/>
                  </a:moveTo>
                  <a:cubicBezTo>
                    <a:pt x="168990" y="48872"/>
                    <a:pt x="170126" y="49062"/>
                    <a:pt x="170694" y="49629"/>
                  </a:cubicBezTo>
                  <a:cubicBezTo>
                    <a:pt x="172586" y="52279"/>
                    <a:pt x="169180" y="53793"/>
                    <a:pt x="168044" y="55306"/>
                  </a:cubicBezTo>
                  <a:cubicBezTo>
                    <a:pt x="162367" y="61741"/>
                    <a:pt x="155555" y="67039"/>
                    <a:pt x="147985" y="71202"/>
                  </a:cubicBezTo>
                  <a:cubicBezTo>
                    <a:pt x="146471" y="71581"/>
                    <a:pt x="144957" y="72338"/>
                    <a:pt x="143443" y="72338"/>
                  </a:cubicBezTo>
                  <a:cubicBezTo>
                    <a:pt x="143191" y="72590"/>
                    <a:pt x="142897" y="72674"/>
                    <a:pt x="142616" y="72674"/>
                  </a:cubicBezTo>
                  <a:cubicBezTo>
                    <a:pt x="142055" y="72674"/>
                    <a:pt x="141551" y="72338"/>
                    <a:pt x="141551" y="72338"/>
                  </a:cubicBezTo>
                  <a:cubicBezTo>
                    <a:pt x="141172" y="71581"/>
                    <a:pt x="141172" y="70824"/>
                    <a:pt x="141551" y="70067"/>
                  </a:cubicBezTo>
                  <a:cubicBezTo>
                    <a:pt x="146471" y="63254"/>
                    <a:pt x="152148" y="57199"/>
                    <a:pt x="158961" y="51900"/>
                  </a:cubicBezTo>
                  <a:cubicBezTo>
                    <a:pt x="160475" y="50765"/>
                    <a:pt x="162367" y="49629"/>
                    <a:pt x="163881" y="49251"/>
                  </a:cubicBezTo>
                  <a:cubicBezTo>
                    <a:pt x="165016" y="49062"/>
                    <a:pt x="166436" y="48872"/>
                    <a:pt x="167713" y="48872"/>
                  </a:cubicBezTo>
                  <a:close/>
                  <a:moveTo>
                    <a:pt x="263799" y="62497"/>
                  </a:moveTo>
                  <a:cubicBezTo>
                    <a:pt x="264177" y="63633"/>
                    <a:pt x="264556" y="64390"/>
                    <a:pt x="264177" y="64768"/>
                  </a:cubicBezTo>
                  <a:cubicBezTo>
                    <a:pt x="263420" y="66282"/>
                    <a:pt x="262285" y="67418"/>
                    <a:pt x="261150" y="68175"/>
                  </a:cubicBezTo>
                  <a:cubicBezTo>
                    <a:pt x="255094" y="72338"/>
                    <a:pt x="249038" y="76123"/>
                    <a:pt x="242983" y="79907"/>
                  </a:cubicBezTo>
                  <a:lnTo>
                    <a:pt x="242226" y="80664"/>
                  </a:lnTo>
                  <a:cubicBezTo>
                    <a:pt x="241090" y="81043"/>
                    <a:pt x="239955" y="81232"/>
                    <a:pt x="238819" y="81232"/>
                  </a:cubicBezTo>
                  <a:cubicBezTo>
                    <a:pt x="237684" y="81232"/>
                    <a:pt x="236549" y="81043"/>
                    <a:pt x="235413" y="80664"/>
                  </a:cubicBezTo>
                  <a:cubicBezTo>
                    <a:pt x="234278" y="79907"/>
                    <a:pt x="235413" y="76880"/>
                    <a:pt x="238062" y="74609"/>
                  </a:cubicBezTo>
                  <a:cubicBezTo>
                    <a:pt x="244497" y="68932"/>
                    <a:pt x="252066" y="64768"/>
                    <a:pt x="260014" y="62497"/>
                  </a:cubicBezTo>
                  <a:close/>
                  <a:moveTo>
                    <a:pt x="116193" y="88991"/>
                  </a:moveTo>
                  <a:cubicBezTo>
                    <a:pt x="116571" y="88991"/>
                    <a:pt x="117328" y="88991"/>
                    <a:pt x="117707" y="89369"/>
                  </a:cubicBezTo>
                  <a:cubicBezTo>
                    <a:pt x="118085" y="90126"/>
                    <a:pt x="118085" y="90505"/>
                    <a:pt x="117707" y="91262"/>
                  </a:cubicBezTo>
                  <a:cubicBezTo>
                    <a:pt x="113165" y="95803"/>
                    <a:pt x="107488" y="98831"/>
                    <a:pt x="101432" y="99588"/>
                  </a:cubicBezTo>
                  <a:cubicBezTo>
                    <a:pt x="105217" y="94668"/>
                    <a:pt x="110516" y="90883"/>
                    <a:pt x="116193" y="88991"/>
                  </a:cubicBezTo>
                  <a:close/>
                  <a:moveTo>
                    <a:pt x="70397" y="92965"/>
                  </a:moveTo>
                  <a:cubicBezTo>
                    <a:pt x="71722" y="92965"/>
                    <a:pt x="73047" y="93154"/>
                    <a:pt x="74182" y="93532"/>
                  </a:cubicBezTo>
                  <a:cubicBezTo>
                    <a:pt x="75696" y="94668"/>
                    <a:pt x="76074" y="95425"/>
                    <a:pt x="75696" y="96939"/>
                  </a:cubicBezTo>
                  <a:cubicBezTo>
                    <a:pt x="74560" y="99588"/>
                    <a:pt x="72290" y="101102"/>
                    <a:pt x="69640" y="101102"/>
                  </a:cubicBezTo>
                  <a:cubicBezTo>
                    <a:pt x="67748" y="101102"/>
                    <a:pt x="66234" y="101480"/>
                    <a:pt x="65855" y="103373"/>
                  </a:cubicBezTo>
                  <a:cubicBezTo>
                    <a:pt x="65477" y="106779"/>
                    <a:pt x="62828" y="108293"/>
                    <a:pt x="60178" y="109807"/>
                  </a:cubicBezTo>
                  <a:cubicBezTo>
                    <a:pt x="54880" y="113592"/>
                    <a:pt x="48824" y="115863"/>
                    <a:pt x="42390" y="116998"/>
                  </a:cubicBezTo>
                  <a:cubicBezTo>
                    <a:pt x="42122" y="117065"/>
                    <a:pt x="41866" y="117096"/>
                    <a:pt x="41621" y="117096"/>
                  </a:cubicBezTo>
                  <a:cubicBezTo>
                    <a:pt x="40486" y="117096"/>
                    <a:pt x="39607" y="116418"/>
                    <a:pt x="38984" y="115484"/>
                  </a:cubicBezTo>
                  <a:cubicBezTo>
                    <a:pt x="38605" y="114349"/>
                    <a:pt x="38984" y="113592"/>
                    <a:pt x="39362" y="112456"/>
                  </a:cubicBezTo>
                  <a:cubicBezTo>
                    <a:pt x="43147" y="105644"/>
                    <a:pt x="49203" y="100345"/>
                    <a:pt x="56394" y="97317"/>
                  </a:cubicBezTo>
                  <a:cubicBezTo>
                    <a:pt x="59800" y="96182"/>
                    <a:pt x="63206" y="94668"/>
                    <a:pt x="66612" y="93532"/>
                  </a:cubicBezTo>
                  <a:cubicBezTo>
                    <a:pt x="67748" y="93154"/>
                    <a:pt x="69073" y="92965"/>
                    <a:pt x="70397" y="92965"/>
                  </a:cubicBezTo>
                  <a:close/>
                  <a:moveTo>
                    <a:pt x="110894" y="41681"/>
                  </a:moveTo>
                  <a:cubicBezTo>
                    <a:pt x="113922" y="41681"/>
                    <a:pt x="116950" y="42060"/>
                    <a:pt x="119978" y="42817"/>
                  </a:cubicBezTo>
                  <a:cubicBezTo>
                    <a:pt x="122627" y="42817"/>
                    <a:pt x="123005" y="45466"/>
                    <a:pt x="124519" y="47737"/>
                  </a:cubicBezTo>
                  <a:cubicBezTo>
                    <a:pt x="126033" y="50008"/>
                    <a:pt x="127169" y="51900"/>
                    <a:pt x="130575" y="52279"/>
                  </a:cubicBezTo>
                  <a:cubicBezTo>
                    <a:pt x="131116" y="52279"/>
                    <a:pt x="131656" y="52286"/>
                    <a:pt x="132190" y="52286"/>
                  </a:cubicBezTo>
                  <a:cubicBezTo>
                    <a:pt x="135395" y="52286"/>
                    <a:pt x="138361" y="52008"/>
                    <a:pt x="139658" y="48115"/>
                  </a:cubicBezTo>
                  <a:cubicBezTo>
                    <a:pt x="139958" y="46319"/>
                    <a:pt x="141442" y="45233"/>
                    <a:pt x="142986" y="45233"/>
                  </a:cubicBezTo>
                  <a:cubicBezTo>
                    <a:pt x="143394" y="45233"/>
                    <a:pt x="143805" y="45308"/>
                    <a:pt x="144200" y="45466"/>
                  </a:cubicBezTo>
                  <a:cubicBezTo>
                    <a:pt x="147606" y="46223"/>
                    <a:pt x="151013" y="45088"/>
                    <a:pt x="153662" y="48115"/>
                  </a:cubicBezTo>
                  <a:cubicBezTo>
                    <a:pt x="149877" y="52657"/>
                    <a:pt x="145714" y="56820"/>
                    <a:pt x="141551" y="60984"/>
                  </a:cubicBezTo>
                  <a:cubicBezTo>
                    <a:pt x="139658" y="63254"/>
                    <a:pt x="137766" y="65525"/>
                    <a:pt x="136252" y="67796"/>
                  </a:cubicBezTo>
                  <a:cubicBezTo>
                    <a:pt x="132846" y="72716"/>
                    <a:pt x="135117" y="79529"/>
                    <a:pt x="140794" y="81421"/>
                  </a:cubicBezTo>
                  <a:cubicBezTo>
                    <a:pt x="141126" y="81532"/>
                    <a:pt x="141427" y="81578"/>
                    <a:pt x="141713" y="81578"/>
                  </a:cubicBezTo>
                  <a:cubicBezTo>
                    <a:pt x="142405" y="81578"/>
                    <a:pt x="143019" y="81310"/>
                    <a:pt x="143822" y="81043"/>
                  </a:cubicBezTo>
                  <a:cubicBezTo>
                    <a:pt x="155555" y="72716"/>
                    <a:pt x="168423" y="65904"/>
                    <a:pt x="176749" y="53414"/>
                  </a:cubicBezTo>
                  <a:cubicBezTo>
                    <a:pt x="177601" y="51711"/>
                    <a:pt x="179304" y="50859"/>
                    <a:pt x="181060" y="50859"/>
                  </a:cubicBezTo>
                  <a:cubicBezTo>
                    <a:pt x="181646" y="50859"/>
                    <a:pt x="182237" y="50954"/>
                    <a:pt x="182805" y="51143"/>
                  </a:cubicBezTo>
                  <a:cubicBezTo>
                    <a:pt x="188104" y="52279"/>
                    <a:pt x="193781" y="53414"/>
                    <a:pt x="199079" y="54928"/>
                  </a:cubicBezTo>
                  <a:cubicBezTo>
                    <a:pt x="209677" y="57956"/>
                    <a:pt x="219517" y="62119"/>
                    <a:pt x="228979" y="67796"/>
                  </a:cubicBezTo>
                  <a:cubicBezTo>
                    <a:pt x="232764" y="70067"/>
                    <a:pt x="232764" y="70067"/>
                    <a:pt x="231250" y="73852"/>
                  </a:cubicBezTo>
                  <a:cubicBezTo>
                    <a:pt x="230114" y="75744"/>
                    <a:pt x="229357" y="77258"/>
                    <a:pt x="228601" y="79150"/>
                  </a:cubicBezTo>
                  <a:cubicBezTo>
                    <a:pt x="227844" y="81043"/>
                    <a:pt x="228222" y="83314"/>
                    <a:pt x="229736" y="84828"/>
                  </a:cubicBezTo>
                  <a:cubicBezTo>
                    <a:pt x="232272" y="88209"/>
                    <a:pt x="233746" y="89703"/>
                    <a:pt x="235740" y="89703"/>
                  </a:cubicBezTo>
                  <a:cubicBezTo>
                    <a:pt x="237317" y="89703"/>
                    <a:pt x="239218" y="88769"/>
                    <a:pt x="242226" y="87098"/>
                  </a:cubicBezTo>
                  <a:cubicBezTo>
                    <a:pt x="245015" y="85394"/>
                    <a:pt x="246789" y="84451"/>
                    <a:pt x="248068" y="84451"/>
                  </a:cubicBezTo>
                  <a:cubicBezTo>
                    <a:pt x="249912" y="84451"/>
                    <a:pt x="250725" y="86413"/>
                    <a:pt x="252066" y="90883"/>
                  </a:cubicBezTo>
                  <a:cubicBezTo>
                    <a:pt x="255094" y="99967"/>
                    <a:pt x="251688" y="109807"/>
                    <a:pt x="243740" y="115106"/>
                  </a:cubicBezTo>
                  <a:cubicBezTo>
                    <a:pt x="242983" y="115484"/>
                    <a:pt x="242604" y="115863"/>
                    <a:pt x="241847" y="116241"/>
                  </a:cubicBezTo>
                  <a:cubicBezTo>
                    <a:pt x="241432" y="116407"/>
                    <a:pt x="241054" y="116482"/>
                    <a:pt x="240708" y="116482"/>
                  </a:cubicBezTo>
                  <a:cubicBezTo>
                    <a:pt x="239475" y="116482"/>
                    <a:pt x="238653" y="115531"/>
                    <a:pt x="238062" y="114349"/>
                  </a:cubicBezTo>
                  <a:cubicBezTo>
                    <a:pt x="236927" y="113213"/>
                    <a:pt x="237305" y="111699"/>
                    <a:pt x="238062" y="110942"/>
                  </a:cubicBezTo>
                  <a:cubicBezTo>
                    <a:pt x="240712" y="108672"/>
                    <a:pt x="242983" y="106401"/>
                    <a:pt x="245254" y="104130"/>
                  </a:cubicBezTo>
                  <a:cubicBezTo>
                    <a:pt x="247146" y="102237"/>
                    <a:pt x="247524" y="99588"/>
                    <a:pt x="246010" y="97696"/>
                  </a:cubicBezTo>
                  <a:cubicBezTo>
                    <a:pt x="245632" y="96560"/>
                    <a:pt x="244497" y="95803"/>
                    <a:pt x="242983" y="95803"/>
                  </a:cubicBezTo>
                  <a:cubicBezTo>
                    <a:pt x="242226" y="95803"/>
                    <a:pt x="241090" y="96560"/>
                    <a:pt x="241090" y="97317"/>
                  </a:cubicBezTo>
                  <a:cubicBezTo>
                    <a:pt x="240333" y="101102"/>
                    <a:pt x="238441" y="104130"/>
                    <a:pt x="235035" y="106022"/>
                  </a:cubicBezTo>
                  <a:cubicBezTo>
                    <a:pt x="234223" y="106833"/>
                    <a:pt x="233195" y="107210"/>
                    <a:pt x="232182" y="107210"/>
                  </a:cubicBezTo>
                  <a:cubicBezTo>
                    <a:pt x="231304" y="107210"/>
                    <a:pt x="230439" y="106928"/>
                    <a:pt x="229736" y="106401"/>
                  </a:cubicBezTo>
                  <a:cubicBezTo>
                    <a:pt x="227844" y="104887"/>
                    <a:pt x="225951" y="103751"/>
                    <a:pt x="223680" y="102616"/>
                  </a:cubicBezTo>
                  <a:cubicBezTo>
                    <a:pt x="222372" y="101744"/>
                    <a:pt x="220983" y="101354"/>
                    <a:pt x="219644" y="101354"/>
                  </a:cubicBezTo>
                  <a:cubicBezTo>
                    <a:pt x="215171" y="101354"/>
                    <a:pt x="211248" y="105700"/>
                    <a:pt x="212705" y="110942"/>
                  </a:cubicBezTo>
                  <a:cubicBezTo>
                    <a:pt x="213083" y="113592"/>
                    <a:pt x="213840" y="115863"/>
                    <a:pt x="214218" y="118133"/>
                  </a:cubicBezTo>
                  <a:cubicBezTo>
                    <a:pt x="212705" y="119647"/>
                    <a:pt x="211191" y="120026"/>
                    <a:pt x="209677" y="120404"/>
                  </a:cubicBezTo>
                  <a:cubicBezTo>
                    <a:pt x="208541" y="120783"/>
                    <a:pt x="208163" y="121918"/>
                    <a:pt x="208163" y="122675"/>
                  </a:cubicBezTo>
                  <a:cubicBezTo>
                    <a:pt x="208163" y="123432"/>
                    <a:pt x="208920" y="124567"/>
                    <a:pt x="209677" y="124946"/>
                  </a:cubicBezTo>
                  <a:cubicBezTo>
                    <a:pt x="211191" y="125324"/>
                    <a:pt x="213083" y="125703"/>
                    <a:pt x="214597" y="126081"/>
                  </a:cubicBezTo>
                  <a:cubicBezTo>
                    <a:pt x="215354" y="125703"/>
                    <a:pt x="216111" y="125324"/>
                    <a:pt x="216868" y="125324"/>
                  </a:cubicBezTo>
                  <a:cubicBezTo>
                    <a:pt x="217026" y="125272"/>
                    <a:pt x="217163" y="125248"/>
                    <a:pt x="217280" y="125248"/>
                  </a:cubicBezTo>
                  <a:cubicBezTo>
                    <a:pt x="218003" y="125248"/>
                    <a:pt x="218003" y="126134"/>
                    <a:pt x="218003" y="126460"/>
                  </a:cubicBezTo>
                  <a:cubicBezTo>
                    <a:pt x="217625" y="126838"/>
                    <a:pt x="217246" y="126838"/>
                    <a:pt x="216868" y="126838"/>
                  </a:cubicBezTo>
                  <a:cubicBezTo>
                    <a:pt x="216111" y="126460"/>
                    <a:pt x="215354" y="126460"/>
                    <a:pt x="214597" y="126081"/>
                  </a:cubicBezTo>
                  <a:cubicBezTo>
                    <a:pt x="214092" y="127091"/>
                    <a:pt x="213251" y="127259"/>
                    <a:pt x="212410" y="127259"/>
                  </a:cubicBezTo>
                  <a:cubicBezTo>
                    <a:pt x="211990" y="127259"/>
                    <a:pt x="211569" y="127217"/>
                    <a:pt x="211191" y="127217"/>
                  </a:cubicBezTo>
                  <a:cubicBezTo>
                    <a:pt x="208160" y="127400"/>
                    <a:pt x="205130" y="127495"/>
                    <a:pt x="202099" y="127495"/>
                  </a:cubicBezTo>
                  <a:cubicBezTo>
                    <a:pt x="192640" y="127495"/>
                    <a:pt x="183181" y="126574"/>
                    <a:pt x="173721" y="124567"/>
                  </a:cubicBezTo>
                  <a:cubicBezTo>
                    <a:pt x="173343" y="124567"/>
                    <a:pt x="173343" y="124567"/>
                    <a:pt x="172964" y="124189"/>
                  </a:cubicBezTo>
                  <a:cubicBezTo>
                    <a:pt x="172586" y="123811"/>
                    <a:pt x="172207" y="123054"/>
                    <a:pt x="172207" y="122675"/>
                  </a:cubicBezTo>
                  <a:cubicBezTo>
                    <a:pt x="172586" y="122297"/>
                    <a:pt x="172964" y="121918"/>
                    <a:pt x="173721" y="121918"/>
                  </a:cubicBezTo>
                  <a:cubicBezTo>
                    <a:pt x="180155" y="122675"/>
                    <a:pt x="186968" y="123432"/>
                    <a:pt x="193402" y="124567"/>
                  </a:cubicBezTo>
                  <a:cubicBezTo>
                    <a:pt x="194322" y="124797"/>
                    <a:pt x="195242" y="125167"/>
                    <a:pt x="196162" y="125167"/>
                  </a:cubicBezTo>
                  <a:cubicBezTo>
                    <a:pt x="196756" y="125167"/>
                    <a:pt x="197350" y="125013"/>
                    <a:pt x="197944" y="124567"/>
                  </a:cubicBezTo>
                  <a:cubicBezTo>
                    <a:pt x="198701" y="123811"/>
                    <a:pt x="199079" y="123054"/>
                    <a:pt x="199458" y="122297"/>
                  </a:cubicBezTo>
                  <a:cubicBezTo>
                    <a:pt x="199458" y="121540"/>
                    <a:pt x="199079" y="120783"/>
                    <a:pt x="198322" y="120404"/>
                  </a:cubicBezTo>
                  <a:cubicBezTo>
                    <a:pt x="197565" y="120026"/>
                    <a:pt x="196808" y="120026"/>
                    <a:pt x="195673" y="119647"/>
                  </a:cubicBezTo>
                  <a:cubicBezTo>
                    <a:pt x="186968" y="117755"/>
                    <a:pt x="178263" y="116619"/>
                    <a:pt x="169180" y="115863"/>
                  </a:cubicBezTo>
                  <a:cubicBezTo>
                    <a:pt x="166909" y="115863"/>
                    <a:pt x="165773" y="114727"/>
                    <a:pt x="165773" y="112078"/>
                  </a:cubicBezTo>
                  <a:cubicBezTo>
                    <a:pt x="168801" y="111699"/>
                    <a:pt x="172207" y="111699"/>
                    <a:pt x="175614" y="111321"/>
                  </a:cubicBezTo>
                  <a:cubicBezTo>
                    <a:pt x="176749" y="111321"/>
                    <a:pt x="177885" y="110185"/>
                    <a:pt x="177506" y="108672"/>
                  </a:cubicBezTo>
                  <a:cubicBezTo>
                    <a:pt x="177506" y="107915"/>
                    <a:pt x="176749" y="107158"/>
                    <a:pt x="175992" y="106779"/>
                  </a:cubicBezTo>
                  <a:cubicBezTo>
                    <a:pt x="174857" y="106401"/>
                    <a:pt x="174100" y="106022"/>
                    <a:pt x="172964" y="106022"/>
                  </a:cubicBezTo>
                  <a:lnTo>
                    <a:pt x="168044" y="106022"/>
                  </a:lnTo>
                  <a:cubicBezTo>
                    <a:pt x="167039" y="106273"/>
                    <a:pt x="166016" y="106395"/>
                    <a:pt x="164998" y="106395"/>
                  </a:cubicBezTo>
                  <a:cubicBezTo>
                    <a:pt x="161418" y="106395"/>
                    <a:pt x="157912" y="104890"/>
                    <a:pt x="155555" y="102237"/>
                  </a:cubicBezTo>
                  <a:cubicBezTo>
                    <a:pt x="154419" y="100875"/>
                    <a:pt x="152875" y="100194"/>
                    <a:pt x="151331" y="100194"/>
                  </a:cubicBezTo>
                  <a:cubicBezTo>
                    <a:pt x="150301" y="100194"/>
                    <a:pt x="149272" y="100496"/>
                    <a:pt x="148363" y="101102"/>
                  </a:cubicBezTo>
                  <a:cubicBezTo>
                    <a:pt x="145714" y="102616"/>
                    <a:pt x="144200" y="105644"/>
                    <a:pt x="144579" y="108672"/>
                  </a:cubicBezTo>
                  <a:cubicBezTo>
                    <a:pt x="145336" y="110942"/>
                    <a:pt x="146093" y="113213"/>
                    <a:pt x="146850" y="115106"/>
                  </a:cubicBezTo>
                  <a:cubicBezTo>
                    <a:pt x="147985" y="117755"/>
                    <a:pt x="148742" y="120404"/>
                    <a:pt x="148742" y="122675"/>
                  </a:cubicBezTo>
                  <a:cubicBezTo>
                    <a:pt x="146950" y="123123"/>
                    <a:pt x="145100" y="123335"/>
                    <a:pt x="143261" y="123335"/>
                  </a:cubicBezTo>
                  <a:cubicBezTo>
                    <a:pt x="140436" y="123335"/>
                    <a:pt x="137638" y="122835"/>
                    <a:pt x="135117" y="121918"/>
                  </a:cubicBezTo>
                  <a:cubicBezTo>
                    <a:pt x="128304" y="120783"/>
                    <a:pt x="121492" y="118512"/>
                    <a:pt x="115057" y="116619"/>
                  </a:cubicBezTo>
                  <a:cubicBezTo>
                    <a:pt x="105596" y="113970"/>
                    <a:pt x="96134" y="111321"/>
                    <a:pt x="86672" y="108672"/>
                  </a:cubicBezTo>
                  <a:cubicBezTo>
                    <a:pt x="84401" y="107915"/>
                    <a:pt x="82130" y="107158"/>
                    <a:pt x="79859" y="106401"/>
                  </a:cubicBezTo>
                  <a:cubicBezTo>
                    <a:pt x="79481" y="106022"/>
                    <a:pt x="79102" y="105265"/>
                    <a:pt x="79102" y="104508"/>
                  </a:cubicBezTo>
                  <a:cubicBezTo>
                    <a:pt x="79411" y="103890"/>
                    <a:pt x="79973" y="103272"/>
                    <a:pt x="80786" y="103272"/>
                  </a:cubicBezTo>
                  <a:cubicBezTo>
                    <a:pt x="80969" y="103272"/>
                    <a:pt x="81165" y="103303"/>
                    <a:pt x="81373" y="103373"/>
                  </a:cubicBezTo>
                  <a:cubicBezTo>
                    <a:pt x="96891" y="109428"/>
                    <a:pt x="113165" y="111321"/>
                    <a:pt x="129061" y="115863"/>
                  </a:cubicBezTo>
                  <a:cubicBezTo>
                    <a:pt x="131710" y="116241"/>
                    <a:pt x="134360" y="116998"/>
                    <a:pt x="136631" y="116998"/>
                  </a:cubicBezTo>
                  <a:cubicBezTo>
                    <a:pt x="136955" y="117063"/>
                    <a:pt x="137269" y="117094"/>
                    <a:pt x="137567" y="117094"/>
                  </a:cubicBezTo>
                  <a:cubicBezTo>
                    <a:pt x="139009" y="117094"/>
                    <a:pt x="140102" y="116360"/>
                    <a:pt x="140415" y="115106"/>
                  </a:cubicBezTo>
                  <a:cubicBezTo>
                    <a:pt x="140794" y="113213"/>
                    <a:pt x="139658" y="112456"/>
                    <a:pt x="138145" y="112078"/>
                  </a:cubicBezTo>
                  <a:cubicBezTo>
                    <a:pt x="135874" y="111321"/>
                    <a:pt x="132846" y="110564"/>
                    <a:pt x="130575" y="110185"/>
                  </a:cubicBezTo>
                  <a:cubicBezTo>
                    <a:pt x="128683" y="109428"/>
                    <a:pt x="127169" y="108293"/>
                    <a:pt x="127926" y="105644"/>
                  </a:cubicBezTo>
                  <a:cubicBezTo>
                    <a:pt x="128304" y="103373"/>
                    <a:pt x="126412" y="102237"/>
                    <a:pt x="124519" y="101859"/>
                  </a:cubicBezTo>
                  <a:cubicBezTo>
                    <a:pt x="122249" y="101480"/>
                    <a:pt x="119599" y="101859"/>
                    <a:pt x="118085" y="99588"/>
                  </a:cubicBezTo>
                  <a:cubicBezTo>
                    <a:pt x="118424" y="97893"/>
                    <a:pt x="119978" y="96502"/>
                    <a:pt x="121658" y="96502"/>
                  </a:cubicBezTo>
                  <a:cubicBezTo>
                    <a:pt x="121854" y="96502"/>
                    <a:pt x="122051" y="96521"/>
                    <a:pt x="122249" y="96560"/>
                  </a:cubicBezTo>
                  <a:cubicBezTo>
                    <a:pt x="125276" y="96560"/>
                    <a:pt x="128304" y="96939"/>
                    <a:pt x="131332" y="96939"/>
                  </a:cubicBezTo>
                  <a:cubicBezTo>
                    <a:pt x="132846" y="96939"/>
                    <a:pt x="134360" y="96560"/>
                    <a:pt x="135874" y="95425"/>
                  </a:cubicBezTo>
                  <a:cubicBezTo>
                    <a:pt x="136252" y="94668"/>
                    <a:pt x="136252" y="91640"/>
                    <a:pt x="135495" y="91640"/>
                  </a:cubicBezTo>
                  <a:cubicBezTo>
                    <a:pt x="135176" y="91661"/>
                    <a:pt x="134858" y="91672"/>
                    <a:pt x="134541" y="91672"/>
                  </a:cubicBezTo>
                  <a:cubicBezTo>
                    <a:pt x="129230" y="91672"/>
                    <a:pt x="124370" y="88714"/>
                    <a:pt x="121870" y="84071"/>
                  </a:cubicBezTo>
                  <a:cubicBezTo>
                    <a:pt x="121270" y="82871"/>
                    <a:pt x="120143" y="82411"/>
                    <a:pt x="118877" y="82411"/>
                  </a:cubicBezTo>
                  <a:cubicBezTo>
                    <a:pt x="117747" y="82411"/>
                    <a:pt x="116507" y="82778"/>
                    <a:pt x="115436" y="83314"/>
                  </a:cubicBezTo>
                  <a:cubicBezTo>
                    <a:pt x="107488" y="85963"/>
                    <a:pt x="100675" y="90505"/>
                    <a:pt x="94998" y="96560"/>
                  </a:cubicBezTo>
                  <a:cubicBezTo>
                    <a:pt x="93667" y="97891"/>
                    <a:pt x="92921" y="100100"/>
                    <a:pt x="90703" y="100100"/>
                  </a:cubicBezTo>
                  <a:cubicBezTo>
                    <a:pt x="90398" y="100100"/>
                    <a:pt x="90065" y="100058"/>
                    <a:pt x="89700" y="99967"/>
                  </a:cubicBezTo>
                  <a:cubicBezTo>
                    <a:pt x="87050" y="99210"/>
                    <a:pt x="83644" y="98831"/>
                    <a:pt x="82887" y="95425"/>
                  </a:cubicBezTo>
                  <a:cubicBezTo>
                    <a:pt x="82252" y="90661"/>
                    <a:pt x="78151" y="87496"/>
                    <a:pt x="73494" y="87496"/>
                  </a:cubicBezTo>
                  <a:cubicBezTo>
                    <a:pt x="72602" y="87496"/>
                    <a:pt x="71689" y="87612"/>
                    <a:pt x="70776" y="87855"/>
                  </a:cubicBezTo>
                  <a:cubicBezTo>
                    <a:pt x="70251" y="87893"/>
                    <a:pt x="69723" y="87912"/>
                    <a:pt x="69192" y="87912"/>
                  </a:cubicBezTo>
                  <a:cubicBezTo>
                    <a:pt x="64364" y="87912"/>
                    <a:pt x="59350" y="86345"/>
                    <a:pt x="55258" y="82935"/>
                  </a:cubicBezTo>
                  <a:cubicBezTo>
                    <a:pt x="49959" y="79150"/>
                    <a:pt x="45039" y="74987"/>
                    <a:pt x="40498" y="70067"/>
                  </a:cubicBezTo>
                  <a:cubicBezTo>
                    <a:pt x="39741" y="69689"/>
                    <a:pt x="38605" y="69689"/>
                    <a:pt x="37848" y="69689"/>
                  </a:cubicBezTo>
                  <a:cubicBezTo>
                    <a:pt x="36334" y="70445"/>
                    <a:pt x="35956" y="71959"/>
                    <a:pt x="36713" y="73095"/>
                  </a:cubicBezTo>
                  <a:cubicBezTo>
                    <a:pt x="37470" y="74987"/>
                    <a:pt x="38605" y="76501"/>
                    <a:pt x="40119" y="78015"/>
                  </a:cubicBezTo>
                  <a:cubicBezTo>
                    <a:pt x="42390" y="79907"/>
                    <a:pt x="44282" y="81800"/>
                    <a:pt x="46932" y="84071"/>
                  </a:cubicBezTo>
                  <a:cubicBezTo>
                    <a:pt x="42768" y="83692"/>
                    <a:pt x="38984" y="82178"/>
                    <a:pt x="35956" y="79150"/>
                  </a:cubicBezTo>
                  <a:cubicBezTo>
                    <a:pt x="32550" y="76880"/>
                    <a:pt x="29900" y="73852"/>
                    <a:pt x="28386" y="70067"/>
                  </a:cubicBezTo>
                  <a:cubicBezTo>
                    <a:pt x="27629" y="67796"/>
                    <a:pt x="28386" y="66661"/>
                    <a:pt x="31036" y="66282"/>
                  </a:cubicBezTo>
                  <a:cubicBezTo>
                    <a:pt x="37091" y="65904"/>
                    <a:pt x="43147" y="65525"/>
                    <a:pt x="48824" y="64768"/>
                  </a:cubicBezTo>
                  <a:cubicBezTo>
                    <a:pt x="50716" y="64390"/>
                    <a:pt x="52609" y="63633"/>
                    <a:pt x="54501" y="62876"/>
                  </a:cubicBezTo>
                  <a:cubicBezTo>
                    <a:pt x="55637" y="62497"/>
                    <a:pt x="56015" y="60605"/>
                    <a:pt x="55258" y="59470"/>
                  </a:cubicBezTo>
                  <a:cubicBezTo>
                    <a:pt x="52987" y="55685"/>
                    <a:pt x="50338" y="51900"/>
                    <a:pt x="46932" y="48872"/>
                  </a:cubicBezTo>
                  <a:cubicBezTo>
                    <a:pt x="50046" y="47938"/>
                    <a:pt x="53417" y="47260"/>
                    <a:pt x="56833" y="47260"/>
                  </a:cubicBezTo>
                  <a:cubicBezTo>
                    <a:pt x="57568" y="47260"/>
                    <a:pt x="58305" y="47291"/>
                    <a:pt x="59043" y="47358"/>
                  </a:cubicBezTo>
                  <a:cubicBezTo>
                    <a:pt x="62828" y="47358"/>
                    <a:pt x="66234" y="47358"/>
                    <a:pt x="70019" y="48115"/>
                  </a:cubicBezTo>
                  <a:cubicBezTo>
                    <a:pt x="71533" y="48494"/>
                    <a:pt x="73425" y="49629"/>
                    <a:pt x="74939" y="51143"/>
                  </a:cubicBezTo>
                  <a:cubicBezTo>
                    <a:pt x="80995" y="55685"/>
                    <a:pt x="87429" y="59470"/>
                    <a:pt x="94241" y="63254"/>
                  </a:cubicBezTo>
                  <a:cubicBezTo>
                    <a:pt x="97269" y="64768"/>
                    <a:pt x="100675" y="65904"/>
                    <a:pt x="104082" y="67418"/>
                  </a:cubicBezTo>
                  <a:cubicBezTo>
                    <a:pt x="105105" y="68270"/>
                    <a:pt x="106358" y="68662"/>
                    <a:pt x="107634" y="68662"/>
                  </a:cubicBezTo>
                  <a:cubicBezTo>
                    <a:pt x="109191" y="68662"/>
                    <a:pt x="110782" y="68079"/>
                    <a:pt x="112030" y="67039"/>
                  </a:cubicBezTo>
                  <a:cubicBezTo>
                    <a:pt x="114679" y="64768"/>
                    <a:pt x="115814" y="61362"/>
                    <a:pt x="114679" y="57956"/>
                  </a:cubicBezTo>
                  <a:cubicBezTo>
                    <a:pt x="113544" y="54549"/>
                    <a:pt x="111651" y="51143"/>
                    <a:pt x="109002" y="48872"/>
                  </a:cubicBezTo>
                  <a:cubicBezTo>
                    <a:pt x="107109" y="46980"/>
                    <a:pt x="104460" y="45088"/>
                    <a:pt x="101811" y="42817"/>
                  </a:cubicBezTo>
                  <a:cubicBezTo>
                    <a:pt x="104839" y="42060"/>
                    <a:pt x="107866" y="41681"/>
                    <a:pt x="110894" y="41681"/>
                  </a:cubicBezTo>
                  <a:close/>
                  <a:moveTo>
                    <a:pt x="152527" y="108293"/>
                  </a:moveTo>
                  <a:lnTo>
                    <a:pt x="152527" y="108293"/>
                  </a:lnTo>
                  <a:cubicBezTo>
                    <a:pt x="153284" y="109050"/>
                    <a:pt x="154041" y="108672"/>
                    <a:pt x="154419" y="109050"/>
                  </a:cubicBezTo>
                  <a:cubicBezTo>
                    <a:pt x="161232" y="116619"/>
                    <a:pt x="166530" y="125324"/>
                    <a:pt x="169937" y="134786"/>
                  </a:cubicBezTo>
                  <a:cubicBezTo>
                    <a:pt x="170315" y="135543"/>
                    <a:pt x="169937" y="136679"/>
                    <a:pt x="169558" y="137057"/>
                  </a:cubicBezTo>
                  <a:cubicBezTo>
                    <a:pt x="169088" y="137214"/>
                    <a:pt x="168682" y="137306"/>
                    <a:pt x="168315" y="137306"/>
                  </a:cubicBezTo>
                  <a:cubicBezTo>
                    <a:pt x="167796" y="137306"/>
                    <a:pt x="167352" y="137122"/>
                    <a:pt x="166909" y="136679"/>
                  </a:cubicBezTo>
                  <a:cubicBezTo>
                    <a:pt x="162367" y="132515"/>
                    <a:pt x="158582" y="127595"/>
                    <a:pt x="155555" y="121918"/>
                  </a:cubicBezTo>
                  <a:cubicBezTo>
                    <a:pt x="153284" y="117755"/>
                    <a:pt x="152148" y="113213"/>
                    <a:pt x="152527" y="108293"/>
                  </a:cubicBezTo>
                  <a:close/>
                  <a:moveTo>
                    <a:pt x="220206" y="107502"/>
                  </a:moveTo>
                  <a:cubicBezTo>
                    <a:pt x="221052" y="107502"/>
                    <a:pt x="221988" y="107825"/>
                    <a:pt x="222923" y="108293"/>
                  </a:cubicBezTo>
                  <a:cubicBezTo>
                    <a:pt x="228222" y="112078"/>
                    <a:pt x="232764" y="116619"/>
                    <a:pt x="236549" y="121918"/>
                  </a:cubicBezTo>
                  <a:cubicBezTo>
                    <a:pt x="239955" y="126460"/>
                    <a:pt x="242983" y="131759"/>
                    <a:pt x="244875" y="137436"/>
                  </a:cubicBezTo>
                  <a:cubicBezTo>
                    <a:pt x="245632" y="138571"/>
                    <a:pt x="245632" y="140085"/>
                    <a:pt x="244497" y="141220"/>
                  </a:cubicBezTo>
                  <a:cubicBezTo>
                    <a:pt x="243869" y="141377"/>
                    <a:pt x="243307" y="141469"/>
                    <a:pt x="242783" y="141469"/>
                  </a:cubicBezTo>
                  <a:cubicBezTo>
                    <a:pt x="242042" y="141469"/>
                    <a:pt x="241377" y="141285"/>
                    <a:pt x="240712" y="140842"/>
                  </a:cubicBezTo>
                  <a:lnTo>
                    <a:pt x="239955" y="140085"/>
                  </a:lnTo>
                  <a:cubicBezTo>
                    <a:pt x="232007" y="133651"/>
                    <a:pt x="225573" y="125703"/>
                    <a:pt x="220653" y="116619"/>
                  </a:cubicBezTo>
                  <a:cubicBezTo>
                    <a:pt x="219896" y="115106"/>
                    <a:pt x="219139" y="113213"/>
                    <a:pt x="218760" y="111699"/>
                  </a:cubicBezTo>
                  <a:cubicBezTo>
                    <a:pt x="218003" y="110564"/>
                    <a:pt x="217625" y="109050"/>
                    <a:pt x="218760" y="107915"/>
                  </a:cubicBezTo>
                  <a:cubicBezTo>
                    <a:pt x="219194" y="107625"/>
                    <a:pt x="219683" y="107502"/>
                    <a:pt x="220206" y="107502"/>
                  </a:cubicBezTo>
                  <a:close/>
                  <a:moveTo>
                    <a:pt x="103703" y="128731"/>
                  </a:moveTo>
                  <a:cubicBezTo>
                    <a:pt x="104460" y="129109"/>
                    <a:pt x="105217" y="129866"/>
                    <a:pt x="105217" y="130623"/>
                  </a:cubicBezTo>
                  <a:cubicBezTo>
                    <a:pt x="105217" y="138193"/>
                    <a:pt x="104082" y="145762"/>
                    <a:pt x="101811" y="152575"/>
                  </a:cubicBezTo>
                  <a:cubicBezTo>
                    <a:pt x="101054" y="152196"/>
                    <a:pt x="99918" y="151818"/>
                    <a:pt x="99918" y="151439"/>
                  </a:cubicBezTo>
                  <a:cubicBezTo>
                    <a:pt x="97269" y="144248"/>
                    <a:pt x="97648" y="136679"/>
                    <a:pt x="101054" y="129866"/>
                  </a:cubicBezTo>
                  <a:cubicBezTo>
                    <a:pt x="101811" y="129109"/>
                    <a:pt x="102568" y="128731"/>
                    <a:pt x="103703" y="128731"/>
                  </a:cubicBezTo>
                  <a:close/>
                  <a:moveTo>
                    <a:pt x="124724" y="0"/>
                  </a:moveTo>
                  <a:cubicBezTo>
                    <a:pt x="122257" y="0"/>
                    <a:pt x="119817" y="1135"/>
                    <a:pt x="118464" y="3455"/>
                  </a:cubicBezTo>
                  <a:cubicBezTo>
                    <a:pt x="115814" y="6862"/>
                    <a:pt x="114679" y="10646"/>
                    <a:pt x="115057" y="14810"/>
                  </a:cubicBezTo>
                  <a:cubicBezTo>
                    <a:pt x="115436" y="20108"/>
                    <a:pt x="116193" y="25407"/>
                    <a:pt x="117707" y="30327"/>
                  </a:cubicBezTo>
                  <a:cubicBezTo>
                    <a:pt x="118464" y="32219"/>
                    <a:pt x="119221" y="34112"/>
                    <a:pt x="117707" y="36383"/>
                  </a:cubicBezTo>
                  <a:cubicBezTo>
                    <a:pt x="114301" y="36004"/>
                    <a:pt x="110894" y="35815"/>
                    <a:pt x="107488" y="35815"/>
                  </a:cubicBezTo>
                  <a:cubicBezTo>
                    <a:pt x="104082" y="35815"/>
                    <a:pt x="100675" y="36004"/>
                    <a:pt x="97269" y="36383"/>
                  </a:cubicBezTo>
                  <a:cubicBezTo>
                    <a:pt x="96228" y="36572"/>
                    <a:pt x="95187" y="36667"/>
                    <a:pt x="94153" y="36667"/>
                  </a:cubicBezTo>
                  <a:cubicBezTo>
                    <a:pt x="91048" y="36667"/>
                    <a:pt x="87996" y="35815"/>
                    <a:pt x="85158" y="34112"/>
                  </a:cubicBezTo>
                  <a:cubicBezTo>
                    <a:pt x="80616" y="31084"/>
                    <a:pt x="75696" y="29570"/>
                    <a:pt x="70397" y="28813"/>
                  </a:cubicBezTo>
                  <a:cubicBezTo>
                    <a:pt x="70020" y="28790"/>
                    <a:pt x="69658" y="28778"/>
                    <a:pt x="69310" y="28778"/>
                  </a:cubicBezTo>
                  <a:cubicBezTo>
                    <a:pt x="64068" y="28778"/>
                    <a:pt x="62071" y="31461"/>
                    <a:pt x="62071" y="37140"/>
                  </a:cubicBezTo>
                  <a:cubicBezTo>
                    <a:pt x="62071" y="38275"/>
                    <a:pt x="62828" y="39789"/>
                    <a:pt x="61314" y="41303"/>
                  </a:cubicBezTo>
                  <a:cubicBezTo>
                    <a:pt x="56015" y="41681"/>
                    <a:pt x="49959" y="41681"/>
                    <a:pt x="44282" y="42817"/>
                  </a:cubicBezTo>
                  <a:cubicBezTo>
                    <a:pt x="34063" y="45466"/>
                    <a:pt x="23845" y="46980"/>
                    <a:pt x="13247" y="48115"/>
                  </a:cubicBezTo>
                  <a:cubicBezTo>
                    <a:pt x="9084" y="48115"/>
                    <a:pt x="5299" y="49629"/>
                    <a:pt x="2271" y="52279"/>
                  </a:cubicBezTo>
                  <a:cubicBezTo>
                    <a:pt x="1" y="54171"/>
                    <a:pt x="1" y="57577"/>
                    <a:pt x="2271" y="59470"/>
                  </a:cubicBezTo>
                  <a:cubicBezTo>
                    <a:pt x="4164" y="61362"/>
                    <a:pt x="6435" y="62497"/>
                    <a:pt x="9084" y="62876"/>
                  </a:cubicBezTo>
                  <a:cubicBezTo>
                    <a:pt x="12112" y="63633"/>
                    <a:pt x="15140" y="64390"/>
                    <a:pt x="17789" y="64768"/>
                  </a:cubicBezTo>
                  <a:cubicBezTo>
                    <a:pt x="20060" y="65147"/>
                    <a:pt x="21952" y="67039"/>
                    <a:pt x="22331" y="69310"/>
                  </a:cubicBezTo>
                  <a:cubicBezTo>
                    <a:pt x="23845" y="75366"/>
                    <a:pt x="27251" y="80286"/>
                    <a:pt x="32550" y="83692"/>
                  </a:cubicBezTo>
                  <a:cubicBezTo>
                    <a:pt x="36334" y="86341"/>
                    <a:pt x="40119" y="88612"/>
                    <a:pt x="44282" y="91262"/>
                  </a:cubicBezTo>
                  <a:cubicBezTo>
                    <a:pt x="47310" y="93154"/>
                    <a:pt x="47310" y="94668"/>
                    <a:pt x="45039" y="97317"/>
                  </a:cubicBezTo>
                  <a:cubicBezTo>
                    <a:pt x="40876" y="100724"/>
                    <a:pt x="37470" y="104887"/>
                    <a:pt x="34442" y="109050"/>
                  </a:cubicBezTo>
                  <a:cubicBezTo>
                    <a:pt x="32171" y="111699"/>
                    <a:pt x="31793" y="115484"/>
                    <a:pt x="33685" y="118512"/>
                  </a:cubicBezTo>
                  <a:cubicBezTo>
                    <a:pt x="35257" y="121342"/>
                    <a:pt x="38137" y="122866"/>
                    <a:pt x="41237" y="122866"/>
                  </a:cubicBezTo>
                  <a:cubicBezTo>
                    <a:pt x="41867" y="122866"/>
                    <a:pt x="42507" y="122803"/>
                    <a:pt x="43147" y="122675"/>
                  </a:cubicBezTo>
                  <a:cubicBezTo>
                    <a:pt x="45039" y="122675"/>
                    <a:pt x="47310" y="121918"/>
                    <a:pt x="49581" y="121540"/>
                  </a:cubicBezTo>
                  <a:cubicBezTo>
                    <a:pt x="54501" y="119647"/>
                    <a:pt x="59421" y="117376"/>
                    <a:pt x="63585" y="114349"/>
                  </a:cubicBezTo>
                  <a:lnTo>
                    <a:pt x="69640" y="110564"/>
                  </a:lnTo>
                  <a:cubicBezTo>
                    <a:pt x="70342" y="110096"/>
                    <a:pt x="71333" y="109773"/>
                    <a:pt x="72345" y="109773"/>
                  </a:cubicBezTo>
                  <a:cubicBezTo>
                    <a:pt x="72970" y="109773"/>
                    <a:pt x="73604" y="109896"/>
                    <a:pt x="74182" y="110185"/>
                  </a:cubicBezTo>
                  <a:lnTo>
                    <a:pt x="94998" y="116998"/>
                  </a:lnTo>
                  <a:cubicBezTo>
                    <a:pt x="98783" y="118133"/>
                    <a:pt x="99161" y="119647"/>
                    <a:pt x="97648" y="122675"/>
                  </a:cubicBezTo>
                  <a:cubicBezTo>
                    <a:pt x="96891" y="124189"/>
                    <a:pt x="96134" y="125703"/>
                    <a:pt x="95377" y="127595"/>
                  </a:cubicBezTo>
                  <a:cubicBezTo>
                    <a:pt x="93484" y="133651"/>
                    <a:pt x="92349" y="140085"/>
                    <a:pt x="92727" y="146898"/>
                  </a:cubicBezTo>
                  <a:cubicBezTo>
                    <a:pt x="92727" y="151439"/>
                    <a:pt x="94620" y="155981"/>
                    <a:pt x="97269" y="159766"/>
                  </a:cubicBezTo>
                  <a:cubicBezTo>
                    <a:pt x="98333" y="161007"/>
                    <a:pt x="99896" y="161667"/>
                    <a:pt x="101451" y="161667"/>
                  </a:cubicBezTo>
                  <a:cubicBezTo>
                    <a:pt x="103215" y="161667"/>
                    <a:pt x="104968" y="160819"/>
                    <a:pt x="105974" y="159009"/>
                  </a:cubicBezTo>
                  <a:cubicBezTo>
                    <a:pt x="107109" y="156738"/>
                    <a:pt x="107866" y="154467"/>
                    <a:pt x="108623" y="151818"/>
                  </a:cubicBezTo>
                  <a:cubicBezTo>
                    <a:pt x="110137" y="143870"/>
                    <a:pt x="111273" y="135922"/>
                    <a:pt x="111651" y="127974"/>
                  </a:cubicBezTo>
                  <a:cubicBezTo>
                    <a:pt x="111651" y="126081"/>
                    <a:pt x="110894" y="124189"/>
                    <a:pt x="113165" y="122297"/>
                  </a:cubicBezTo>
                  <a:cubicBezTo>
                    <a:pt x="125276" y="126460"/>
                    <a:pt x="137766" y="128731"/>
                    <a:pt x="150634" y="129109"/>
                  </a:cubicBezTo>
                  <a:cubicBezTo>
                    <a:pt x="152148" y="129109"/>
                    <a:pt x="153662" y="130245"/>
                    <a:pt x="154798" y="131380"/>
                  </a:cubicBezTo>
                  <a:cubicBezTo>
                    <a:pt x="156311" y="133272"/>
                    <a:pt x="157447" y="135165"/>
                    <a:pt x="159339" y="137057"/>
                  </a:cubicBezTo>
                  <a:cubicBezTo>
                    <a:pt x="161232" y="138950"/>
                    <a:pt x="163124" y="141220"/>
                    <a:pt x="165773" y="142734"/>
                  </a:cubicBezTo>
                  <a:cubicBezTo>
                    <a:pt x="166995" y="144201"/>
                    <a:pt x="168849" y="145036"/>
                    <a:pt x="170722" y="145036"/>
                  </a:cubicBezTo>
                  <a:cubicBezTo>
                    <a:pt x="171749" y="145036"/>
                    <a:pt x="172783" y="144785"/>
                    <a:pt x="173721" y="144248"/>
                  </a:cubicBezTo>
                  <a:cubicBezTo>
                    <a:pt x="176749" y="142734"/>
                    <a:pt x="177128" y="139706"/>
                    <a:pt x="176749" y="136679"/>
                  </a:cubicBezTo>
                  <a:cubicBezTo>
                    <a:pt x="176749" y="134786"/>
                    <a:pt x="175235" y="132894"/>
                    <a:pt x="177885" y="131002"/>
                  </a:cubicBezTo>
                  <a:cubicBezTo>
                    <a:pt x="187031" y="132579"/>
                    <a:pt x="196178" y="133367"/>
                    <a:pt x="205324" y="133367"/>
                  </a:cubicBezTo>
                  <a:cubicBezTo>
                    <a:pt x="207154" y="133367"/>
                    <a:pt x="208983" y="133335"/>
                    <a:pt x="210812" y="133272"/>
                  </a:cubicBezTo>
                  <a:cubicBezTo>
                    <a:pt x="211616" y="133362"/>
                    <a:pt x="212399" y="133409"/>
                    <a:pt x="213166" y="133409"/>
                  </a:cubicBezTo>
                  <a:cubicBezTo>
                    <a:pt x="215648" y="133409"/>
                    <a:pt x="217961" y="132915"/>
                    <a:pt x="220274" y="131759"/>
                  </a:cubicBezTo>
                  <a:cubicBezTo>
                    <a:pt x="220779" y="131506"/>
                    <a:pt x="221325" y="131380"/>
                    <a:pt x="221872" y="131380"/>
                  </a:cubicBezTo>
                  <a:cubicBezTo>
                    <a:pt x="222965" y="131380"/>
                    <a:pt x="224059" y="131885"/>
                    <a:pt x="224816" y="132894"/>
                  </a:cubicBezTo>
                  <a:cubicBezTo>
                    <a:pt x="228979" y="138193"/>
                    <a:pt x="234278" y="143113"/>
                    <a:pt x="239576" y="147276"/>
                  </a:cubicBezTo>
                  <a:cubicBezTo>
                    <a:pt x="240901" y="148033"/>
                    <a:pt x="242415" y="148411"/>
                    <a:pt x="243882" y="148411"/>
                  </a:cubicBezTo>
                  <a:cubicBezTo>
                    <a:pt x="245348" y="148411"/>
                    <a:pt x="246767" y="148033"/>
                    <a:pt x="247903" y="147276"/>
                  </a:cubicBezTo>
                  <a:cubicBezTo>
                    <a:pt x="250552" y="145762"/>
                    <a:pt x="252066" y="142734"/>
                    <a:pt x="251688" y="139706"/>
                  </a:cubicBezTo>
                  <a:cubicBezTo>
                    <a:pt x="250931" y="136300"/>
                    <a:pt x="249795" y="133272"/>
                    <a:pt x="248281" y="130245"/>
                  </a:cubicBezTo>
                  <a:cubicBezTo>
                    <a:pt x="247146" y="127595"/>
                    <a:pt x="244875" y="125324"/>
                    <a:pt x="244875" y="121540"/>
                  </a:cubicBezTo>
                  <a:cubicBezTo>
                    <a:pt x="246389" y="120404"/>
                    <a:pt x="247903" y="118890"/>
                    <a:pt x="249795" y="117376"/>
                  </a:cubicBezTo>
                  <a:cubicBezTo>
                    <a:pt x="255472" y="112835"/>
                    <a:pt x="258879" y="106022"/>
                    <a:pt x="259257" y="98453"/>
                  </a:cubicBezTo>
                  <a:cubicBezTo>
                    <a:pt x="259257" y="94289"/>
                    <a:pt x="258500" y="89748"/>
                    <a:pt x="256608" y="85963"/>
                  </a:cubicBezTo>
                  <a:cubicBezTo>
                    <a:pt x="253958" y="79907"/>
                    <a:pt x="255472" y="79529"/>
                    <a:pt x="259636" y="76501"/>
                  </a:cubicBezTo>
                  <a:cubicBezTo>
                    <a:pt x="261906" y="74987"/>
                    <a:pt x="263799" y="73473"/>
                    <a:pt x="266070" y="71959"/>
                  </a:cubicBezTo>
                  <a:cubicBezTo>
                    <a:pt x="267584" y="70445"/>
                    <a:pt x="268719" y="68932"/>
                    <a:pt x="270233" y="67418"/>
                  </a:cubicBezTo>
                  <a:cubicBezTo>
                    <a:pt x="271747" y="65525"/>
                    <a:pt x="272125" y="62497"/>
                    <a:pt x="270990" y="60227"/>
                  </a:cubicBezTo>
                  <a:cubicBezTo>
                    <a:pt x="269970" y="57848"/>
                    <a:pt x="267730" y="56384"/>
                    <a:pt x="265366" y="56384"/>
                  </a:cubicBezTo>
                  <a:cubicBezTo>
                    <a:pt x="265097" y="56384"/>
                    <a:pt x="264826" y="56403"/>
                    <a:pt x="264556" y="56442"/>
                  </a:cubicBezTo>
                  <a:cubicBezTo>
                    <a:pt x="261150" y="56442"/>
                    <a:pt x="257365" y="57199"/>
                    <a:pt x="253958" y="58713"/>
                  </a:cubicBezTo>
                  <a:cubicBezTo>
                    <a:pt x="250174" y="60605"/>
                    <a:pt x="246389" y="62497"/>
                    <a:pt x="242604" y="64390"/>
                  </a:cubicBezTo>
                  <a:cubicBezTo>
                    <a:pt x="241590" y="65201"/>
                    <a:pt x="240359" y="65578"/>
                    <a:pt x="239143" y="65578"/>
                  </a:cubicBezTo>
                  <a:cubicBezTo>
                    <a:pt x="238090" y="65578"/>
                    <a:pt x="237048" y="65295"/>
                    <a:pt x="236170" y="64768"/>
                  </a:cubicBezTo>
                  <a:cubicBezTo>
                    <a:pt x="235035" y="64011"/>
                    <a:pt x="233521" y="63633"/>
                    <a:pt x="232385" y="62876"/>
                  </a:cubicBezTo>
                  <a:cubicBezTo>
                    <a:pt x="217625" y="54549"/>
                    <a:pt x="201350" y="48494"/>
                    <a:pt x="184319" y="45466"/>
                  </a:cubicBezTo>
                  <a:cubicBezTo>
                    <a:pt x="182048" y="45088"/>
                    <a:pt x="180155" y="44331"/>
                    <a:pt x="178263" y="42817"/>
                  </a:cubicBezTo>
                  <a:cubicBezTo>
                    <a:pt x="176632" y="40719"/>
                    <a:pt x="174283" y="39626"/>
                    <a:pt x="171923" y="39626"/>
                  </a:cubicBezTo>
                  <a:cubicBezTo>
                    <a:pt x="170451" y="39626"/>
                    <a:pt x="168975" y="40052"/>
                    <a:pt x="167666" y="40924"/>
                  </a:cubicBezTo>
                  <a:cubicBezTo>
                    <a:pt x="165679" y="41776"/>
                    <a:pt x="163479" y="42202"/>
                    <a:pt x="161226" y="42202"/>
                  </a:cubicBezTo>
                  <a:cubicBezTo>
                    <a:pt x="160475" y="42202"/>
                    <a:pt x="159718" y="42154"/>
                    <a:pt x="158961" y="42060"/>
                  </a:cubicBezTo>
                  <a:cubicBezTo>
                    <a:pt x="154798" y="41303"/>
                    <a:pt x="150634" y="40546"/>
                    <a:pt x="146471" y="39789"/>
                  </a:cubicBezTo>
                  <a:cubicBezTo>
                    <a:pt x="143443" y="39789"/>
                    <a:pt x="141172" y="37518"/>
                    <a:pt x="141172" y="34869"/>
                  </a:cubicBezTo>
                  <a:cubicBezTo>
                    <a:pt x="140037" y="26921"/>
                    <a:pt x="138145" y="19351"/>
                    <a:pt x="135495" y="11782"/>
                  </a:cubicBezTo>
                  <a:cubicBezTo>
                    <a:pt x="134738" y="8754"/>
                    <a:pt x="133224" y="5726"/>
                    <a:pt x="130954" y="3077"/>
                  </a:cubicBezTo>
                  <a:cubicBezTo>
                    <a:pt x="129473" y="1040"/>
                    <a:pt x="127086" y="0"/>
                    <a:pt x="124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4505450" y="2168025"/>
              <a:ext cx="1101575" cy="812800"/>
            </a:xfrm>
            <a:custGeom>
              <a:avLst/>
              <a:gdLst/>
              <a:ahLst/>
              <a:cxnLst/>
              <a:rect l="l" t="t" r="r" b="b"/>
              <a:pathLst>
                <a:path w="44063" h="32512" extrusionOk="0">
                  <a:moveTo>
                    <a:pt x="34773" y="6101"/>
                  </a:moveTo>
                  <a:cubicBezTo>
                    <a:pt x="35198" y="6101"/>
                    <a:pt x="35577" y="6195"/>
                    <a:pt x="35577" y="6574"/>
                  </a:cubicBezTo>
                  <a:cubicBezTo>
                    <a:pt x="35577" y="7331"/>
                    <a:pt x="35955" y="8466"/>
                    <a:pt x="35577" y="9223"/>
                  </a:cubicBezTo>
                  <a:cubicBezTo>
                    <a:pt x="34441" y="10737"/>
                    <a:pt x="32928" y="12251"/>
                    <a:pt x="31792" y="13765"/>
                  </a:cubicBezTo>
                  <a:cubicBezTo>
                    <a:pt x="25358" y="19063"/>
                    <a:pt x="17410" y="22848"/>
                    <a:pt x="9462" y="25119"/>
                  </a:cubicBezTo>
                  <a:cubicBezTo>
                    <a:pt x="8705" y="25119"/>
                    <a:pt x="7948" y="25119"/>
                    <a:pt x="7570" y="24740"/>
                  </a:cubicBezTo>
                  <a:cubicBezTo>
                    <a:pt x="7191" y="24362"/>
                    <a:pt x="6813" y="23605"/>
                    <a:pt x="6813" y="22848"/>
                  </a:cubicBezTo>
                  <a:cubicBezTo>
                    <a:pt x="7191" y="22091"/>
                    <a:pt x="7570" y="20956"/>
                    <a:pt x="8327" y="20577"/>
                  </a:cubicBezTo>
                  <a:cubicBezTo>
                    <a:pt x="15518" y="13765"/>
                    <a:pt x="24223" y="8844"/>
                    <a:pt x="33684" y="6195"/>
                  </a:cubicBezTo>
                  <a:cubicBezTo>
                    <a:pt x="33874" y="6195"/>
                    <a:pt x="34347" y="6101"/>
                    <a:pt x="34773" y="6101"/>
                  </a:cubicBezTo>
                  <a:close/>
                  <a:moveTo>
                    <a:pt x="35524" y="1"/>
                  </a:moveTo>
                  <a:cubicBezTo>
                    <a:pt x="35052" y="1"/>
                    <a:pt x="34564" y="46"/>
                    <a:pt x="34063" y="140"/>
                  </a:cubicBezTo>
                  <a:lnTo>
                    <a:pt x="33306" y="140"/>
                  </a:lnTo>
                  <a:cubicBezTo>
                    <a:pt x="21952" y="3167"/>
                    <a:pt x="11733" y="8844"/>
                    <a:pt x="3785" y="17171"/>
                  </a:cubicBezTo>
                  <a:cubicBezTo>
                    <a:pt x="1135" y="19820"/>
                    <a:pt x="0" y="23605"/>
                    <a:pt x="757" y="27011"/>
                  </a:cubicBezTo>
                  <a:cubicBezTo>
                    <a:pt x="458" y="29997"/>
                    <a:pt x="2986" y="32511"/>
                    <a:pt x="5739" y="32511"/>
                  </a:cubicBezTo>
                  <a:cubicBezTo>
                    <a:pt x="6476" y="32511"/>
                    <a:pt x="7229" y="32331"/>
                    <a:pt x="7948" y="31931"/>
                  </a:cubicBezTo>
                  <a:cubicBezTo>
                    <a:pt x="18167" y="28904"/>
                    <a:pt x="28007" y="23983"/>
                    <a:pt x="36334" y="17171"/>
                  </a:cubicBezTo>
                  <a:cubicBezTo>
                    <a:pt x="38605" y="15279"/>
                    <a:pt x="40497" y="13008"/>
                    <a:pt x="41633" y="10358"/>
                  </a:cubicBezTo>
                  <a:cubicBezTo>
                    <a:pt x="44063" y="5498"/>
                    <a:pt x="40761" y="1"/>
                    <a:pt x="35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4969075" y="3305075"/>
              <a:ext cx="454200" cy="192900"/>
            </a:xfrm>
            <a:custGeom>
              <a:avLst/>
              <a:gdLst/>
              <a:ahLst/>
              <a:cxnLst/>
              <a:rect l="l" t="t" r="r" b="b"/>
              <a:pathLst>
                <a:path w="18168" h="7716" extrusionOk="0">
                  <a:moveTo>
                    <a:pt x="1475" y="0"/>
                  </a:moveTo>
                  <a:cubicBezTo>
                    <a:pt x="656" y="0"/>
                    <a:pt x="328" y="984"/>
                    <a:pt x="0" y="1967"/>
                  </a:cubicBezTo>
                  <a:cubicBezTo>
                    <a:pt x="0" y="2345"/>
                    <a:pt x="0" y="3102"/>
                    <a:pt x="379" y="3481"/>
                  </a:cubicBezTo>
                  <a:cubicBezTo>
                    <a:pt x="1136" y="4238"/>
                    <a:pt x="1893" y="4995"/>
                    <a:pt x="2650" y="5752"/>
                  </a:cubicBezTo>
                  <a:cubicBezTo>
                    <a:pt x="6435" y="6509"/>
                    <a:pt x="10219" y="7266"/>
                    <a:pt x="14004" y="7644"/>
                  </a:cubicBezTo>
                  <a:cubicBezTo>
                    <a:pt x="14244" y="7692"/>
                    <a:pt x="14485" y="7716"/>
                    <a:pt x="14722" y="7716"/>
                  </a:cubicBezTo>
                  <a:cubicBezTo>
                    <a:pt x="16353" y="7716"/>
                    <a:pt x="17837" y="6599"/>
                    <a:pt x="18167" y="4616"/>
                  </a:cubicBezTo>
                  <a:cubicBezTo>
                    <a:pt x="18167" y="4238"/>
                    <a:pt x="17410" y="3481"/>
                    <a:pt x="17032" y="3102"/>
                  </a:cubicBezTo>
                  <a:cubicBezTo>
                    <a:pt x="12112" y="1589"/>
                    <a:pt x="7191" y="453"/>
                    <a:pt x="1893" y="75"/>
                  </a:cubicBezTo>
                  <a:cubicBezTo>
                    <a:pt x="1741" y="24"/>
                    <a:pt x="1602" y="0"/>
                    <a:pt x="1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4"/>
          <p:cNvGrpSpPr/>
          <p:nvPr/>
        </p:nvGrpSpPr>
        <p:grpSpPr>
          <a:xfrm>
            <a:off x="331822" y="339994"/>
            <a:ext cx="8733060" cy="4721185"/>
            <a:chOff x="331822" y="339994"/>
            <a:chExt cx="8733060" cy="4721185"/>
          </a:xfrm>
        </p:grpSpPr>
        <p:sp>
          <p:nvSpPr>
            <p:cNvPr id="304" name="Google Shape;304;p14"/>
            <p:cNvSpPr/>
            <p:nvPr/>
          </p:nvSpPr>
          <p:spPr>
            <a:xfrm>
              <a:off x="331822" y="1485892"/>
              <a:ext cx="606508" cy="727404"/>
            </a:xfrm>
            <a:custGeom>
              <a:avLst/>
              <a:gdLst/>
              <a:ahLst/>
              <a:cxnLst/>
              <a:rect l="l" t="t" r="r" b="b"/>
              <a:pathLst>
                <a:path w="32940" h="39506" extrusionOk="0">
                  <a:moveTo>
                    <a:pt x="11608" y="1"/>
                  </a:moveTo>
                  <a:cubicBezTo>
                    <a:pt x="9913" y="1"/>
                    <a:pt x="8212" y="476"/>
                    <a:pt x="6775" y="1482"/>
                  </a:cubicBezTo>
                  <a:cubicBezTo>
                    <a:pt x="2337" y="4518"/>
                    <a:pt x="1" y="10125"/>
                    <a:pt x="1402" y="15498"/>
                  </a:cubicBezTo>
                  <a:cubicBezTo>
                    <a:pt x="1402" y="17134"/>
                    <a:pt x="1869" y="18769"/>
                    <a:pt x="2337" y="20638"/>
                  </a:cubicBezTo>
                  <a:cubicBezTo>
                    <a:pt x="3038" y="23207"/>
                    <a:pt x="4439" y="25777"/>
                    <a:pt x="6074" y="27880"/>
                  </a:cubicBezTo>
                  <a:cubicBezTo>
                    <a:pt x="9345" y="31384"/>
                    <a:pt x="12849" y="34654"/>
                    <a:pt x="16821" y="37458"/>
                  </a:cubicBezTo>
                  <a:cubicBezTo>
                    <a:pt x="18623" y="38769"/>
                    <a:pt x="20771" y="39505"/>
                    <a:pt x="22941" y="39505"/>
                  </a:cubicBezTo>
                  <a:cubicBezTo>
                    <a:pt x="23864" y="39505"/>
                    <a:pt x="24791" y="39372"/>
                    <a:pt x="25698" y="39093"/>
                  </a:cubicBezTo>
                  <a:cubicBezTo>
                    <a:pt x="26632" y="38859"/>
                    <a:pt x="27800" y="38392"/>
                    <a:pt x="28501" y="37691"/>
                  </a:cubicBezTo>
                  <a:cubicBezTo>
                    <a:pt x="31538" y="34654"/>
                    <a:pt x="32940" y="30449"/>
                    <a:pt x="32239" y="26244"/>
                  </a:cubicBezTo>
                  <a:cubicBezTo>
                    <a:pt x="32473" y="23675"/>
                    <a:pt x="32005" y="21105"/>
                    <a:pt x="31071" y="18535"/>
                  </a:cubicBezTo>
                  <a:cubicBezTo>
                    <a:pt x="29436" y="8957"/>
                    <a:pt x="23128" y="3818"/>
                    <a:pt x="14718" y="547"/>
                  </a:cubicBezTo>
                  <a:cubicBezTo>
                    <a:pt x="13728" y="187"/>
                    <a:pt x="12669" y="1"/>
                    <a:pt x="1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1323225" y="731224"/>
              <a:ext cx="421522" cy="519897"/>
            </a:xfrm>
            <a:custGeom>
              <a:avLst/>
              <a:gdLst/>
              <a:ahLst/>
              <a:cxnLst/>
              <a:rect l="l" t="t" r="r" b="b"/>
              <a:pathLst>
                <a:path w="31305" h="38611" extrusionOk="0">
                  <a:moveTo>
                    <a:pt x="10882" y="1"/>
                  </a:moveTo>
                  <a:cubicBezTo>
                    <a:pt x="8460" y="1"/>
                    <a:pt x="5995" y="1084"/>
                    <a:pt x="4206" y="2674"/>
                  </a:cubicBezTo>
                  <a:cubicBezTo>
                    <a:pt x="1402" y="5711"/>
                    <a:pt x="1" y="9448"/>
                    <a:pt x="468" y="13420"/>
                  </a:cubicBezTo>
                  <a:cubicBezTo>
                    <a:pt x="468" y="15756"/>
                    <a:pt x="1870" y="17625"/>
                    <a:pt x="2103" y="19961"/>
                  </a:cubicBezTo>
                  <a:cubicBezTo>
                    <a:pt x="2337" y="22531"/>
                    <a:pt x="3271" y="24633"/>
                    <a:pt x="4907" y="26502"/>
                  </a:cubicBezTo>
                  <a:cubicBezTo>
                    <a:pt x="8177" y="30707"/>
                    <a:pt x="12382" y="34211"/>
                    <a:pt x="16821" y="37248"/>
                  </a:cubicBezTo>
                  <a:cubicBezTo>
                    <a:pt x="18371" y="38192"/>
                    <a:pt x="19883" y="38611"/>
                    <a:pt x="21305" y="38611"/>
                  </a:cubicBezTo>
                  <a:cubicBezTo>
                    <a:pt x="24811" y="38611"/>
                    <a:pt x="27774" y="36066"/>
                    <a:pt x="29436" y="32576"/>
                  </a:cubicBezTo>
                  <a:cubicBezTo>
                    <a:pt x="30837" y="30240"/>
                    <a:pt x="31305" y="27437"/>
                    <a:pt x="31305" y="24633"/>
                  </a:cubicBezTo>
                  <a:cubicBezTo>
                    <a:pt x="30370" y="19961"/>
                    <a:pt x="30370" y="14822"/>
                    <a:pt x="27100" y="10850"/>
                  </a:cubicBezTo>
                  <a:cubicBezTo>
                    <a:pt x="24296" y="7346"/>
                    <a:pt x="21026" y="4309"/>
                    <a:pt x="17288" y="1739"/>
                  </a:cubicBezTo>
                  <a:cubicBezTo>
                    <a:pt x="15886" y="805"/>
                    <a:pt x="14017" y="104"/>
                    <a:pt x="12149" y="104"/>
                  </a:cubicBezTo>
                  <a:cubicBezTo>
                    <a:pt x="11730" y="34"/>
                    <a:pt x="11307" y="1"/>
                    <a:pt x="10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464190" y="339994"/>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7958176" y="4036650"/>
              <a:ext cx="352728" cy="424740"/>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8024348" y="4073262"/>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4"/>
          <p:cNvSpPr txBox="1">
            <a:spLocks noGrp="1"/>
          </p:cNvSpPr>
          <p:nvPr>
            <p:ph type="title" idx="2" hasCustomPrompt="1"/>
          </p:nvPr>
        </p:nvSpPr>
        <p:spPr>
          <a:xfrm>
            <a:off x="1923275" y="1543950"/>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10" name="Google Shape;310;p14"/>
          <p:cNvSpPr txBox="1">
            <a:spLocks noGrp="1"/>
          </p:cNvSpPr>
          <p:nvPr>
            <p:ph type="subTitle" idx="1"/>
          </p:nvPr>
        </p:nvSpPr>
        <p:spPr>
          <a:xfrm>
            <a:off x="2879975" y="1822525"/>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1" name="Google Shape;311;p14"/>
          <p:cNvSpPr txBox="1">
            <a:spLocks noGrp="1"/>
          </p:cNvSpPr>
          <p:nvPr>
            <p:ph type="subTitle" idx="3"/>
          </p:nvPr>
        </p:nvSpPr>
        <p:spPr>
          <a:xfrm>
            <a:off x="2879975" y="1398425"/>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2" name="Google Shape;312;p14"/>
          <p:cNvSpPr txBox="1">
            <a:spLocks noGrp="1"/>
          </p:cNvSpPr>
          <p:nvPr>
            <p:ph type="title" idx="4" hasCustomPrompt="1"/>
          </p:nvPr>
        </p:nvSpPr>
        <p:spPr>
          <a:xfrm>
            <a:off x="1923275" y="2743282"/>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13" name="Google Shape;313;p14"/>
          <p:cNvSpPr txBox="1">
            <a:spLocks noGrp="1"/>
          </p:cNvSpPr>
          <p:nvPr>
            <p:ph type="subTitle" idx="5"/>
          </p:nvPr>
        </p:nvSpPr>
        <p:spPr>
          <a:xfrm>
            <a:off x="2879975" y="3032700"/>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4" name="Google Shape;314;p14"/>
          <p:cNvSpPr txBox="1">
            <a:spLocks noGrp="1"/>
          </p:cNvSpPr>
          <p:nvPr>
            <p:ph type="subTitle" idx="6"/>
          </p:nvPr>
        </p:nvSpPr>
        <p:spPr>
          <a:xfrm>
            <a:off x="2879975" y="2608600"/>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5" name="Google Shape;315;p14"/>
          <p:cNvSpPr txBox="1">
            <a:spLocks noGrp="1"/>
          </p:cNvSpPr>
          <p:nvPr>
            <p:ph type="title" idx="7" hasCustomPrompt="1"/>
          </p:nvPr>
        </p:nvSpPr>
        <p:spPr>
          <a:xfrm>
            <a:off x="1923275" y="3944257"/>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16" name="Google Shape;316;p14"/>
          <p:cNvSpPr txBox="1">
            <a:spLocks noGrp="1"/>
          </p:cNvSpPr>
          <p:nvPr>
            <p:ph type="subTitle" idx="8"/>
          </p:nvPr>
        </p:nvSpPr>
        <p:spPr>
          <a:xfrm>
            <a:off x="2879975" y="4242875"/>
            <a:ext cx="4437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7" name="Google Shape;317;p14"/>
          <p:cNvSpPr txBox="1">
            <a:spLocks noGrp="1"/>
          </p:cNvSpPr>
          <p:nvPr>
            <p:ph type="subTitle" idx="9"/>
          </p:nvPr>
        </p:nvSpPr>
        <p:spPr>
          <a:xfrm>
            <a:off x="2879975" y="3818775"/>
            <a:ext cx="4437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200"/>
              <a:buFont typeface="Fredoka One"/>
              <a:buNone/>
              <a:defRPr sz="2200">
                <a:solidFill>
                  <a:schemeClr val="accent2"/>
                </a:solidFill>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1">
  <p:cSld name="CUSTOM">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15"/>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15"/>
          <p:cNvGrpSpPr/>
          <p:nvPr/>
        </p:nvGrpSpPr>
        <p:grpSpPr>
          <a:xfrm rot="6317172">
            <a:off x="7814940" y="342937"/>
            <a:ext cx="1463286" cy="786775"/>
            <a:chOff x="230900" y="984000"/>
            <a:chExt cx="6963575" cy="3744150"/>
          </a:xfrm>
        </p:grpSpPr>
        <p:sp>
          <p:nvSpPr>
            <p:cNvPr id="321" name="Google Shape;321;p15"/>
            <p:cNvSpPr/>
            <p:nvPr/>
          </p:nvSpPr>
          <p:spPr>
            <a:xfrm>
              <a:off x="865275" y="1536400"/>
              <a:ext cx="6004800" cy="2752175"/>
            </a:xfrm>
            <a:custGeom>
              <a:avLst/>
              <a:gdLst/>
              <a:ahLst/>
              <a:cxnLst/>
              <a:rect l="l" t="t" r="r" b="b"/>
              <a:pathLst>
                <a:path w="240192" h="110087" extrusionOk="0">
                  <a:moveTo>
                    <a:pt x="135257" y="1"/>
                  </a:moveTo>
                  <a:cubicBezTo>
                    <a:pt x="97290" y="1"/>
                    <a:pt x="59613" y="7796"/>
                    <a:pt x="24798" y="23000"/>
                  </a:cubicBezTo>
                  <a:cubicBezTo>
                    <a:pt x="17877" y="25595"/>
                    <a:pt x="11822" y="29632"/>
                    <a:pt x="7497" y="35399"/>
                  </a:cubicBezTo>
                  <a:cubicBezTo>
                    <a:pt x="3460" y="41166"/>
                    <a:pt x="3460" y="50681"/>
                    <a:pt x="9515" y="54718"/>
                  </a:cubicBezTo>
                  <a:lnTo>
                    <a:pt x="0" y="52123"/>
                  </a:lnTo>
                  <a:lnTo>
                    <a:pt x="0" y="52123"/>
                  </a:lnTo>
                  <a:cubicBezTo>
                    <a:pt x="38350" y="78074"/>
                    <a:pt x="81313" y="97969"/>
                    <a:pt x="126584" y="106620"/>
                  </a:cubicBezTo>
                  <a:cubicBezTo>
                    <a:pt x="137401" y="108686"/>
                    <a:pt x="148576" y="110086"/>
                    <a:pt x="159571" y="110086"/>
                  </a:cubicBezTo>
                  <a:cubicBezTo>
                    <a:pt x="174660" y="110086"/>
                    <a:pt x="189407" y="107449"/>
                    <a:pt x="202418" y="100276"/>
                  </a:cubicBezTo>
                  <a:cubicBezTo>
                    <a:pt x="224909" y="87877"/>
                    <a:pt x="240192" y="58466"/>
                    <a:pt x="229234" y="35110"/>
                  </a:cubicBezTo>
                  <a:cubicBezTo>
                    <a:pt x="219431" y="13773"/>
                    <a:pt x="193768" y="5411"/>
                    <a:pt x="170412" y="2239"/>
                  </a:cubicBezTo>
                  <a:cubicBezTo>
                    <a:pt x="158717" y="743"/>
                    <a:pt x="146973" y="1"/>
                    <a:pt x="135257"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1528450" y="2233925"/>
              <a:ext cx="1268750" cy="925150"/>
            </a:xfrm>
            <a:custGeom>
              <a:avLst/>
              <a:gdLst/>
              <a:ahLst/>
              <a:cxnLst/>
              <a:rect l="l" t="t" r="r" b="b"/>
              <a:pathLst>
                <a:path w="50750" h="37006" extrusionOk="0">
                  <a:moveTo>
                    <a:pt x="17157" y="1"/>
                  </a:moveTo>
                  <a:cubicBezTo>
                    <a:pt x="13553" y="1"/>
                    <a:pt x="9949" y="289"/>
                    <a:pt x="6344" y="866"/>
                  </a:cubicBezTo>
                  <a:cubicBezTo>
                    <a:pt x="3242" y="4279"/>
                    <a:pt x="2226" y="8860"/>
                    <a:pt x="3072" y="13083"/>
                  </a:cubicBezTo>
                  <a:lnTo>
                    <a:pt x="3072" y="13083"/>
                  </a:lnTo>
                  <a:lnTo>
                    <a:pt x="1443" y="10669"/>
                  </a:lnTo>
                  <a:lnTo>
                    <a:pt x="1443" y="10669"/>
                  </a:lnTo>
                  <a:cubicBezTo>
                    <a:pt x="1" y="15283"/>
                    <a:pt x="866" y="20473"/>
                    <a:pt x="4326" y="23933"/>
                  </a:cubicBezTo>
                  <a:cubicBezTo>
                    <a:pt x="7498" y="27682"/>
                    <a:pt x="11535" y="30277"/>
                    <a:pt x="16148" y="32007"/>
                  </a:cubicBezTo>
                  <a:cubicBezTo>
                    <a:pt x="20762" y="34602"/>
                    <a:pt x="26240" y="36332"/>
                    <a:pt x="31430" y="36909"/>
                  </a:cubicBezTo>
                  <a:cubicBezTo>
                    <a:pt x="32047" y="36974"/>
                    <a:pt x="32663" y="37006"/>
                    <a:pt x="33278" y="37006"/>
                  </a:cubicBezTo>
                  <a:cubicBezTo>
                    <a:pt x="38124" y="37006"/>
                    <a:pt x="42842" y="35013"/>
                    <a:pt x="46424" y="31430"/>
                  </a:cubicBezTo>
                  <a:cubicBezTo>
                    <a:pt x="50750" y="25375"/>
                    <a:pt x="50750" y="17301"/>
                    <a:pt x="46424" y="11246"/>
                  </a:cubicBezTo>
                  <a:cubicBezTo>
                    <a:pt x="41811" y="5479"/>
                    <a:pt x="35179" y="1731"/>
                    <a:pt x="27970" y="866"/>
                  </a:cubicBezTo>
                  <a:cubicBezTo>
                    <a:pt x="24366" y="289"/>
                    <a:pt x="20762" y="1"/>
                    <a:pt x="1715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518050" y="2040325"/>
              <a:ext cx="2559075" cy="1722600"/>
            </a:xfrm>
            <a:custGeom>
              <a:avLst/>
              <a:gdLst/>
              <a:ahLst/>
              <a:cxnLst/>
              <a:rect l="l" t="t" r="r" b="b"/>
              <a:pathLst>
                <a:path w="102363" h="68904" extrusionOk="0">
                  <a:moveTo>
                    <a:pt x="46297" y="1"/>
                  </a:moveTo>
                  <a:cubicBezTo>
                    <a:pt x="38614" y="1"/>
                    <a:pt x="31099" y="1482"/>
                    <a:pt x="24221" y="5150"/>
                  </a:cubicBezTo>
                  <a:cubicBezTo>
                    <a:pt x="7785" y="14665"/>
                    <a:pt x="0" y="33984"/>
                    <a:pt x="4902" y="52150"/>
                  </a:cubicBezTo>
                  <a:lnTo>
                    <a:pt x="4325" y="48113"/>
                  </a:lnTo>
                  <a:lnTo>
                    <a:pt x="4325" y="48113"/>
                  </a:lnTo>
                  <a:cubicBezTo>
                    <a:pt x="15558" y="61892"/>
                    <a:pt x="31771" y="68903"/>
                    <a:pt x="48032" y="68903"/>
                  </a:cubicBezTo>
                  <a:cubicBezTo>
                    <a:pt x="63076" y="68903"/>
                    <a:pt x="78163" y="62902"/>
                    <a:pt x="89387" y="50708"/>
                  </a:cubicBezTo>
                  <a:cubicBezTo>
                    <a:pt x="97461" y="41769"/>
                    <a:pt x="102363" y="27352"/>
                    <a:pt x="95154" y="17548"/>
                  </a:cubicBezTo>
                  <a:cubicBezTo>
                    <a:pt x="91405" y="12935"/>
                    <a:pt x="86504" y="9763"/>
                    <a:pt x="80737" y="7745"/>
                  </a:cubicBezTo>
                  <a:cubicBezTo>
                    <a:pt x="69966" y="3402"/>
                    <a:pt x="57940" y="1"/>
                    <a:pt x="4629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230900" y="984000"/>
              <a:ext cx="6963575" cy="3744150"/>
            </a:xfrm>
            <a:custGeom>
              <a:avLst/>
              <a:gdLst/>
              <a:ahLst/>
              <a:cxnLst/>
              <a:rect l="l" t="t" r="r" b="b"/>
              <a:pathLst>
                <a:path w="278543" h="149766" extrusionOk="0">
                  <a:moveTo>
                    <a:pt x="186163" y="16716"/>
                  </a:moveTo>
                  <a:cubicBezTo>
                    <a:pt x="188984" y="16716"/>
                    <a:pt x="191835" y="17445"/>
                    <a:pt x="194345" y="18856"/>
                  </a:cubicBezTo>
                  <a:cubicBezTo>
                    <a:pt x="193048" y="19001"/>
                    <a:pt x="191750" y="19073"/>
                    <a:pt x="190453" y="19073"/>
                  </a:cubicBezTo>
                  <a:cubicBezTo>
                    <a:pt x="189155" y="19073"/>
                    <a:pt x="187857" y="19001"/>
                    <a:pt x="186560" y="18856"/>
                  </a:cubicBezTo>
                  <a:cubicBezTo>
                    <a:pt x="184253" y="18568"/>
                    <a:pt x="181946" y="18568"/>
                    <a:pt x="179351" y="18280"/>
                  </a:cubicBezTo>
                  <a:cubicBezTo>
                    <a:pt x="181455" y="17228"/>
                    <a:pt x="183799" y="16716"/>
                    <a:pt x="186163" y="16716"/>
                  </a:cubicBezTo>
                  <a:close/>
                  <a:moveTo>
                    <a:pt x="156200" y="17334"/>
                  </a:moveTo>
                  <a:cubicBezTo>
                    <a:pt x="157901" y="17334"/>
                    <a:pt x="159619" y="17724"/>
                    <a:pt x="161186" y="18568"/>
                  </a:cubicBezTo>
                  <a:lnTo>
                    <a:pt x="149652" y="19433"/>
                  </a:lnTo>
                  <a:cubicBezTo>
                    <a:pt x="151498" y="18091"/>
                    <a:pt x="153832" y="17334"/>
                    <a:pt x="156200" y="17334"/>
                  </a:cubicBezTo>
                  <a:close/>
                  <a:moveTo>
                    <a:pt x="127713" y="17081"/>
                  </a:moveTo>
                  <a:cubicBezTo>
                    <a:pt x="130975" y="17081"/>
                    <a:pt x="134271" y="17942"/>
                    <a:pt x="137253" y="19433"/>
                  </a:cubicBezTo>
                  <a:cubicBezTo>
                    <a:pt x="130945" y="21199"/>
                    <a:pt x="124196" y="22082"/>
                    <a:pt x="117585" y="22082"/>
                  </a:cubicBezTo>
                  <a:cubicBezTo>
                    <a:pt x="116711" y="22082"/>
                    <a:pt x="115840" y="22067"/>
                    <a:pt x="114972" y="22036"/>
                  </a:cubicBezTo>
                  <a:lnTo>
                    <a:pt x="114972" y="22036"/>
                  </a:lnTo>
                  <a:cubicBezTo>
                    <a:pt x="117276" y="19043"/>
                    <a:pt x="120641" y="17415"/>
                    <a:pt x="124277" y="17415"/>
                  </a:cubicBezTo>
                  <a:cubicBezTo>
                    <a:pt x="125408" y="17189"/>
                    <a:pt x="126558" y="17081"/>
                    <a:pt x="127713" y="17081"/>
                  </a:cubicBezTo>
                  <a:close/>
                  <a:moveTo>
                    <a:pt x="113863" y="22081"/>
                  </a:moveTo>
                  <a:cubicBezTo>
                    <a:pt x="113993" y="22081"/>
                    <a:pt x="114157" y="22173"/>
                    <a:pt x="114314" y="22252"/>
                  </a:cubicBezTo>
                  <a:lnTo>
                    <a:pt x="114314" y="22252"/>
                  </a:lnTo>
                  <a:lnTo>
                    <a:pt x="113609" y="22605"/>
                  </a:lnTo>
                  <a:cubicBezTo>
                    <a:pt x="113609" y="22202"/>
                    <a:pt x="113714" y="22081"/>
                    <a:pt x="113863" y="22081"/>
                  </a:cubicBezTo>
                  <a:close/>
                  <a:moveTo>
                    <a:pt x="96130" y="21220"/>
                  </a:moveTo>
                  <a:cubicBezTo>
                    <a:pt x="99102" y="21220"/>
                    <a:pt x="102113" y="21868"/>
                    <a:pt x="104958" y="23182"/>
                  </a:cubicBezTo>
                  <a:cubicBezTo>
                    <a:pt x="104670" y="24623"/>
                    <a:pt x="103228" y="24335"/>
                    <a:pt x="102075" y="24623"/>
                  </a:cubicBezTo>
                  <a:cubicBezTo>
                    <a:pt x="96885" y="25777"/>
                    <a:pt x="91406" y="26642"/>
                    <a:pt x="85928" y="27507"/>
                  </a:cubicBezTo>
                  <a:cubicBezTo>
                    <a:pt x="85062" y="27795"/>
                    <a:pt x="84197" y="27939"/>
                    <a:pt x="83332" y="27939"/>
                  </a:cubicBezTo>
                  <a:cubicBezTo>
                    <a:pt x="82561" y="27939"/>
                    <a:pt x="81789" y="27825"/>
                    <a:pt x="81017" y="27595"/>
                  </a:cubicBezTo>
                  <a:lnTo>
                    <a:pt x="81017" y="27595"/>
                  </a:lnTo>
                  <a:lnTo>
                    <a:pt x="82756" y="26353"/>
                  </a:lnTo>
                  <a:cubicBezTo>
                    <a:pt x="86513" y="22954"/>
                    <a:pt x="91269" y="21220"/>
                    <a:pt x="96130" y="21220"/>
                  </a:cubicBezTo>
                  <a:close/>
                  <a:moveTo>
                    <a:pt x="212475" y="21235"/>
                  </a:moveTo>
                  <a:cubicBezTo>
                    <a:pt x="214385" y="21235"/>
                    <a:pt x="216259" y="21596"/>
                    <a:pt x="217990" y="22317"/>
                  </a:cubicBezTo>
                  <a:cubicBezTo>
                    <a:pt x="222026" y="23758"/>
                    <a:pt x="225487" y="26930"/>
                    <a:pt x="227505" y="30679"/>
                  </a:cubicBezTo>
                  <a:lnTo>
                    <a:pt x="206744" y="22317"/>
                  </a:lnTo>
                  <a:cubicBezTo>
                    <a:pt x="208618" y="21596"/>
                    <a:pt x="210565" y="21235"/>
                    <a:pt x="212475" y="21235"/>
                  </a:cubicBezTo>
                  <a:close/>
                  <a:moveTo>
                    <a:pt x="65706" y="27715"/>
                  </a:moveTo>
                  <a:cubicBezTo>
                    <a:pt x="68439" y="27715"/>
                    <a:pt x="71179" y="28471"/>
                    <a:pt x="73529" y="29814"/>
                  </a:cubicBezTo>
                  <a:cubicBezTo>
                    <a:pt x="68627" y="30967"/>
                    <a:pt x="64590" y="32120"/>
                    <a:pt x="60841" y="32697"/>
                  </a:cubicBezTo>
                  <a:cubicBezTo>
                    <a:pt x="59481" y="32891"/>
                    <a:pt x="58120" y="33872"/>
                    <a:pt x="56759" y="33872"/>
                  </a:cubicBezTo>
                  <a:cubicBezTo>
                    <a:pt x="56102" y="33872"/>
                    <a:pt x="55444" y="33643"/>
                    <a:pt x="54786" y="32985"/>
                  </a:cubicBezTo>
                  <a:cubicBezTo>
                    <a:pt x="55940" y="30679"/>
                    <a:pt x="57958" y="29814"/>
                    <a:pt x="59976" y="28948"/>
                  </a:cubicBezTo>
                  <a:cubicBezTo>
                    <a:pt x="61784" y="28105"/>
                    <a:pt x="63744" y="27715"/>
                    <a:pt x="65706" y="27715"/>
                  </a:cubicBezTo>
                  <a:close/>
                  <a:moveTo>
                    <a:pt x="52479" y="33850"/>
                  </a:moveTo>
                  <a:cubicBezTo>
                    <a:pt x="52768" y="33850"/>
                    <a:pt x="53056" y="34139"/>
                    <a:pt x="52768" y="34427"/>
                  </a:cubicBezTo>
                  <a:cubicBezTo>
                    <a:pt x="52768" y="34715"/>
                    <a:pt x="52479" y="34715"/>
                    <a:pt x="52191" y="34715"/>
                  </a:cubicBezTo>
                  <a:cubicBezTo>
                    <a:pt x="51903" y="34427"/>
                    <a:pt x="51903" y="34139"/>
                    <a:pt x="51903" y="34139"/>
                  </a:cubicBezTo>
                  <a:cubicBezTo>
                    <a:pt x="52191" y="34139"/>
                    <a:pt x="52479" y="33850"/>
                    <a:pt x="52479" y="33850"/>
                  </a:cubicBezTo>
                  <a:close/>
                  <a:moveTo>
                    <a:pt x="234492" y="33569"/>
                  </a:moveTo>
                  <a:cubicBezTo>
                    <a:pt x="237695" y="33569"/>
                    <a:pt x="240883" y="34766"/>
                    <a:pt x="243364" y="37022"/>
                  </a:cubicBezTo>
                  <a:cubicBezTo>
                    <a:pt x="246247" y="39329"/>
                    <a:pt x="247977" y="43077"/>
                    <a:pt x="247689" y="47114"/>
                  </a:cubicBezTo>
                  <a:cubicBezTo>
                    <a:pt x="245382" y="46826"/>
                    <a:pt x="244806" y="45096"/>
                    <a:pt x="243652" y="43942"/>
                  </a:cubicBezTo>
                  <a:cubicBezTo>
                    <a:pt x="242499" y="43077"/>
                    <a:pt x="241057" y="41636"/>
                    <a:pt x="239904" y="40482"/>
                  </a:cubicBezTo>
                  <a:cubicBezTo>
                    <a:pt x="239039" y="39329"/>
                    <a:pt x="237885" y="38464"/>
                    <a:pt x="236732" y="37599"/>
                  </a:cubicBezTo>
                  <a:cubicBezTo>
                    <a:pt x="235290" y="36445"/>
                    <a:pt x="233849" y="35580"/>
                    <a:pt x="231830" y="33850"/>
                  </a:cubicBezTo>
                  <a:cubicBezTo>
                    <a:pt x="232709" y="33662"/>
                    <a:pt x="233601" y="33569"/>
                    <a:pt x="234492" y="33569"/>
                  </a:cubicBezTo>
                  <a:close/>
                  <a:moveTo>
                    <a:pt x="42881" y="37426"/>
                  </a:moveTo>
                  <a:cubicBezTo>
                    <a:pt x="43587" y="37426"/>
                    <a:pt x="44290" y="37484"/>
                    <a:pt x="44982" y="37599"/>
                  </a:cubicBezTo>
                  <a:cubicBezTo>
                    <a:pt x="41234" y="39906"/>
                    <a:pt x="38639" y="41636"/>
                    <a:pt x="36332" y="43366"/>
                  </a:cubicBezTo>
                  <a:cubicBezTo>
                    <a:pt x="34314" y="45096"/>
                    <a:pt x="32295" y="46538"/>
                    <a:pt x="29989" y="48556"/>
                  </a:cubicBezTo>
                  <a:cubicBezTo>
                    <a:pt x="29700" y="45096"/>
                    <a:pt x="31719" y="41636"/>
                    <a:pt x="34890" y="40194"/>
                  </a:cubicBezTo>
                  <a:cubicBezTo>
                    <a:pt x="37197" y="38349"/>
                    <a:pt x="40058" y="37426"/>
                    <a:pt x="42881" y="37426"/>
                  </a:cubicBezTo>
                  <a:close/>
                  <a:moveTo>
                    <a:pt x="24222" y="57783"/>
                  </a:moveTo>
                  <a:lnTo>
                    <a:pt x="24222" y="57783"/>
                  </a:lnTo>
                  <a:cubicBezTo>
                    <a:pt x="23357" y="60090"/>
                    <a:pt x="22780" y="62397"/>
                    <a:pt x="21915" y="64992"/>
                  </a:cubicBezTo>
                  <a:lnTo>
                    <a:pt x="21915" y="64992"/>
                  </a:lnTo>
                  <a:cubicBezTo>
                    <a:pt x="21338" y="62397"/>
                    <a:pt x="22203" y="59801"/>
                    <a:pt x="24222" y="57783"/>
                  </a:cubicBezTo>
                  <a:close/>
                  <a:moveTo>
                    <a:pt x="251438" y="53169"/>
                  </a:moveTo>
                  <a:lnTo>
                    <a:pt x="251438" y="53746"/>
                  </a:lnTo>
                  <a:cubicBezTo>
                    <a:pt x="259223" y="56630"/>
                    <a:pt x="261530" y="62108"/>
                    <a:pt x="258935" y="71047"/>
                  </a:cubicBezTo>
                  <a:cubicBezTo>
                    <a:pt x="256051" y="68452"/>
                    <a:pt x="256628" y="65280"/>
                    <a:pt x="255186" y="62397"/>
                  </a:cubicBezTo>
                  <a:cubicBezTo>
                    <a:pt x="253744" y="59513"/>
                    <a:pt x="252591" y="56341"/>
                    <a:pt x="251149" y="53458"/>
                  </a:cubicBezTo>
                  <a:lnTo>
                    <a:pt x="251438" y="53169"/>
                  </a:lnTo>
                  <a:close/>
                  <a:moveTo>
                    <a:pt x="24294" y="75462"/>
                  </a:moveTo>
                  <a:cubicBezTo>
                    <a:pt x="24933" y="75462"/>
                    <a:pt x="25699" y="75913"/>
                    <a:pt x="26240" y="76814"/>
                  </a:cubicBezTo>
                  <a:cubicBezTo>
                    <a:pt x="26817" y="77679"/>
                    <a:pt x="27393" y="78544"/>
                    <a:pt x="27682" y="79409"/>
                  </a:cubicBezTo>
                  <a:cubicBezTo>
                    <a:pt x="27297" y="79601"/>
                    <a:pt x="26849" y="79697"/>
                    <a:pt x="26400" y="79697"/>
                  </a:cubicBezTo>
                  <a:cubicBezTo>
                    <a:pt x="25503" y="79697"/>
                    <a:pt x="24606" y="79313"/>
                    <a:pt x="24222" y="78544"/>
                  </a:cubicBezTo>
                  <a:cubicBezTo>
                    <a:pt x="23357" y="77967"/>
                    <a:pt x="23068" y="76814"/>
                    <a:pt x="23357" y="75949"/>
                  </a:cubicBezTo>
                  <a:cubicBezTo>
                    <a:pt x="23573" y="75624"/>
                    <a:pt x="23911" y="75462"/>
                    <a:pt x="24294" y="75462"/>
                  </a:cubicBezTo>
                  <a:close/>
                  <a:moveTo>
                    <a:pt x="38062" y="87771"/>
                  </a:moveTo>
                  <a:cubicBezTo>
                    <a:pt x="40369" y="88636"/>
                    <a:pt x="42676" y="90078"/>
                    <a:pt x="44406" y="91808"/>
                  </a:cubicBezTo>
                  <a:cubicBezTo>
                    <a:pt x="44406" y="91808"/>
                    <a:pt x="44117" y="92673"/>
                    <a:pt x="44117" y="92673"/>
                  </a:cubicBezTo>
                  <a:cubicBezTo>
                    <a:pt x="43614" y="92810"/>
                    <a:pt x="43117" y="92875"/>
                    <a:pt x="42635" y="92875"/>
                  </a:cubicBezTo>
                  <a:cubicBezTo>
                    <a:pt x="40081" y="92875"/>
                    <a:pt x="37925" y="91061"/>
                    <a:pt x="37197" y="88636"/>
                  </a:cubicBezTo>
                  <a:cubicBezTo>
                    <a:pt x="37486" y="88348"/>
                    <a:pt x="38062" y="87771"/>
                    <a:pt x="38062" y="87771"/>
                  </a:cubicBezTo>
                  <a:close/>
                  <a:moveTo>
                    <a:pt x="259089" y="79052"/>
                  </a:moveTo>
                  <a:cubicBezTo>
                    <a:pt x="260438" y="81018"/>
                    <a:pt x="261241" y="83251"/>
                    <a:pt x="261241" y="85752"/>
                  </a:cubicBezTo>
                  <a:cubicBezTo>
                    <a:pt x="261530" y="88059"/>
                    <a:pt x="260665" y="90654"/>
                    <a:pt x="258935" y="92384"/>
                  </a:cubicBezTo>
                  <a:cubicBezTo>
                    <a:pt x="258646" y="92961"/>
                    <a:pt x="257781" y="93249"/>
                    <a:pt x="257205" y="93249"/>
                  </a:cubicBezTo>
                  <a:cubicBezTo>
                    <a:pt x="256339" y="92961"/>
                    <a:pt x="255763" y="92384"/>
                    <a:pt x="256051" y="91519"/>
                  </a:cubicBezTo>
                  <a:cubicBezTo>
                    <a:pt x="257159" y="87364"/>
                    <a:pt x="258001" y="83208"/>
                    <a:pt x="259089" y="79052"/>
                  </a:cubicBezTo>
                  <a:close/>
                  <a:moveTo>
                    <a:pt x="53525" y="96133"/>
                  </a:moveTo>
                  <a:cubicBezTo>
                    <a:pt x="53849" y="96133"/>
                    <a:pt x="54210" y="96277"/>
                    <a:pt x="54498" y="96421"/>
                  </a:cubicBezTo>
                  <a:cubicBezTo>
                    <a:pt x="57093" y="97575"/>
                    <a:pt x="59976" y="98728"/>
                    <a:pt x="62572" y="99881"/>
                  </a:cubicBezTo>
                  <a:cubicBezTo>
                    <a:pt x="62860" y="100170"/>
                    <a:pt x="63148" y="100746"/>
                    <a:pt x="63148" y="101035"/>
                  </a:cubicBezTo>
                  <a:cubicBezTo>
                    <a:pt x="62860" y="101611"/>
                    <a:pt x="62572" y="101900"/>
                    <a:pt x="62283" y="101900"/>
                  </a:cubicBezTo>
                  <a:lnTo>
                    <a:pt x="59976" y="101900"/>
                  </a:lnTo>
                  <a:cubicBezTo>
                    <a:pt x="57093" y="101611"/>
                    <a:pt x="54786" y="100170"/>
                    <a:pt x="53056" y="98151"/>
                  </a:cubicBezTo>
                  <a:cubicBezTo>
                    <a:pt x="52768" y="97575"/>
                    <a:pt x="52479" y="97575"/>
                    <a:pt x="52768" y="96710"/>
                  </a:cubicBezTo>
                  <a:cubicBezTo>
                    <a:pt x="52912" y="96277"/>
                    <a:pt x="53200" y="96133"/>
                    <a:pt x="53525" y="96133"/>
                  </a:cubicBezTo>
                  <a:close/>
                  <a:moveTo>
                    <a:pt x="71820" y="104822"/>
                  </a:moveTo>
                  <a:lnTo>
                    <a:pt x="71820" y="104822"/>
                  </a:lnTo>
                  <a:cubicBezTo>
                    <a:pt x="76607" y="105445"/>
                    <a:pt x="81117" y="107433"/>
                    <a:pt x="85351" y="109973"/>
                  </a:cubicBezTo>
                  <a:cubicBezTo>
                    <a:pt x="83891" y="110239"/>
                    <a:pt x="82538" y="110382"/>
                    <a:pt x="81285" y="110382"/>
                  </a:cubicBezTo>
                  <a:cubicBezTo>
                    <a:pt x="77106" y="110382"/>
                    <a:pt x="74038" y="108789"/>
                    <a:pt x="71820" y="104822"/>
                  </a:cubicBezTo>
                  <a:close/>
                  <a:moveTo>
                    <a:pt x="96885" y="114299"/>
                  </a:moveTo>
                  <a:lnTo>
                    <a:pt x="106977" y="118335"/>
                  </a:lnTo>
                  <a:cubicBezTo>
                    <a:pt x="106277" y="118485"/>
                    <a:pt x="105577" y="118557"/>
                    <a:pt x="104888" y="118557"/>
                  </a:cubicBezTo>
                  <a:cubicBezTo>
                    <a:pt x="101601" y="118557"/>
                    <a:pt x="98553" y="116921"/>
                    <a:pt x="96885" y="114299"/>
                  </a:cubicBezTo>
                  <a:close/>
                  <a:moveTo>
                    <a:pt x="121106" y="123237"/>
                  </a:moveTo>
                  <a:cubicBezTo>
                    <a:pt x="123701" y="123526"/>
                    <a:pt x="126296" y="124391"/>
                    <a:pt x="128603" y="125256"/>
                  </a:cubicBezTo>
                  <a:cubicBezTo>
                    <a:pt x="129179" y="125544"/>
                    <a:pt x="129468" y="126121"/>
                    <a:pt x="129179" y="126409"/>
                  </a:cubicBezTo>
                  <a:cubicBezTo>
                    <a:pt x="128891" y="126986"/>
                    <a:pt x="128314" y="127274"/>
                    <a:pt x="128026" y="127274"/>
                  </a:cubicBezTo>
                  <a:cubicBezTo>
                    <a:pt x="125142" y="127274"/>
                    <a:pt x="122547" y="125832"/>
                    <a:pt x="121106" y="123237"/>
                  </a:cubicBezTo>
                  <a:close/>
                  <a:moveTo>
                    <a:pt x="251438" y="102476"/>
                  </a:moveTo>
                  <a:cubicBezTo>
                    <a:pt x="253168" y="105648"/>
                    <a:pt x="253744" y="107955"/>
                    <a:pt x="252303" y="109685"/>
                  </a:cubicBezTo>
                  <a:cubicBezTo>
                    <a:pt x="249708" y="112857"/>
                    <a:pt x="247112" y="116317"/>
                    <a:pt x="242211" y="116317"/>
                  </a:cubicBezTo>
                  <a:cubicBezTo>
                    <a:pt x="240769" y="119200"/>
                    <a:pt x="239039" y="121507"/>
                    <a:pt x="237597" y="123814"/>
                  </a:cubicBezTo>
                  <a:cubicBezTo>
                    <a:pt x="235563" y="128391"/>
                    <a:pt x="231285" y="131175"/>
                    <a:pt x="226546" y="131175"/>
                  </a:cubicBezTo>
                  <a:cubicBezTo>
                    <a:pt x="225911" y="131175"/>
                    <a:pt x="225268" y="131125"/>
                    <a:pt x="224622" y="131023"/>
                  </a:cubicBezTo>
                  <a:cubicBezTo>
                    <a:pt x="224045" y="131023"/>
                    <a:pt x="223422" y="131069"/>
                    <a:pt x="222808" y="131069"/>
                  </a:cubicBezTo>
                  <a:cubicBezTo>
                    <a:pt x="221888" y="131069"/>
                    <a:pt x="220988" y="130965"/>
                    <a:pt x="220296" y="130446"/>
                  </a:cubicBezTo>
                  <a:cubicBezTo>
                    <a:pt x="220585" y="129581"/>
                    <a:pt x="221161" y="128716"/>
                    <a:pt x="222315" y="128427"/>
                  </a:cubicBezTo>
                  <a:cubicBezTo>
                    <a:pt x="228370" y="125832"/>
                    <a:pt x="234137" y="122084"/>
                    <a:pt x="239039" y="117470"/>
                  </a:cubicBezTo>
                  <a:cubicBezTo>
                    <a:pt x="239688" y="116822"/>
                    <a:pt x="240336" y="116011"/>
                    <a:pt x="241228" y="116011"/>
                  </a:cubicBezTo>
                  <a:cubicBezTo>
                    <a:pt x="241526" y="116011"/>
                    <a:pt x="241850" y="116101"/>
                    <a:pt x="242211" y="116317"/>
                  </a:cubicBezTo>
                  <a:cubicBezTo>
                    <a:pt x="241922" y="115452"/>
                    <a:pt x="242211" y="114299"/>
                    <a:pt x="242787" y="113722"/>
                  </a:cubicBezTo>
                  <a:lnTo>
                    <a:pt x="251438" y="102476"/>
                  </a:lnTo>
                  <a:close/>
                  <a:moveTo>
                    <a:pt x="176198" y="22458"/>
                  </a:moveTo>
                  <a:cubicBezTo>
                    <a:pt x="184149" y="22458"/>
                    <a:pt x="192229" y="23577"/>
                    <a:pt x="200112" y="25488"/>
                  </a:cubicBezTo>
                  <a:cubicBezTo>
                    <a:pt x="210204" y="27507"/>
                    <a:pt x="220008" y="31544"/>
                    <a:pt x="228658" y="37310"/>
                  </a:cubicBezTo>
                  <a:cubicBezTo>
                    <a:pt x="235579" y="41924"/>
                    <a:pt x="241634" y="47691"/>
                    <a:pt x="246247" y="54611"/>
                  </a:cubicBezTo>
                  <a:cubicBezTo>
                    <a:pt x="255763" y="67587"/>
                    <a:pt x="256628" y="84887"/>
                    <a:pt x="248266" y="98728"/>
                  </a:cubicBezTo>
                  <a:cubicBezTo>
                    <a:pt x="237597" y="118335"/>
                    <a:pt x="220296" y="128139"/>
                    <a:pt x="198670" y="130734"/>
                  </a:cubicBezTo>
                  <a:cubicBezTo>
                    <a:pt x="194522" y="131136"/>
                    <a:pt x="190436" y="131351"/>
                    <a:pt x="186383" y="131351"/>
                  </a:cubicBezTo>
                  <a:cubicBezTo>
                    <a:pt x="181702" y="131351"/>
                    <a:pt x="177067" y="131064"/>
                    <a:pt x="172431" y="130446"/>
                  </a:cubicBezTo>
                  <a:cubicBezTo>
                    <a:pt x="155995" y="128427"/>
                    <a:pt x="140136" y="124679"/>
                    <a:pt x="124854" y="119489"/>
                  </a:cubicBezTo>
                  <a:cubicBezTo>
                    <a:pt x="115339" y="116605"/>
                    <a:pt x="106112" y="113434"/>
                    <a:pt x="97173" y="109397"/>
                  </a:cubicBezTo>
                  <a:cubicBezTo>
                    <a:pt x="90541" y="106225"/>
                    <a:pt x="83332" y="104207"/>
                    <a:pt x="76412" y="101323"/>
                  </a:cubicBezTo>
                  <a:cubicBezTo>
                    <a:pt x="66608" y="96998"/>
                    <a:pt x="56516" y="93249"/>
                    <a:pt x="47289" y="87771"/>
                  </a:cubicBezTo>
                  <a:cubicBezTo>
                    <a:pt x="42676" y="85464"/>
                    <a:pt x="38639" y="82869"/>
                    <a:pt x="34602" y="79697"/>
                  </a:cubicBezTo>
                  <a:cubicBezTo>
                    <a:pt x="30565" y="76814"/>
                    <a:pt x="28258" y="72200"/>
                    <a:pt x="28547" y="67298"/>
                  </a:cubicBezTo>
                  <a:cubicBezTo>
                    <a:pt x="28835" y="64992"/>
                    <a:pt x="27105" y="62973"/>
                    <a:pt x="28258" y="60666"/>
                  </a:cubicBezTo>
                  <a:cubicBezTo>
                    <a:pt x="29412" y="58360"/>
                    <a:pt x="30854" y="55765"/>
                    <a:pt x="32295" y="53458"/>
                  </a:cubicBezTo>
                  <a:cubicBezTo>
                    <a:pt x="35755" y="48556"/>
                    <a:pt x="40657" y="44807"/>
                    <a:pt x="46136" y="42212"/>
                  </a:cubicBezTo>
                  <a:cubicBezTo>
                    <a:pt x="51038" y="39906"/>
                    <a:pt x="55940" y="38176"/>
                    <a:pt x="61130" y="37022"/>
                  </a:cubicBezTo>
                  <a:cubicBezTo>
                    <a:pt x="83621" y="31832"/>
                    <a:pt x="106400" y="28083"/>
                    <a:pt x="129179" y="25488"/>
                  </a:cubicBezTo>
                  <a:cubicBezTo>
                    <a:pt x="143308" y="24335"/>
                    <a:pt x="157149" y="22605"/>
                    <a:pt x="171278" y="22605"/>
                  </a:cubicBezTo>
                  <a:cubicBezTo>
                    <a:pt x="172910" y="22506"/>
                    <a:pt x="174551" y="22458"/>
                    <a:pt x="176198" y="22458"/>
                  </a:cubicBezTo>
                  <a:close/>
                  <a:moveTo>
                    <a:pt x="145818" y="129805"/>
                  </a:moveTo>
                  <a:cubicBezTo>
                    <a:pt x="147057" y="129805"/>
                    <a:pt x="148210" y="130446"/>
                    <a:pt x="149363" y="130446"/>
                  </a:cubicBezTo>
                  <a:cubicBezTo>
                    <a:pt x="151093" y="130734"/>
                    <a:pt x="152535" y="131311"/>
                    <a:pt x="155995" y="131888"/>
                  </a:cubicBezTo>
                  <a:cubicBezTo>
                    <a:pt x="153758" y="132830"/>
                    <a:pt x="151858" y="133291"/>
                    <a:pt x="150176" y="133291"/>
                  </a:cubicBezTo>
                  <a:cubicBezTo>
                    <a:pt x="147739" y="133291"/>
                    <a:pt x="145762" y="132323"/>
                    <a:pt x="143885" y="130446"/>
                  </a:cubicBezTo>
                  <a:cubicBezTo>
                    <a:pt x="144558" y="129965"/>
                    <a:pt x="145198" y="129805"/>
                    <a:pt x="145818" y="129805"/>
                  </a:cubicBezTo>
                  <a:close/>
                  <a:moveTo>
                    <a:pt x="172168" y="134367"/>
                  </a:moveTo>
                  <a:cubicBezTo>
                    <a:pt x="174646" y="134367"/>
                    <a:pt x="177102" y="134886"/>
                    <a:pt x="179351" y="135924"/>
                  </a:cubicBezTo>
                  <a:cubicBezTo>
                    <a:pt x="177910" y="136886"/>
                    <a:pt x="176532" y="137238"/>
                    <a:pt x="175186" y="137238"/>
                  </a:cubicBezTo>
                  <a:cubicBezTo>
                    <a:pt x="172495" y="137238"/>
                    <a:pt x="169932" y="135828"/>
                    <a:pt x="167241" y="135059"/>
                  </a:cubicBezTo>
                  <a:cubicBezTo>
                    <a:pt x="168856" y="134598"/>
                    <a:pt x="170516" y="134367"/>
                    <a:pt x="172168" y="134367"/>
                  </a:cubicBezTo>
                  <a:close/>
                  <a:moveTo>
                    <a:pt x="210781" y="133041"/>
                  </a:moveTo>
                  <a:cubicBezTo>
                    <a:pt x="211069" y="133329"/>
                    <a:pt x="211069" y="133618"/>
                    <a:pt x="210204" y="133618"/>
                  </a:cubicBezTo>
                  <a:cubicBezTo>
                    <a:pt x="207793" y="136431"/>
                    <a:pt x="204262" y="137984"/>
                    <a:pt x="200684" y="137984"/>
                  </a:cubicBezTo>
                  <a:cubicBezTo>
                    <a:pt x="199127" y="137984"/>
                    <a:pt x="197561" y="137690"/>
                    <a:pt x="196075" y="137078"/>
                  </a:cubicBezTo>
                  <a:cubicBezTo>
                    <a:pt x="195499" y="136789"/>
                    <a:pt x="195210" y="136501"/>
                    <a:pt x="195210" y="135924"/>
                  </a:cubicBezTo>
                  <a:cubicBezTo>
                    <a:pt x="195210" y="135636"/>
                    <a:pt x="195787" y="135059"/>
                    <a:pt x="196364" y="135059"/>
                  </a:cubicBezTo>
                  <a:cubicBezTo>
                    <a:pt x="200249" y="135059"/>
                    <a:pt x="204134" y="133424"/>
                    <a:pt x="208019" y="133424"/>
                  </a:cubicBezTo>
                  <a:cubicBezTo>
                    <a:pt x="208747" y="133424"/>
                    <a:pt x="209476" y="133481"/>
                    <a:pt x="210204" y="133618"/>
                  </a:cubicBezTo>
                  <a:cubicBezTo>
                    <a:pt x="210493" y="133329"/>
                    <a:pt x="210204" y="133041"/>
                    <a:pt x="210781" y="133041"/>
                  </a:cubicBezTo>
                  <a:close/>
                  <a:moveTo>
                    <a:pt x="134302" y="1"/>
                  </a:moveTo>
                  <a:cubicBezTo>
                    <a:pt x="134123" y="1"/>
                    <a:pt x="133947" y="37"/>
                    <a:pt x="133793" y="114"/>
                  </a:cubicBezTo>
                  <a:cubicBezTo>
                    <a:pt x="132351" y="114"/>
                    <a:pt x="131486" y="1556"/>
                    <a:pt x="132063" y="2709"/>
                  </a:cubicBezTo>
                  <a:cubicBezTo>
                    <a:pt x="132639" y="4728"/>
                    <a:pt x="133793" y="6746"/>
                    <a:pt x="134658" y="9053"/>
                  </a:cubicBezTo>
                  <a:cubicBezTo>
                    <a:pt x="135806" y="12498"/>
                    <a:pt x="135857" y="13565"/>
                    <a:pt x="133498" y="13565"/>
                  </a:cubicBezTo>
                  <a:cubicBezTo>
                    <a:pt x="132896" y="13565"/>
                    <a:pt x="132136" y="13495"/>
                    <a:pt x="131198" y="13378"/>
                  </a:cubicBezTo>
                  <a:cubicBezTo>
                    <a:pt x="129757" y="13075"/>
                    <a:pt x="128316" y="12931"/>
                    <a:pt x="126886" y="12931"/>
                  </a:cubicBezTo>
                  <a:cubicBezTo>
                    <a:pt x="122878" y="12931"/>
                    <a:pt x="118952" y="14060"/>
                    <a:pt x="115339" y="15973"/>
                  </a:cubicBezTo>
                  <a:cubicBezTo>
                    <a:pt x="114762" y="16261"/>
                    <a:pt x="113897" y="16550"/>
                    <a:pt x="113320" y="16838"/>
                  </a:cubicBezTo>
                  <a:cubicBezTo>
                    <a:pt x="112840" y="17126"/>
                    <a:pt x="112327" y="17255"/>
                    <a:pt x="111825" y="17255"/>
                  </a:cubicBezTo>
                  <a:cubicBezTo>
                    <a:pt x="110821" y="17255"/>
                    <a:pt x="109860" y="16742"/>
                    <a:pt x="109283" y="15973"/>
                  </a:cubicBezTo>
                  <a:cubicBezTo>
                    <a:pt x="107553" y="13090"/>
                    <a:pt x="106112" y="10206"/>
                    <a:pt x="104382" y="7611"/>
                  </a:cubicBezTo>
                  <a:cubicBezTo>
                    <a:pt x="103322" y="6022"/>
                    <a:pt x="102993" y="3217"/>
                    <a:pt x="100488" y="3217"/>
                  </a:cubicBezTo>
                  <a:cubicBezTo>
                    <a:pt x="100266" y="3217"/>
                    <a:pt x="100027" y="3239"/>
                    <a:pt x="99768" y="3286"/>
                  </a:cubicBezTo>
                  <a:cubicBezTo>
                    <a:pt x="98038" y="3574"/>
                    <a:pt x="98326" y="5881"/>
                    <a:pt x="100345" y="9918"/>
                  </a:cubicBezTo>
                  <a:cubicBezTo>
                    <a:pt x="102363" y="12224"/>
                    <a:pt x="103517" y="14820"/>
                    <a:pt x="104382" y="17703"/>
                  </a:cubicBezTo>
                  <a:cubicBezTo>
                    <a:pt x="104093" y="17847"/>
                    <a:pt x="103805" y="17919"/>
                    <a:pt x="103517" y="17919"/>
                  </a:cubicBezTo>
                  <a:cubicBezTo>
                    <a:pt x="103228" y="17919"/>
                    <a:pt x="102940" y="17847"/>
                    <a:pt x="102652" y="17703"/>
                  </a:cubicBezTo>
                  <a:cubicBezTo>
                    <a:pt x="100523" y="17107"/>
                    <a:pt x="98344" y="16813"/>
                    <a:pt x="96181" y="16813"/>
                  </a:cubicBezTo>
                  <a:cubicBezTo>
                    <a:pt x="91021" y="16813"/>
                    <a:pt x="85955" y="18489"/>
                    <a:pt x="81891" y="21740"/>
                  </a:cubicBezTo>
                  <a:cubicBezTo>
                    <a:pt x="81602" y="21740"/>
                    <a:pt x="81314" y="22028"/>
                    <a:pt x="81026" y="22028"/>
                  </a:cubicBezTo>
                  <a:cubicBezTo>
                    <a:pt x="79880" y="22665"/>
                    <a:pt x="79128" y="23020"/>
                    <a:pt x="78520" y="23020"/>
                  </a:cubicBezTo>
                  <a:cubicBezTo>
                    <a:pt x="77753" y="23020"/>
                    <a:pt x="77217" y="22451"/>
                    <a:pt x="76412" y="21163"/>
                  </a:cubicBezTo>
                  <a:cubicBezTo>
                    <a:pt x="75259" y="19433"/>
                    <a:pt x="74682" y="18280"/>
                    <a:pt x="73817" y="16550"/>
                  </a:cubicBezTo>
                  <a:cubicBezTo>
                    <a:pt x="72664" y="14820"/>
                    <a:pt x="71799" y="13090"/>
                    <a:pt x="70645" y="11359"/>
                  </a:cubicBezTo>
                  <a:cubicBezTo>
                    <a:pt x="69849" y="10165"/>
                    <a:pt x="68778" y="9520"/>
                    <a:pt x="67906" y="9520"/>
                  </a:cubicBezTo>
                  <a:cubicBezTo>
                    <a:pt x="67515" y="9520"/>
                    <a:pt x="67165" y="9650"/>
                    <a:pt x="66897" y="9918"/>
                  </a:cubicBezTo>
                  <a:cubicBezTo>
                    <a:pt x="66032" y="11071"/>
                    <a:pt x="66032" y="12513"/>
                    <a:pt x="66897" y="13378"/>
                  </a:cubicBezTo>
                  <a:cubicBezTo>
                    <a:pt x="68338" y="15973"/>
                    <a:pt x="69780" y="18280"/>
                    <a:pt x="71222" y="20586"/>
                  </a:cubicBezTo>
                  <a:cubicBezTo>
                    <a:pt x="71510" y="21452"/>
                    <a:pt x="72664" y="22605"/>
                    <a:pt x="71510" y="23758"/>
                  </a:cubicBezTo>
                  <a:cubicBezTo>
                    <a:pt x="69072" y="23522"/>
                    <a:pt x="67235" y="23372"/>
                    <a:pt x="65688" y="23372"/>
                  </a:cubicBezTo>
                  <a:cubicBezTo>
                    <a:pt x="61564" y="23372"/>
                    <a:pt x="59505" y="24440"/>
                    <a:pt x="53633" y="27795"/>
                  </a:cubicBezTo>
                  <a:lnTo>
                    <a:pt x="51038" y="29237"/>
                  </a:lnTo>
                  <a:cubicBezTo>
                    <a:pt x="50461" y="29698"/>
                    <a:pt x="49746" y="29929"/>
                    <a:pt x="49040" y="29929"/>
                  </a:cubicBezTo>
                  <a:cubicBezTo>
                    <a:pt x="47981" y="29929"/>
                    <a:pt x="46943" y="29410"/>
                    <a:pt x="46424" y="28372"/>
                  </a:cubicBezTo>
                  <a:cubicBezTo>
                    <a:pt x="43829" y="25488"/>
                    <a:pt x="41522" y="22605"/>
                    <a:pt x="38927" y="20010"/>
                  </a:cubicBezTo>
                  <a:cubicBezTo>
                    <a:pt x="38062" y="19145"/>
                    <a:pt x="37197" y="18280"/>
                    <a:pt x="36044" y="17415"/>
                  </a:cubicBezTo>
                  <a:cubicBezTo>
                    <a:pt x="35755" y="17415"/>
                    <a:pt x="35179" y="17703"/>
                    <a:pt x="34890" y="17703"/>
                  </a:cubicBezTo>
                  <a:cubicBezTo>
                    <a:pt x="34025" y="17991"/>
                    <a:pt x="33737" y="18856"/>
                    <a:pt x="33737" y="19721"/>
                  </a:cubicBezTo>
                  <a:cubicBezTo>
                    <a:pt x="34314" y="21452"/>
                    <a:pt x="35179" y="22893"/>
                    <a:pt x="36620" y="24047"/>
                  </a:cubicBezTo>
                  <a:cubicBezTo>
                    <a:pt x="37774" y="25488"/>
                    <a:pt x="38927" y="26930"/>
                    <a:pt x="40081" y="28083"/>
                  </a:cubicBezTo>
                  <a:cubicBezTo>
                    <a:pt x="40946" y="29525"/>
                    <a:pt x="42676" y="30390"/>
                    <a:pt x="42387" y="32697"/>
                  </a:cubicBezTo>
                  <a:cubicBezTo>
                    <a:pt x="41522" y="32985"/>
                    <a:pt x="40369" y="33274"/>
                    <a:pt x="39504" y="33274"/>
                  </a:cubicBezTo>
                  <a:cubicBezTo>
                    <a:pt x="34890" y="34427"/>
                    <a:pt x="30854" y="36734"/>
                    <a:pt x="27970" y="40194"/>
                  </a:cubicBezTo>
                  <a:cubicBezTo>
                    <a:pt x="27393" y="41059"/>
                    <a:pt x="26817" y="41924"/>
                    <a:pt x="26240" y="42501"/>
                  </a:cubicBezTo>
                  <a:cubicBezTo>
                    <a:pt x="25808" y="43149"/>
                    <a:pt x="25051" y="43474"/>
                    <a:pt x="24334" y="43474"/>
                  </a:cubicBezTo>
                  <a:cubicBezTo>
                    <a:pt x="24095" y="43474"/>
                    <a:pt x="23861" y="43438"/>
                    <a:pt x="23645" y="43366"/>
                  </a:cubicBezTo>
                  <a:cubicBezTo>
                    <a:pt x="20185" y="41924"/>
                    <a:pt x="17013" y="40771"/>
                    <a:pt x="13841" y="39329"/>
                  </a:cubicBezTo>
                  <a:cubicBezTo>
                    <a:pt x="12847" y="38732"/>
                    <a:pt x="11852" y="37724"/>
                    <a:pt x="10763" y="37724"/>
                  </a:cubicBezTo>
                  <a:cubicBezTo>
                    <a:pt x="10273" y="37724"/>
                    <a:pt x="9764" y="37927"/>
                    <a:pt x="9228" y="38464"/>
                  </a:cubicBezTo>
                  <a:cubicBezTo>
                    <a:pt x="8074" y="39329"/>
                    <a:pt x="8939" y="41636"/>
                    <a:pt x="11534" y="43077"/>
                  </a:cubicBezTo>
                  <a:cubicBezTo>
                    <a:pt x="14706" y="44519"/>
                    <a:pt x="17878" y="45961"/>
                    <a:pt x="21050" y="47403"/>
                  </a:cubicBezTo>
                  <a:cubicBezTo>
                    <a:pt x="25087" y="48844"/>
                    <a:pt x="25375" y="49421"/>
                    <a:pt x="22492" y="52304"/>
                  </a:cubicBezTo>
                  <a:cubicBezTo>
                    <a:pt x="19320" y="54900"/>
                    <a:pt x="17301" y="58648"/>
                    <a:pt x="16725" y="62685"/>
                  </a:cubicBezTo>
                  <a:cubicBezTo>
                    <a:pt x="16725" y="63550"/>
                    <a:pt x="16436" y="64703"/>
                    <a:pt x="16436" y="65568"/>
                  </a:cubicBezTo>
                  <a:cubicBezTo>
                    <a:pt x="15860" y="68452"/>
                    <a:pt x="15571" y="68740"/>
                    <a:pt x="12399" y="68740"/>
                  </a:cubicBezTo>
                  <a:cubicBezTo>
                    <a:pt x="10669" y="69028"/>
                    <a:pt x="8939" y="69028"/>
                    <a:pt x="7209" y="69028"/>
                  </a:cubicBezTo>
                  <a:cubicBezTo>
                    <a:pt x="5191" y="69317"/>
                    <a:pt x="3172" y="69893"/>
                    <a:pt x="1442" y="70759"/>
                  </a:cubicBezTo>
                  <a:cubicBezTo>
                    <a:pt x="577" y="71335"/>
                    <a:pt x="1" y="72200"/>
                    <a:pt x="289" y="73354"/>
                  </a:cubicBezTo>
                  <a:cubicBezTo>
                    <a:pt x="500" y="74198"/>
                    <a:pt x="1175" y="74733"/>
                    <a:pt x="1974" y="74733"/>
                  </a:cubicBezTo>
                  <a:cubicBezTo>
                    <a:pt x="2266" y="74733"/>
                    <a:pt x="2575" y="74662"/>
                    <a:pt x="2884" y="74507"/>
                  </a:cubicBezTo>
                  <a:cubicBezTo>
                    <a:pt x="6633" y="73642"/>
                    <a:pt x="10669" y="73354"/>
                    <a:pt x="14706" y="73354"/>
                  </a:cubicBezTo>
                  <a:cubicBezTo>
                    <a:pt x="16436" y="73354"/>
                    <a:pt x="17878" y="73642"/>
                    <a:pt x="18166" y="75660"/>
                  </a:cubicBezTo>
                  <a:cubicBezTo>
                    <a:pt x="18743" y="78544"/>
                    <a:pt x="20473" y="81427"/>
                    <a:pt x="22492" y="84022"/>
                  </a:cubicBezTo>
                  <a:cubicBezTo>
                    <a:pt x="20473" y="86906"/>
                    <a:pt x="17301" y="87483"/>
                    <a:pt x="14706" y="88924"/>
                  </a:cubicBezTo>
                  <a:cubicBezTo>
                    <a:pt x="13553" y="89213"/>
                    <a:pt x="13265" y="90366"/>
                    <a:pt x="13553" y="91231"/>
                  </a:cubicBezTo>
                  <a:cubicBezTo>
                    <a:pt x="14031" y="92186"/>
                    <a:pt x="14706" y="92746"/>
                    <a:pt x="15580" y="92746"/>
                  </a:cubicBezTo>
                  <a:cubicBezTo>
                    <a:pt x="15761" y="92746"/>
                    <a:pt x="15950" y="92722"/>
                    <a:pt x="16148" y="92673"/>
                  </a:cubicBezTo>
                  <a:cubicBezTo>
                    <a:pt x="18166" y="92096"/>
                    <a:pt x="19896" y="91231"/>
                    <a:pt x="21627" y="90366"/>
                  </a:cubicBezTo>
                  <a:cubicBezTo>
                    <a:pt x="23645" y="89501"/>
                    <a:pt x="25087" y="88059"/>
                    <a:pt x="26817" y="87194"/>
                  </a:cubicBezTo>
                  <a:cubicBezTo>
                    <a:pt x="27805" y="86453"/>
                    <a:pt x="28529" y="86082"/>
                    <a:pt x="29147" y="86082"/>
                  </a:cubicBezTo>
                  <a:cubicBezTo>
                    <a:pt x="29971" y="86082"/>
                    <a:pt x="30606" y="86741"/>
                    <a:pt x="31430" y="88059"/>
                  </a:cubicBezTo>
                  <a:cubicBezTo>
                    <a:pt x="32584" y="90078"/>
                    <a:pt x="33737" y="92096"/>
                    <a:pt x="35179" y="93826"/>
                  </a:cubicBezTo>
                  <a:cubicBezTo>
                    <a:pt x="36620" y="95268"/>
                    <a:pt x="38639" y="96710"/>
                    <a:pt x="40369" y="98151"/>
                  </a:cubicBezTo>
                  <a:lnTo>
                    <a:pt x="37486" y="100746"/>
                  </a:lnTo>
                  <a:cubicBezTo>
                    <a:pt x="36620" y="101035"/>
                    <a:pt x="36044" y="101900"/>
                    <a:pt x="35179" y="102476"/>
                  </a:cubicBezTo>
                  <a:cubicBezTo>
                    <a:pt x="34890" y="103053"/>
                    <a:pt x="34602" y="103918"/>
                    <a:pt x="34890" y="104495"/>
                  </a:cubicBezTo>
                  <a:cubicBezTo>
                    <a:pt x="35331" y="105376"/>
                    <a:pt x="35940" y="105752"/>
                    <a:pt x="36717" y="105752"/>
                  </a:cubicBezTo>
                  <a:cubicBezTo>
                    <a:pt x="36957" y="105752"/>
                    <a:pt x="37213" y="105716"/>
                    <a:pt x="37486" y="105648"/>
                  </a:cubicBezTo>
                  <a:cubicBezTo>
                    <a:pt x="39216" y="104783"/>
                    <a:pt x="40946" y="103918"/>
                    <a:pt x="42676" y="102476"/>
                  </a:cubicBezTo>
                  <a:cubicBezTo>
                    <a:pt x="44117" y="101323"/>
                    <a:pt x="44982" y="99305"/>
                    <a:pt x="47289" y="98728"/>
                  </a:cubicBezTo>
                  <a:cubicBezTo>
                    <a:pt x="50749" y="103053"/>
                    <a:pt x="55651" y="105937"/>
                    <a:pt x="61130" y="107378"/>
                  </a:cubicBezTo>
                  <a:cubicBezTo>
                    <a:pt x="59688" y="110550"/>
                    <a:pt x="57958" y="114010"/>
                    <a:pt x="55940" y="116894"/>
                  </a:cubicBezTo>
                  <a:cubicBezTo>
                    <a:pt x="55075" y="118335"/>
                    <a:pt x="54210" y="119777"/>
                    <a:pt x="55363" y="120931"/>
                  </a:cubicBezTo>
                  <a:cubicBezTo>
                    <a:pt x="55634" y="121293"/>
                    <a:pt x="56020" y="121456"/>
                    <a:pt x="56456" y="121456"/>
                  </a:cubicBezTo>
                  <a:cubicBezTo>
                    <a:pt x="57410" y="121456"/>
                    <a:pt x="58608" y="120676"/>
                    <a:pt x="59400" y="119489"/>
                  </a:cubicBezTo>
                  <a:cubicBezTo>
                    <a:pt x="60841" y="117759"/>
                    <a:pt x="61995" y="115740"/>
                    <a:pt x="63148" y="113722"/>
                  </a:cubicBezTo>
                  <a:cubicBezTo>
                    <a:pt x="64013" y="111703"/>
                    <a:pt x="65455" y="109685"/>
                    <a:pt x="67185" y="107955"/>
                  </a:cubicBezTo>
                  <a:cubicBezTo>
                    <a:pt x="71510" y="111992"/>
                    <a:pt x="76989" y="114587"/>
                    <a:pt x="83044" y="115164"/>
                  </a:cubicBezTo>
                  <a:cubicBezTo>
                    <a:pt x="83621" y="115164"/>
                    <a:pt x="84197" y="116029"/>
                    <a:pt x="83909" y="116894"/>
                  </a:cubicBezTo>
                  <a:cubicBezTo>
                    <a:pt x="83044" y="119777"/>
                    <a:pt x="81602" y="122372"/>
                    <a:pt x="79872" y="124967"/>
                  </a:cubicBezTo>
                  <a:cubicBezTo>
                    <a:pt x="79872" y="125544"/>
                    <a:pt x="80161" y="126409"/>
                    <a:pt x="80449" y="126986"/>
                  </a:cubicBezTo>
                  <a:cubicBezTo>
                    <a:pt x="81061" y="127190"/>
                    <a:pt x="81528" y="127394"/>
                    <a:pt x="82055" y="127394"/>
                  </a:cubicBezTo>
                  <a:cubicBezTo>
                    <a:pt x="82274" y="127394"/>
                    <a:pt x="82502" y="127359"/>
                    <a:pt x="82756" y="127274"/>
                  </a:cubicBezTo>
                  <a:cubicBezTo>
                    <a:pt x="83909" y="126986"/>
                    <a:pt x="84774" y="126121"/>
                    <a:pt x="85351" y="124967"/>
                  </a:cubicBezTo>
                  <a:cubicBezTo>
                    <a:pt x="86793" y="121796"/>
                    <a:pt x="88234" y="118624"/>
                    <a:pt x="89676" y="115740"/>
                  </a:cubicBezTo>
                  <a:cubicBezTo>
                    <a:pt x="91694" y="115740"/>
                    <a:pt x="92559" y="116605"/>
                    <a:pt x="93424" y="117470"/>
                  </a:cubicBezTo>
                  <a:cubicBezTo>
                    <a:pt x="95731" y="119777"/>
                    <a:pt x="98326" y="121507"/>
                    <a:pt x="101498" y="122661"/>
                  </a:cubicBezTo>
                  <a:cubicBezTo>
                    <a:pt x="106112" y="124102"/>
                    <a:pt x="105823" y="124102"/>
                    <a:pt x="105247" y="128716"/>
                  </a:cubicBezTo>
                  <a:cubicBezTo>
                    <a:pt x="104670" y="130158"/>
                    <a:pt x="104670" y="131599"/>
                    <a:pt x="104382" y="133041"/>
                  </a:cubicBezTo>
                  <a:cubicBezTo>
                    <a:pt x="104382" y="134771"/>
                    <a:pt x="104382" y="136213"/>
                    <a:pt x="104382" y="137655"/>
                  </a:cubicBezTo>
                  <a:cubicBezTo>
                    <a:pt x="104670" y="138808"/>
                    <a:pt x="105535" y="139961"/>
                    <a:pt x="106688" y="139961"/>
                  </a:cubicBezTo>
                  <a:cubicBezTo>
                    <a:pt x="108130" y="139961"/>
                    <a:pt x="108418" y="138808"/>
                    <a:pt x="108418" y="137943"/>
                  </a:cubicBezTo>
                  <a:cubicBezTo>
                    <a:pt x="108995" y="136501"/>
                    <a:pt x="108995" y="135059"/>
                    <a:pt x="108995" y="133618"/>
                  </a:cubicBezTo>
                  <a:cubicBezTo>
                    <a:pt x="108995" y="130446"/>
                    <a:pt x="109860" y="127562"/>
                    <a:pt x="111014" y="124967"/>
                  </a:cubicBezTo>
                  <a:cubicBezTo>
                    <a:pt x="111206" y="124198"/>
                    <a:pt x="111911" y="123814"/>
                    <a:pt x="112615" y="123814"/>
                  </a:cubicBezTo>
                  <a:cubicBezTo>
                    <a:pt x="112968" y="123814"/>
                    <a:pt x="113320" y="123910"/>
                    <a:pt x="113609" y="124102"/>
                  </a:cubicBezTo>
                  <a:cubicBezTo>
                    <a:pt x="114474" y="124679"/>
                    <a:pt x="115627" y="125544"/>
                    <a:pt x="116492" y="126409"/>
                  </a:cubicBezTo>
                  <a:cubicBezTo>
                    <a:pt x="119856" y="129773"/>
                    <a:pt x="124613" y="131976"/>
                    <a:pt x="129513" y="131976"/>
                  </a:cubicBezTo>
                  <a:cubicBezTo>
                    <a:pt x="130073" y="131976"/>
                    <a:pt x="130635" y="131947"/>
                    <a:pt x="131198" y="131888"/>
                  </a:cubicBezTo>
                  <a:lnTo>
                    <a:pt x="131198" y="131888"/>
                  </a:lnTo>
                  <a:cubicBezTo>
                    <a:pt x="132063" y="134483"/>
                    <a:pt x="130621" y="136501"/>
                    <a:pt x="130621" y="138808"/>
                  </a:cubicBezTo>
                  <a:cubicBezTo>
                    <a:pt x="130621" y="139961"/>
                    <a:pt x="130909" y="141403"/>
                    <a:pt x="131198" y="142556"/>
                  </a:cubicBezTo>
                  <a:cubicBezTo>
                    <a:pt x="131486" y="143133"/>
                    <a:pt x="132063" y="143421"/>
                    <a:pt x="132928" y="143710"/>
                  </a:cubicBezTo>
                  <a:cubicBezTo>
                    <a:pt x="133504" y="143421"/>
                    <a:pt x="134081" y="143133"/>
                    <a:pt x="134658" y="142556"/>
                  </a:cubicBezTo>
                  <a:cubicBezTo>
                    <a:pt x="135523" y="139096"/>
                    <a:pt x="135235" y="135059"/>
                    <a:pt x="137541" y="131311"/>
                  </a:cubicBezTo>
                  <a:cubicBezTo>
                    <a:pt x="141939" y="135478"/>
                    <a:pt x="146709" y="138157"/>
                    <a:pt x="152298" y="138157"/>
                  </a:cubicBezTo>
                  <a:cubicBezTo>
                    <a:pt x="153671" y="138157"/>
                    <a:pt x="155093" y="137996"/>
                    <a:pt x="156572" y="137655"/>
                  </a:cubicBezTo>
                  <a:lnTo>
                    <a:pt x="156572" y="143133"/>
                  </a:lnTo>
                  <a:cubicBezTo>
                    <a:pt x="156284" y="144286"/>
                    <a:pt x="156860" y="145728"/>
                    <a:pt x="157725" y="146593"/>
                  </a:cubicBezTo>
                  <a:cubicBezTo>
                    <a:pt x="158302" y="146882"/>
                    <a:pt x="159167" y="147170"/>
                    <a:pt x="159744" y="147170"/>
                  </a:cubicBezTo>
                  <a:cubicBezTo>
                    <a:pt x="160321" y="147170"/>
                    <a:pt x="160897" y="146305"/>
                    <a:pt x="160897" y="146017"/>
                  </a:cubicBezTo>
                  <a:cubicBezTo>
                    <a:pt x="161186" y="143998"/>
                    <a:pt x="160897" y="141980"/>
                    <a:pt x="161186" y="139961"/>
                  </a:cubicBezTo>
                  <a:cubicBezTo>
                    <a:pt x="161186" y="138774"/>
                    <a:pt x="161864" y="137994"/>
                    <a:pt x="162849" y="137994"/>
                  </a:cubicBezTo>
                  <a:cubicBezTo>
                    <a:pt x="163300" y="137994"/>
                    <a:pt x="163814" y="138158"/>
                    <a:pt x="164357" y="138520"/>
                  </a:cubicBezTo>
                  <a:cubicBezTo>
                    <a:pt x="167678" y="140678"/>
                    <a:pt x="171477" y="141785"/>
                    <a:pt x="175313" y="141785"/>
                  </a:cubicBezTo>
                  <a:cubicBezTo>
                    <a:pt x="178139" y="141785"/>
                    <a:pt x="180986" y="141184"/>
                    <a:pt x="183676" y="139961"/>
                  </a:cubicBezTo>
                  <a:cubicBezTo>
                    <a:pt x="183734" y="139904"/>
                    <a:pt x="183803" y="139881"/>
                    <a:pt x="183882" y="139881"/>
                  </a:cubicBezTo>
                  <a:cubicBezTo>
                    <a:pt x="184196" y="139881"/>
                    <a:pt x="184657" y="140250"/>
                    <a:pt x="185118" y="140250"/>
                  </a:cubicBezTo>
                  <a:cubicBezTo>
                    <a:pt x="185695" y="141980"/>
                    <a:pt x="184830" y="143710"/>
                    <a:pt x="184830" y="145440"/>
                  </a:cubicBezTo>
                  <a:cubicBezTo>
                    <a:pt x="184542" y="146593"/>
                    <a:pt x="184830" y="147747"/>
                    <a:pt x="185695" y="148900"/>
                  </a:cubicBezTo>
                  <a:cubicBezTo>
                    <a:pt x="186272" y="149477"/>
                    <a:pt x="186848" y="149765"/>
                    <a:pt x="187713" y="149765"/>
                  </a:cubicBezTo>
                  <a:cubicBezTo>
                    <a:pt x="188578" y="149477"/>
                    <a:pt x="189155" y="149188"/>
                    <a:pt x="189155" y="148323"/>
                  </a:cubicBezTo>
                  <a:cubicBezTo>
                    <a:pt x="189443" y="145728"/>
                    <a:pt x="188867" y="142845"/>
                    <a:pt x="191173" y="140538"/>
                  </a:cubicBezTo>
                  <a:lnTo>
                    <a:pt x="191750" y="140538"/>
                  </a:lnTo>
                  <a:cubicBezTo>
                    <a:pt x="192615" y="140826"/>
                    <a:pt x="193192" y="140826"/>
                    <a:pt x="194057" y="141115"/>
                  </a:cubicBezTo>
                  <a:cubicBezTo>
                    <a:pt x="196364" y="142104"/>
                    <a:pt x="198755" y="142590"/>
                    <a:pt x="201119" y="142590"/>
                  </a:cubicBezTo>
                  <a:cubicBezTo>
                    <a:pt x="204957" y="142590"/>
                    <a:pt x="208722" y="141306"/>
                    <a:pt x="211934" y="138808"/>
                  </a:cubicBezTo>
                  <a:lnTo>
                    <a:pt x="213953" y="137655"/>
                  </a:lnTo>
                  <a:cubicBezTo>
                    <a:pt x="215398" y="136735"/>
                    <a:pt x="216184" y="136234"/>
                    <a:pt x="216885" y="136234"/>
                  </a:cubicBezTo>
                  <a:cubicBezTo>
                    <a:pt x="217723" y="136234"/>
                    <a:pt x="218438" y="136950"/>
                    <a:pt x="220008" y="138520"/>
                  </a:cubicBezTo>
                  <a:cubicBezTo>
                    <a:pt x="220873" y="139385"/>
                    <a:pt x="221450" y="140250"/>
                    <a:pt x="222026" y="140826"/>
                  </a:cubicBezTo>
                  <a:cubicBezTo>
                    <a:pt x="223756" y="142556"/>
                    <a:pt x="225775" y="144286"/>
                    <a:pt x="227505" y="146017"/>
                  </a:cubicBezTo>
                  <a:cubicBezTo>
                    <a:pt x="228082" y="146593"/>
                    <a:pt x="228658" y="146882"/>
                    <a:pt x="229523" y="147170"/>
                  </a:cubicBezTo>
                  <a:cubicBezTo>
                    <a:pt x="230100" y="147170"/>
                    <a:pt x="230965" y="146882"/>
                    <a:pt x="231253" y="146305"/>
                  </a:cubicBezTo>
                  <a:cubicBezTo>
                    <a:pt x="232118" y="145728"/>
                    <a:pt x="231830" y="144863"/>
                    <a:pt x="231253" y="144286"/>
                  </a:cubicBezTo>
                  <a:cubicBezTo>
                    <a:pt x="229812" y="141403"/>
                    <a:pt x="226063" y="140250"/>
                    <a:pt x="225198" y="136213"/>
                  </a:cubicBezTo>
                  <a:cubicBezTo>
                    <a:pt x="232407" y="136213"/>
                    <a:pt x="239039" y="132176"/>
                    <a:pt x="242211" y="125544"/>
                  </a:cubicBezTo>
                  <a:cubicBezTo>
                    <a:pt x="242557" y="124506"/>
                    <a:pt x="243110" y="123987"/>
                    <a:pt x="243871" y="123987"/>
                  </a:cubicBezTo>
                  <a:cubicBezTo>
                    <a:pt x="244379" y="123987"/>
                    <a:pt x="244979" y="124218"/>
                    <a:pt x="245671" y="124679"/>
                  </a:cubicBezTo>
                  <a:cubicBezTo>
                    <a:pt x="249419" y="126986"/>
                    <a:pt x="252879" y="129004"/>
                    <a:pt x="256628" y="131311"/>
                  </a:cubicBezTo>
                  <a:cubicBezTo>
                    <a:pt x="257012" y="131551"/>
                    <a:pt x="257397" y="131655"/>
                    <a:pt x="257759" y="131655"/>
                  </a:cubicBezTo>
                  <a:cubicBezTo>
                    <a:pt x="259567" y="131655"/>
                    <a:pt x="260809" y="129052"/>
                    <a:pt x="258646" y="127851"/>
                  </a:cubicBezTo>
                  <a:cubicBezTo>
                    <a:pt x="257781" y="126697"/>
                    <a:pt x="256339" y="126121"/>
                    <a:pt x="255186" y="125256"/>
                  </a:cubicBezTo>
                  <a:cubicBezTo>
                    <a:pt x="252879" y="123814"/>
                    <a:pt x="249419" y="123237"/>
                    <a:pt x="249131" y="120065"/>
                  </a:cubicBezTo>
                  <a:cubicBezTo>
                    <a:pt x="249131" y="118047"/>
                    <a:pt x="252303" y="117182"/>
                    <a:pt x="253744" y="115452"/>
                  </a:cubicBezTo>
                  <a:cubicBezTo>
                    <a:pt x="255763" y="113434"/>
                    <a:pt x="256916" y="110838"/>
                    <a:pt x="257493" y="108243"/>
                  </a:cubicBezTo>
                  <a:cubicBezTo>
                    <a:pt x="257781" y="105648"/>
                    <a:pt x="256628" y="102765"/>
                    <a:pt x="258358" y="101035"/>
                  </a:cubicBezTo>
                  <a:cubicBezTo>
                    <a:pt x="259074" y="100229"/>
                    <a:pt x="259845" y="99952"/>
                    <a:pt x="260646" y="99952"/>
                  </a:cubicBezTo>
                  <a:cubicBezTo>
                    <a:pt x="262427" y="99952"/>
                    <a:pt x="264353" y="101323"/>
                    <a:pt x="266143" y="101323"/>
                  </a:cubicBezTo>
                  <a:cubicBezTo>
                    <a:pt x="266648" y="101395"/>
                    <a:pt x="267152" y="101431"/>
                    <a:pt x="267653" y="101431"/>
                  </a:cubicBezTo>
                  <a:cubicBezTo>
                    <a:pt x="269153" y="101431"/>
                    <a:pt x="270613" y="101107"/>
                    <a:pt x="271910" y="100458"/>
                  </a:cubicBezTo>
                  <a:cubicBezTo>
                    <a:pt x="272775" y="99881"/>
                    <a:pt x="273352" y="98728"/>
                    <a:pt x="272775" y="97863"/>
                  </a:cubicBezTo>
                  <a:cubicBezTo>
                    <a:pt x="272487" y="97286"/>
                    <a:pt x="271910" y="96710"/>
                    <a:pt x="271333" y="96710"/>
                  </a:cubicBezTo>
                  <a:lnTo>
                    <a:pt x="266720" y="96710"/>
                  </a:lnTo>
                  <a:cubicBezTo>
                    <a:pt x="264990" y="96421"/>
                    <a:pt x="263836" y="95268"/>
                    <a:pt x="264413" y="93538"/>
                  </a:cubicBezTo>
                  <a:cubicBezTo>
                    <a:pt x="265855" y="88924"/>
                    <a:pt x="265855" y="83734"/>
                    <a:pt x="264413" y="78832"/>
                  </a:cubicBezTo>
                  <a:cubicBezTo>
                    <a:pt x="263836" y="77390"/>
                    <a:pt x="264701" y="75660"/>
                    <a:pt x="266143" y="75372"/>
                  </a:cubicBezTo>
                  <a:cubicBezTo>
                    <a:pt x="267585" y="74795"/>
                    <a:pt x="269027" y="74219"/>
                    <a:pt x="270468" y="73642"/>
                  </a:cubicBezTo>
                  <a:cubicBezTo>
                    <a:pt x="272487" y="72777"/>
                    <a:pt x="274505" y="71912"/>
                    <a:pt x="276524" y="70759"/>
                  </a:cubicBezTo>
                  <a:cubicBezTo>
                    <a:pt x="277677" y="70182"/>
                    <a:pt x="278542" y="69317"/>
                    <a:pt x="277965" y="67587"/>
                  </a:cubicBezTo>
                  <a:cubicBezTo>
                    <a:pt x="277453" y="66734"/>
                    <a:pt x="276841" y="66486"/>
                    <a:pt x="276187" y="66486"/>
                  </a:cubicBezTo>
                  <a:cubicBezTo>
                    <a:pt x="275735" y="66486"/>
                    <a:pt x="275264" y="66604"/>
                    <a:pt x="274794" y="66722"/>
                  </a:cubicBezTo>
                  <a:cubicBezTo>
                    <a:pt x="271622" y="68452"/>
                    <a:pt x="268162" y="69605"/>
                    <a:pt x="264990" y="70470"/>
                  </a:cubicBezTo>
                  <a:cubicBezTo>
                    <a:pt x="264125" y="60378"/>
                    <a:pt x="264125" y="60378"/>
                    <a:pt x="258070" y="52304"/>
                  </a:cubicBezTo>
                  <a:cubicBezTo>
                    <a:pt x="257205" y="51151"/>
                    <a:pt x="257493" y="49709"/>
                    <a:pt x="258358" y="48844"/>
                  </a:cubicBezTo>
                  <a:cubicBezTo>
                    <a:pt x="260376" y="46826"/>
                    <a:pt x="262683" y="44519"/>
                    <a:pt x="264413" y="42212"/>
                  </a:cubicBezTo>
                  <a:cubicBezTo>
                    <a:pt x="265278" y="41636"/>
                    <a:pt x="265278" y="40194"/>
                    <a:pt x="264413" y="39617"/>
                  </a:cubicBezTo>
                  <a:cubicBezTo>
                    <a:pt x="264125" y="39185"/>
                    <a:pt x="263692" y="38968"/>
                    <a:pt x="263224" y="38968"/>
                  </a:cubicBezTo>
                  <a:cubicBezTo>
                    <a:pt x="262755" y="38968"/>
                    <a:pt x="262251" y="39185"/>
                    <a:pt x="261818" y="39617"/>
                  </a:cubicBezTo>
                  <a:cubicBezTo>
                    <a:pt x="259800" y="41347"/>
                    <a:pt x="257781" y="43366"/>
                    <a:pt x="255763" y="45096"/>
                  </a:cubicBezTo>
                  <a:cubicBezTo>
                    <a:pt x="254856" y="45873"/>
                    <a:pt x="254181" y="46302"/>
                    <a:pt x="253662" y="46302"/>
                  </a:cubicBezTo>
                  <a:cubicBezTo>
                    <a:pt x="253025" y="46302"/>
                    <a:pt x="252620" y="45659"/>
                    <a:pt x="252303" y="44231"/>
                  </a:cubicBezTo>
                  <a:cubicBezTo>
                    <a:pt x="250861" y="39041"/>
                    <a:pt x="247689" y="34715"/>
                    <a:pt x="243076" y="31832"/>
                  </a:cubicBezTo>
                  <a:cubicBezTo>
                    <a:pt x="241346" y="30679"/>
                    <a:pt x="238174" y="30967"/>
                    <a:pt x="237597" y="28372"/>
                  </a:cubicBezTo>
                  <a:cubicBezTo>
                    <a:pt x="237309" y="26065"/>
                    <a:pt x="239615" y="24047"/>
                    <a:pt x="240192" y="22317"/>
                  </a:cubicBezTo>
                  <a:cubicBezTo>
                    <a:pt x="240769" y="20875"/>
                    <a:pt x="241922" y="19145"/>
                    <a:pt x="242499" y="17703"/>
                  </a:cubicBezTo>
                  <a:cubicBezTo>
                    <a:pt x="242787" y="16838"/>
                    <a:pt x="242787" y="16261"/>
                    <a:pt x="242787" y="15396"/>
                  </a:cubicBezTo>
                  <a:cubicBezTo>
                    <a:pt x="242499" y="14820"/>
                    <a:pt x="241922" y="14243"/>
                    <a:pt x="241346" y="13666"/>
                  </a:cubicBezTo>
                  <a:cubicBezTo>
                    <a:pt x="240769" y="13666"/>
                    <a:pt x="240480" y="13666"/>
                    <a:pt x="239904" y="13955"/>
                  </a:cubicBezTo>
                  <a:cubicBezTo>
                    <a:pt x="238462" y="14820"/>
                    <a:pt x="238174" y="16261"/>
                    <a:pt x="237597" y="17703"/>
                  </a:cubicBezTo>
                  <a:cubicBezTo>
                    <a:pt x="235867" y="20586"/>
                    <a:pt x="234425" y="23470"/>
                    <a:pt x="232984" y="26353"/>
                  </a:cubicBezTo>
                  <a:cubicBezTo>
                    <a:pt x="232648" y="26856"/>
                    <a:pt x="232118" y="27164"/>
                    <a:pt x="231564" y="27164"/>
                  </a:cubicBezTo>
                  <a:cubicBezTo>
                    <a:pt x="231164" y="27164"/>
                    <a:pt x="230751" y="27004"/>
                    <a:pt x="230388" y="26642"/>
                  </a:cubicBezTo>
                  <a:cubicBezTo>
                    <a:pt x="229812" y="26065"/>
                    <a:pt x="228947" y="25200"/>
                    <a:pt x="228370" y="24623"/>
                  </a:cubicBezTo>
                  <a:cubicBezTo>
                    <a:pt x="224044" y="19789"/>
                    <a:pt x="217697" y="16975"/>
                    <a:pt x="211311" y="16975"/>
                  </a:cubicBezTo>
                  <a:cubicBezTo>
                    <a:pt x="210461" y="16975"/>
                    <a:pt x="209610" y="17025"/>
                    <a:pt x="208763" y="17126"/>
                  </a:cubicBezTo>
                  <a:lnTo>
                    <a:pt x="205591" y="17126"/>
                  </a:lnTo>
                  <a:cubicBezTo>
                    <a:pt x="201554" y="17126"/>
                    <a:pt x="200977" y="16838"/>
                    <a:pt x="200112" y="12801"/>
                  </a:cubicBezTo>
                  <a:cubicBezTo>
                    <a:pt x="199824" y="11071"/>
                    <a:pt x="199535" y="9341"/>
                    <a:pt x="199247" y="7611"/>
                  </a:cubicBezTo>
                  <a:cubicBezTo>
                    <a:pt x="199247" y="6746"/>
                    <a:pt x="199535" y="5881"/>
                    <a:pt x="199247" y="4728"/>
                  </a:cubicBezTo>
                  <a:cubicBezTo>
                    <a:pt x="199247" y="3286"/>
                    <a:pt x="198670" y="2132"/>
                    <a:pt x="196940" y="2132"/>
                  </a:cubicBezTo>
                  <a:cubicBezTo>
                    <a:pt x="195499" y="2421"/>
                    <a:pt x="195210" y="3574"/>
                    <a:pt x="195210" y="5016"/>
                  </a:cubicBezTo>
                  <a:lnTo>
                    <a:pt x="195210" y="9629"/>
                  </a:lnTo>
                  <a:cubicBezTo>
                    <a:pt x="195210" y="10783"/>
                    <a:pt x="195210" y="11936"/>
                    <a:pt x="194634" y="13090"/>
                  </a:cubicBezTo>
                  <a:cubicBezTo>
                    <a:pt x="194201" y="13234"/>
                    <a:pt x="193841" y="13306"/>
                    <a:pt x="193480" y="13306"/>
                  </a:cubicBezTo>
                  <a:cubicBezTo>
                    <a:pt x="193120" y="13306"/>
                    <a:pt x="192759" y="13234"/>
                    <a:pt x="192327" y="13090"/>
                  </a:cubicBezTo>
                  <a:cubicBezTo>
                    <a:pt x="190267" y="12575"/>
                    <a:pt x="188134" y="12317"/>
                    <a:pt x="185993" y="12317"/>
                  </a:cubicBezTo>
                  <a:cubicBezTo>
                    <a:pt x="182139" y="12317"/>
                    <a:pt x="178260" y="13151"/>
                    <a:pt x="174738" y="14820"/>
                  </a:cubicBezTo>
                  <a:cubicBezTo>
                    <a:pt x="173873" y="15108"/>
                    <a:pt x="173008" y="15396"/>
                    <a:pt x="171854" y="15685"/>
                  </a:cubicBezTo>
                  <a:cubicBezTo>
                    <a:pt x="171323" y="15817"/>
                    <a:pt x="170854" y="15889"/>
                    <a:pt x="170431" y="15889"/>
                  </a:cubicBezTo>
                  <a:cubicBezTo>
                    <a:pt x="169017" y="15889"/>
                    <a:pt x="168129" y="15087"/>
                    <a:pt x="167241" y="13090"/>
                  </a:cubicBezTo>
                  <a:cubicBezTo>
                    <a:pt x="166664" y="11359"/>
                    <a:pt x="166376" y="9341"/>
                    <a:pt x="165511" y="7611"/>
                  </a:cubicBezTo>
                  <a:cubicBezTo>
                    <a:pt x="164646" y="5304"/>
                    <a:pt x="163781" y="3574"/>
                    <a:pt x="162627" y="1556"/>
                  </a:cubicBezTo>
                  <a:cubicBezTo>
                    <a:pt x="162205" y="1134"/>
                    <a:pt x="161628" y="866"/>
                    <a:pt x="161123" y="866"/>
                  </a:cubicBezTo>
                  <a:cubicBezTo>
                    <a:pt x="160939" y="866"/>
                    <a:pt x="160763" y="902"/>
                    <a:pt x="160609" y="979"/>
                  </a:cubicBezTo>
                  <a:cubicBezTo>
                    <a:pt x="159744" y="1267"/>
                    <a:pt x="159456" y="1844"/>
                    <a:pt x="159456" y="2709"/>
                  </a:cubicBezTo>
                  <a:cubicBezTo>
                    <a:pt x="159456" y="4151"/>
                    <a:pt x="160032" y="5593"/>
                    <a:pt x="160609" y="7034"/>
                  </a:cubicBezTo>
                  <a:cubicBezTo>
                    <a:pt x="161186" y="8764"/>
                    <a:pt x="162339" y="10494"/>
                    <a:pt x="161474" y="13090"/>
                  </a:cubicBezTo>
                  <a:cubicBezTo>
                    <a:pt x="160444" y="13043"/>
                    <a:pt x="159407" y="13019"/>
                    <a:pt x="158365" y="13019"/>
                  </a:cubicBezTo>
                  <a:cubicBezTo>
                    <a:pt x="152985" y="13019"/>
                    <a:pt x="147469" y="13659"/>
                    <a:pt x="142155" y="15108"/>
                  </a:cubicBezTo>
                  <a:cubicBezTo>
                    <a:pt x="141001" y="12224"/>
                    <a:pt x="140136" y="9341"/>
                    <a:pt x="138983" y="6458"/>
                  </a:cubicBezTo>
                  <a:cubicBezTo>
                    <a:pt x="137830" y="4439"/>
                    <a:pt x="136965" y="2421"/>
                    <a:pt x="135523" y="691"/>
                  </a:cubicBezTo>
                  <a:cubicBezTo>
                    <a:pt x="135312" y="269"/>
                    <a:pt x="134792" y="1"/>
                    <a:pt x="134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3280150" y="1884850"/>
              <a:ext cx="2840225" cy="1921500"/>
            </a:xfrm>
            <a:custGeom>
              <a:avLst/>
              <a:gdLst/>
              <a:ahLst/>
              <a:cxnLst/>
              <a:rect l="l" t="t" r="r" b="b"/>
              <a:pathLst>
                <a:path w="113609" h="76860" extrusionOk="0">
                  <a:moveTo>
                    <a:pt x="54401" y="4045"/>
                  </a:moveTo>
                  <a:cubicBezTo>
                    <a:pt x="57497" y="4045"/>
                    <a:pt x="60611" y="4275"/>
                    <a:pt x="63725" y="4737"/>
                  </a:cubicBezTo>
                  <a:cubicBezTo>
                    <a:pt x="73529" y="6178"/>
                    <a:pt x="83044" y="9638"/>
                    <a:pt x="91694" y="14540"/>
                  </a:cubicBezTo>
                  <a:cubicBezTo>
                    <a:pt x="93713" y="15694"/>
                    <a:pt x="95731" y="17135"/>
                    <a:pt x="97461" y="18577"/>
                  </a:cubicBezTo>
                  <a:cubicBezTo>
                    <a:pt x="104382" y="23479"/>
                    <a:pt x="107842" y="31841"/>
                    <a:pt x="106688" y="40203"/>
                  </a:cubicBezTo>
                  <a:cubicBezTo>
                    <a:pt x="105535" y="54332"/>
                    <a:pt x="100345" y="61829"/>
                    <a:pt x="87369" y="67307"/>
                  </a:cubicBezTo>
                  <a:cubicBezTo>
                    <a:pt x="78735" y="70665"/>
                    <a:pt x="69702" y="72427"/>
                    <a:pt x="60602" y="72427"/>
                  </a:cubicBezTo>
                  <a:cubicBezTo>
                    <a:pt x="58761" y="72427"/>
                    <a:pt x="56918" y="72355"/>
                    <a:pt x="55075" y="72209"/>
                  </a:cubicBezTo>
                  <a:cubicBezTo>
                    <a:pt x="47289" y="71633"/>
                    <a:pt x="39792" y="70479"/>
                    <a:pt x="32295" y="68461"/>
                  </a:cubicBezTo>
                  <a:cubicBezTo>
                    <a:pt x="29412" y="67596"/>
                    <a:pt x="26528" y="66731"/>
                    <a:pt x="23933" y="66154"/>
                  </a:cubicBezTo>
                  <a:cubicBezTo>
                    <a:pt x="18455" y="65289"/>
                    <a:pt x="13553" y="62406"/>
                    <a:pt x="9804" y="58369"/>
                  </a:cubicBezTo>
                  <a:cubicBezTo>
                    <a:pt x="7209" y="55774"/>
                    <a:pt x="5479" y="52602"/>
                    <a:pt x="5191" y="49142"/>
                  </a:cubicBezTo>
                  <a:cubicBezTo>
                    <a:pt x="4903" y="43952"/>
                    <a:pt x="5768" y="39050"/>
                    <a:pt x="8074" y="34725"/>
                  </a:cubicBezTo>
                  <a:cubicBezTo>
                    <a:pt x="9804" y="31264"/>
                    <a:pt x="11823" y="28093"/>
                    <a:pt x="14706" y="25209"/>
                  </a:cubicBezTo>
                  <a:cubicBezTo>
                    <a:pt x="19031" y="20884"/>
                    <a:pt x="23645" y="16559"/>
                    <a:pt x="27970" y="12234"/>
                  </a:cubicBezTo>
                  <a:cubicBezTo>
                    <a:pt x="31430" y="9062"/>
                    <a:pt x="35755" y="6755"/>
                    <a:pt x="40657" y="5602"/>
                  </a:cubicBezTo>
                  <a:cubicBezTo>
                    <a:pt x="45155" y="4564"/>
                    <a:pt x="49757" y="4045"/>
                    <a:pt x="54401" y="4045"/>
                  </a:cubicBezTo>
                  <a:close/>
                  <a:moveTo>
                    <a:pt x="56031" y="1"/>
                  </a:moveTo>
                  <a:cubicBezTo>
                    <a:pt x="50307" y="1"/>
                    <a:pt x="44574" y="730"/>
                    <a:pt x="38927" y="2142"/>
                  </a:cubicBezTo>
                  <a:cubicBezTo>
                    <a:pt x="34890" y="3007"/>
                    <a:pt x="31142" y="4737"/>
                    <a:pt x="27970" y="7043"/>
                  </a:cubicBezTo>
                  <a:cubicBezTo>
                    <a:pt x="20761" y="12810"/>
                    <a:pt x="14418" y="19442"/>
                    <a:pt x="8363" y="26651"/>
                  </a:cubicBezTo>
                  <a:cubicBezTo>
                    <a:pt x="4326" y="31264"/>
                    <a:pt x="2019" y="36743"/>
                    <a:pt x="1154" y="42798"/>
                  </a:cubicBezTo>
                  <a:cubicBezTo>
                    <a:pt x="1" y="48277"/>
                    <a:pt x="1154" y="54044"/>
                    <a:pt x="4326" y="58657"/>
                  </a:cubicBezTo>
                  <a:cubicBezTo>
                    <a:pt x="7786" y="63271"/>
                    <a:pt x="10669" y="67884"/>
                    <a:pt x="16725" y="69903"/>
                  </a:cubicBezTo>
                  <a:cubicBezTo>
                    <a:pt x="18961" y="70648"/>
                    <a:pt x="20984" y="72036"/>
                    <a:pt x="23346" y="72036"/>
                  </a:cubicBezTo>
                  <a:cubicBezTo>
                    <a:pt x="23724" y="72036"/>
                    <a:pt x="24112" y="72001"/>
                    <a:pt x="24510" y="71921"/>
                  </a:cubicBezTo>
                  <a:cubicBezTo>
                    <a:pt x="26240" y="71921"/>
                    <a:pt x="27970" y="72209"/>
                    <a:pt x="29700" y="72786"/>
                  </a:cubicBezTo>
                  <a:cubicBezTo>
                    <a:pt x="36620" y="74228"/>
                    <a:pt x="43541" y="75381"/>
                    <a:pt x="50461" y="76246"/>
                  </a:cubicBezTo>
                  <a:cubicBezTo>
                    <a:pt x="53605" y="76660"/>
                    <a:pt x="56749" y="76860"/>
                    <a:pt x="59886" y="76860"/>
                  </a:cubicBezTo>
                  <a:cubicBezTo>
                    <a:pt x="67682" y="76860"/>
                    <a:pt x="75436" y="75624"/>
                    <a:pt x="83044" y="73363"/>
                  </a:cubicBezTo>
                  <a:cubicBezTo>
                    <a:pt x="89388" y="71633"/>
                    <a:pt x="95155" y="68461"/>
                    <a:pt x="100345" y="64424"/>
                  </a:cubicBezTo>
                  <a:cubicBezTo>
                    <a:pt x="104382" y="61252"/>
                    <a:pt x="107553" y="56639"/>
                    <a:pt x="108707" y="51449"/>
                  </a:cubicBezTo>
                  <a:cubicBezTo>
                    <a:pt x="109283" y="49142"/>
                    <a:pt x="109860" y="47123"/>
                    <a:pt x="110437" y="44817"/>
                  </a:cubicBezTo>
                  <a:cubicBezTo>
                    <a:pt x="113609" y="32129"/>
                    <a:pt x="107842" y="18866"/>
                    <a:pt x="96596" y="12522"/>
                  </a:cubicBezTo>
                  <a:cubicBezTo>
                    <a:pt x="88234" y="7332"/>
                    <a:pt x="79584" y="3872"/>
                    <a:pt x="70357" y="1565"/>
                  </a:cubicBezTo>
                  <a:cubicBezTo>
                    <a:pt x="65623" y="513"/>
                    <a:pt x="60830" y="1"/>
                    <a:pt x="56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1427525" y="2098925"/>
              <a:ext cx="1715700" cy="1156600"/>
            </a:xfrm>
            <a:custGeom>
              <a:avLst/>
              <a:gdLst/>
              <a:ahLst/>
              <a:cxnLst/>
              <a:rect l="l" t="t" r="r" b="b"/>
              <a:pathLst>
                <a:path w="68628" h="46264" extrusionOk="0">
                  <a:moveTo>
                    <a:pt x="32071" y="4676"/>
                  </a:moveTo>
                  <a:cubicBezTo>
                    <a:pt x="36286" y="4676"/>
                    <a:pt x="40517" y="5117"/>
                    <a:pt x="44694" y="5977"/>
                  </a:cubicBezTo>
                  <a:cubicBezTo>
                    <a:pt x="48731" y="6842"/>
                    <a:pt x="52480" y="8572"/>
                    <a:pt x="55652" y="11168"/>
                  </a:cubicBezTo>
                  <a:cubicBezTo>
                    <a:pt x="57670" y="12609"/>
                    <a:pt x="59400" y="14628"/>
                    <a:pt x="60553" y="16934"/>
                  </a:cubicBezTo>
                  <a:cubicBezTo>
                    <a:pt x="64302" y="23278"/>
                    <a:pt x="63149" y="27892"/>
                    <a:pt x="58823" y="31640"/>
                  </a:cubicBezTo>
                  <a:cubicBezTo>
                    <a:pt x="52051" y="37945"/>
                    <a:pt x="44333" y="42170"/>
                    <a:pt x="35363" y="42170"/>
                  </a:cubicBezTo>
                  <a:cubicBezTo>
                    <a:pt x="33258" y="42170"/>
                    <a:pt x="31083" y="41937"/>
                    <a:pt x="28835" y="41444"/>
                  </a:cubicBezTo>
                  <a:cubicBezTo>
                    <a:pt x="22780" y="40002"/>
                    <a:pt x="17302" y="38272"/>
                    <a:pt x="11823" y="35677"/>
                  </a:cubicBezTo>
                  <a:cubicBezTo>
                    <a:pt x="8940" y="34812"/>
                    <a:pt x="6921" y="32217"/>
                    <a:pt x="6633" y="29045"/>
                  </a:cubicBezTo>
                  <a:lnTo>
                    <a:pt x="5191" y="20395"/>
                  </a:lnTo>
                  <a:cubicBezTo>
                    <a:pt x="4614" y="15493"/>
                    <a:pt x="7210" y="10879"/>
                    <a:pt x="11535" y="8572"/>
                  </a:cubicBezTo>
                  <a:cubicBezTo>
                    <a:pt x="12688" y="7996"/>
                    <a:pt x="13842" y="7419"/>
                    <a:pt x="15283" y="7131"/>
                  </a:cubicBezTo>
                  <a:cubicBezTo>
                    <a:pt x="20744" y="5476"/>
                    <a:pt x="26394" y="4676"/>
                    <a:pt x="32071" y="4676"/>
                  </a:cubicBezTo>
                  <a:close/>
                  <a:moveTo>
                    <a:pt x="32115" y="1"/>
                  </a:moveTo>
                  <a:cubicBezTo>
                    <a:pt x="25881" y="1"/>
                    <a:pt x="19629" y="1015"/>
                    <a:pt x="13553" y="3094"/>
                  </a:cubicBezTo>
                  <a:cubicBezTo>
                    <a:pt x="4326" y="5977"/>
                    <a:pt x="1" y="12609"/>
                    <a:pt x="866" y="22413"/>
                  </a:cubicBezTo>
                  <a:cubicBezTo>
                    <a:pt x="1154" y="23855"/>
                    <a:pt x="1443" y="25296"/>
                    <a:pt x="1731" y="27027"/>
                  </a:cubicBezTo>
                  <a:cubicBezTo>
                    <a:pt x="2019" y="28468"/>
                    <a:pt x="2019" y="30487"/>
                    <a:pt x="1731" y="32217"/>
                  </a:cubicBezTo>
                  <a:cubicBezTo>
                    <a:pt x="866" y="33658"/>
                    <a:pt x="1731" y="35677"/>
                    <a:pt x="3461" y="36542"/>
                  </a:cubicBezTo>
                  <a:cubicBezTo>
                    <a:pt x="4903" y="37695"/>
                    <a:pt x="6345" y="38560"/>
                    <a:pt x="7786" y="39137"/>
                  </a:cubicBezTo>
                  <a:cubicBezTo>
                    <a:pt x="13553" y="40867"/>
                    <a:pt x="18455" y="43751"/>
                    <a:pt x="23357" y="44616"/>
                  </a:cubicBezTo>
                  <a:cubicBezTo>
                    <a:pt x="27064" y="45720"/>
                    <a:pt x="30858" y="46263"/>
                    <a:pt x="34619" y="46263"/>
                  </a:cubicBezTo>
                  <a:cubicBezTo>
                    <a:pt x="44609" y="46263"/>
                    <a:pt x="54375" y="42432"/>
                    <a:pt x="61707" y="35100"/>
                  </a:cubicBezTo>
                  <a:cubicBezTo>
                    <a:pt x="67762" y="29910"/>
                    <a:pt x="68627" y="21260"/>
                    <a:pt x="64302" y="14628"/>
                  </a:cubicBezTo>
                  <a:cubicBezTo>
                    <a:pt x="60265" y="8284"/>
                    <a:pt x="54210" y="3959"/>
                    <a:pt x="47001" y="1941"/>
                  </a:cubicBezTo>
                  <a:cubicBezTo>
                    <a:pt x="42120" y="656"/>
                    <a:pt x="37123" y="1"/>
                    <a:pt x="32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734300" y="2313225"/>
              <a:ext cx="2032850" cy="1132325"/>
            </a:xfrm>
            <a:custGeom>
              <a:avLst/>
              <a:gdLst/>
              <a:ahLst/>
              <a:cxnLst/>
              <a:rect l="l" t="t" r="r" b="b"/>
              <a:pathLst>
                <a:path w="81314" h="45293" extrusionOk="0">
                  <a:moveTo>
                    <a:pt x="47522" y="4123"/>
                  </a:moveTo>
                  <a:cubicBezTo>
                    <a:pt x="51216" y="4123"/>
                    <a:pt x="54922" y="4618"/>
                    <a:pt x="58534" y="5767"/>
                  </a:cubicBezTo>
                  <a:cubicBezTo>
                    <a:pt x="62860" y="6632"/>
                    <a:pt x="66608" y="8074"/>
                    <a:pt x="70357" y="10669"/>
                  </a:cubicBezTo>
                  <a:cubicBezTo>
                    <a:pt x="71798" y="11823"/>
                    <a:pt x="73240" y="13264"/>
                    <a:pt x="74393" y="14706"/>
                  </a:cubicBezTo>
                  <a:cubicBezTo>
                    <a:pt x="76989" y="17878"/>
                    <a:pt x="76989" y="22203"/>
                    <a:pt x="74682" y="25375"/>
                  </a:cubicBezTo>
                  <a:cubicBezTo>
                    <a:pt x="71510" y="30565"/>
                    <a:pt x="66320" y="34890"/>
                    <a:pt x="60265" y="36909"/>
                  </a:cubicBezTo>
                  <a:cubicBezTo>
                    <a:pt x="52985" y="39638"/>
                    <a:pt x="45168" y="40932"/>
                    <a:pt x="37237" y="40932"/>
                  </a:cubicBezTo>
                  <a:cubicBezTo>
                    <a:pt x="35114" y="40932"/>
                    <a:pt x="32984" y="40840"/>
                    <a:pt x="30853" y="40657"/>
                  </a:cubicBezTo>
                  <a:cubicBezTo>
                    <a:pt x="28258" y="40657"/>
                    <a:pt x="25951" y="39504"/>
                    <a:pt x="24221" y="37774"/>
                  </a:cubicBezTo>
                  <a:cubicBezTo>
                    <a:pt x="23068" y="36332"/>
                    <a:pt x="20473" y="35755"/>
                    <a:pt x="18454" y="34602"/>
                  </a:cubicBezTo>
                  <a:cubicBezTo>
                    <a:pt x="15859" y="33160"/>
                    <a:pt x="13264" y="31718"/>
                    <a:pt x="10669" y="29988"/>
                  </a:cubicBezTo>
                  <a:cubicBezTo>
                    <a:pt x="4902" y="27105"/>
                    <a:pt x="4902" y="18743"/>
                    <a:pt x="10669" y="15859"/>
                  </a:cubicBezTo>
                  <a:cubicBezTo>
                    <a:pt x="14129" y="13553"/>
                    <a:pt x="17589" y="11823"/>
                    <a:pt x="21338" y="10093"/>
                  </a:cubicBezTo>
                  <a:cubicBezTo>
                    <a:pt x="27105" y="7786"/>
                    <a:pt x="33160" y="6056"/>
                    <a:pt x="39215" y="4902"/>
                  </a:cubicBezTo>
                  <a:cubicBezTo>
                    <a:pt x="41946" y="4406"/>
                    <a:pt x="44731" y="4123"/>
                    <a:pt x="47522" y="4123"/>
                  </a:cubicBezTo>
                  <a:close/>
                  <a:moveTo>
                    <a:pt x="49596" y="0"/>
                  </a:moveTo>
                  <a:cubicBezTo>
                    <a:pt x="34890" y="0"/>
                    <a:pt x="20473" y="4326"/>
                    <a:pt x="8074" y="12399"/>
                  </a:cubicBezTo>
                  <a:cubicBezTo>
                    <a:pt x="0" y="17301"/>
                    <a:pt x="289" y="28835"/>
                    <a:pt x="8362" y="33448"/>
                  </a:cubicBezTo>
                  <a:cubicBezTo>
                    <a:pt x="10957" y="34314"/>
                    <a:pt x="13264" y="36044"/>
                    <a:pt x="15283" y="38062"/>
                  </a:cubicBezTo>
                  <a:cubicBezTo>
                    <a:pt x="17301" y="41522"/>
                    <a:pt x="21050" y="43541"/>
                    <a:pt x="25086" y="44117"/>
                  </a:cubicBezTo>
                  <a:cubicBezTo>
                    <a:pt x="29194" y="44904"/>
                    <a:pt x="33354" y="45293"/>
                    <a:pt x="37503" y="45293"/>
                  </a:cubicBezTo>
                  <a:cubicBezTo>
                    <a:pt x="47044" y="45293"/>
                    <a:pt x="56525" y="43235"/>
                    <a:pt x="65166" y="39215"/>
                  </a:cubicBezTo>
                  <a:cubicBezTo>
                    <a:pt x="70933" y="36620"/>
                    <a:pt x="75835" y="32295"/>
                    <a:pt x="79007" y="26817"/>
                  </a:cubicBezTo>
                  <a:cubicBezTo>
                    <a:pt x="81314" y="23068"/>
                    <a:pt x="81314" y="18455"/>
                    <a:pt x="79295" y="14706"/>
                  </a:cubicBezTo>
                  <a:cubicBezTo>
                    <a:pt x="77854" y="11534"/>
                    <a:pt x="75547" y="8651"/>
                    <a:pt x="72663" y="6921"/>
                  </a:cubicBezTo>
                  <a:cubicBezTo>
                    <a:pt x="68627" y="4326"/>
                    <a:pt x="64013" y="2307"/>
                    <a:pt x="59399" y="1442"/>
                  </a:cubicBezTo>
                  <a:cubicBezTo>
                    <a:pt x="56228" y="577"/>
                    <a:pt x="53056" y="0"/>
                    <a:pt x="49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1816800" y="2388200"/>
              <a:ext cx="908325" cy="594200"/>
            </a:xfrm>
            <a:custGeom>
              <a:avLst/>
              <a:gdLst/>
              <a:ahLst/>
              <a:cxnLst/>
              <a:rect l="l" t="t" r="r" b="b"/>
              <a:pathLst>
                <a:path w="36333" h="23768" extrusionOk="0">
                  <a:moveTo>
                    <a:pt x="17301" y="4498"/>
                  </a:moveTo>
                  <a:cubicBezTo>
                    <a:pt x="18887" y="4498"/>
                    <a:pt x="20473" y="4787"/>
                    <a:pt x="21915" y="5363"/>
                  </a:cubicBezTo>
                  <a:cubicBezTo>
                    <a:pt x="25375" y="5940"/>
                    <a:pt x="28258" y="7670"/>
                    <a:pt x="30277" y="10265"/>
                  </a:cubicBezTo>
                  <a:cubicBezTo>
                    <a:pt x="31430" y="11707"/>
                    <a:pt x="31142" y="14014"/>
                    <a:pt x="29700" y="15167"/>
                  </a:cubicBezTo>
                  <a:cubicBezTo>
                    <a:pt x="26125" y="18072"/>
                    <a:pt x="21857" y="19592"/>
                    <a:pt x="17433" y="19592"/>
                  </a:cubicBezTo>
                  <a:cubicBezTo>
                    <a:pt x="16148" y="19592"/>
                    <a:pt x="14851" y="19464"/>
                    <a:pt x="13553" y="19204"/>
                  </a:cubicBezTo>
                  <a:cubicBezTo>
                    <a:pt x="8651" y="18051"/>
                    <a:pt x="8363" y="17762"/>
                    <a:pt x="8074" y="13725"/>
                  </a:cubicBezTo>
                  <a:cubicBezTo>
                    <a:pt x="7209" y="9977"/>
                    <a:pt x="9228" y="6517"/>
                    <a:pt x="12688" y="5363"/>
                  </a:cubicBezTo>
                  <a:cubicBezTo>
                    <a:pt x="14129" y="4787"/>
                    <a:pt x="15715" y="4498"/>
                    <a:pt x="17301" y="4498"/>
                  </a:cubicBezTo>
                  <a:close/>
                  <a:moveTo>
                    <a:pt x="18006" y="0"/>
                  </a:moveTo>
                  <a:cubicBezTo>
                    <a:pt x="16610" y="0"/>
                    <a:pt x="15212" y="150"/>
                    <a:pt x="13841" y="462"/>
                  </a:cubicBezTo>
                  <a:cubicBezTo>
                    <a:pt x="8939" y="1038"/>
                    <a:pt x="4902" y="4498"/>
                    <a:pt x="3461" y="9112"/>
                  </a:cubicBezTo>
                  <a:cubicBezTo>
                    <a:pt x="3172" y="11130"/>
                    <a:pt x="2307" y="12860"/>
                    <a:pt x="1154" y="14591"/>
                  </a:cubicBezTo>
                  <a:cubicBezTo>
                    <a:pt x="1" y="16032"/>
                    <a:pt x="866" y="17474"/>
                    <a:pt x="2019" y="18627"/>
                  </a:cubicBezTo>
                  <a:cubicBezTo>
                    <a:pt x="4614" y="20646"/>
                    <a:pt x="7786" y="22087"/>
                    <a:pt x="10958" y="22953"/>
                  </a:cubicBezTo>
                  <a:cubicBezTo>
                    <a:pt x="13054" y="23496"/>
                    <a:pt x="15192" y="23768"/>
                    <a:pt x="17309" y="23768"/>
                  </a:cubicBezTo>
                  <a:cubicBezTo>
                    <a:pt x="23058" y="23768"/>
                    <a:pt x="28658" y="21766"/>
                    <a:pt x="32872" y="17762"/>
                  </a:cubicBezTo>
                  <a:cubicBezTo>
                    <a:pt x="35467" y="16032"/>
                    <a:pt x="36332" y="12572"/>
                    <a:pt x="34890" y="9689"/>
                  </a:cubicBezTo>
                  <a:cubicBezTo>
                    <a:pt x="34025" y="8247"/>
                    <a:pt x="33160" y="6805"/>
                    <a:pt x="31719" y="5363"/>
                  </a:cubicBezTo>
                  <a:cubicBezTo>
                    <a:pt x="28102" y="1973"/>
                    <a:pt x="23068" y="0"/>
                    <a:pt x="18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484000" y="2731325"/>
              <a:ext cx="756925" cy="386500"/>
            </a:xfrm>
            <a:custGeom>
              <a:avLst/>
              <a:gdLst/>
              <a:ahLst/>
              <a:cxnLst/>
              <a:rect l="l" t="t" r="r" b="b"/>
              <a:pathLst>
                <a:path w="30277" h="15460" extrusionOk="0">
                  <a:moveTo>
                    <a:pt x="20761" y="4902"/>
                  </a:moveTo>
                  <a:cubicBezTo>
                    <a:pt x="21049" y="4902"/>
                    <a:pt x="21626" y="5479"/>
                    <a:pt x="21915" y="5767"/>
                  </a:cubicBezTo>
                  <a:cubicBezTo>
                    <a:pt x="22203" y="6344"/>
                    <a:pt x="22203" y="7209"/>
                    <a:pt x="21626" y="7786"/>
                  </a:cubicBezTo>
                  <a:cubicBezTo>
                    <a:pt x="17993" y="10121"/>
                    <a:pt x="13893" y="11289"/>
                    <a:pt x="9746" y="11289"/>
                  </a:cubicBezTo>
                  <a:cubicBezTo>
                    <a:pt x="9285" y="11289"/>
                    <a:pt x="8824" y="11275"/>
                    <a:pt x="8362" y="11246"/>
                  </a:cubicBezTo>
                  <a:cubicBezTo>
                    <a:pt x="7786" y="10669"/>
                    <a:pt x="6921" y="10958"/>
                    <a:pt x="7209" y="10381"/>
                  </a:cubicBezTo>
                  <a:cubicBezTo>
                    <a:pt x="7209" y="9804"/>
                    <a:pt x="7497" y="8939"/>
                    <a:pt x="8074" y="8651"/>
                  </a:cubicBezTo>
                  <a:cubicBezTo>
                    <a:pt x="11822" y="6632"/>
                    <a:pt x="16148" y="5479"/>
                    <a:pt x="20761" y="4902"/>
                  </a:cubicBezTo>
                  <a:close/>
                  <a:moveTo>
                    <a:pt x="23933" y="0"/>
                  </a:moveTo>
                  <a:cubicBezTo>
                    <a:pt x="17301" y="577"/>
                    <a:pt x="10957" y="2019"/>
                    <a:pt x="5190" y="4902"/>
                  </a:cubicBezTo>
                  <a:cubicBezTo>
                    <a:pt x="3460" y="5479"/>
                    <a:pt x="2307" y="6921"/>
                    <a:pt x="1442" y="8362"/>
                  </a:cubicBezTo>
                  <a:cubicBezTo>
                    <a:pt x="0" y="10093"/>
                    <a:pt x="577" y="12399"/>
                    <a:pt x="2307" y="13553"/>
                  </a:cubicBezTo>
                  <a:cubicBezTo>
                    <a:pt x="3460" y="14418"/>
                    <a:pt x="4325" y="14706"/>
                    <a:pt x="5479" y="15283"/>
                  </a:cubicBezTo>
                  <a:cubicBezTo>
                    <a:pt x="6619" y="15401"/>
                    <a:pt x="7759" y="15460"/>
                    <a:pt x="8895" y="15460"/>
                  </a:cubicBezTo>
                  <a:cubicBezTo>
                    <a:pt x="16084" y="15460"/>
                    <a:pt x="23068" y="13094"/>
                    <a:pt x="28546" y="8362"/>
                  </a:cubicBezTo>
                  <a:cubicBezTo>
                    <a:pt x="29988" y="7209"/>
                    <a:pt x="30277" y="4902"/>
                    <a:pt x="29123" y="3461"/>
                  </a:cubicBezTo>
                  <a:cubicBezTo>
                    <a:pt x="28258" y="1154"/>
                    <a:pt x="26240" y="0"/>
                    <a:pt x="23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15"/>
          <p:cNvGrpSpPr/>
          <p:nvPr/>
        </p:nvGrpSpPr>
        <p:grpSpPr>
          <a:xfrm rot="-1609825">
            <a:off x="242151" y="4427014"/>
            <a:ext cx="561596" cy="572601"/>
            <a:chOff x="1301600" y="238450"/>
            <a:chExt cx="4846600" cy="4941575"/>
          </a:xfrm>
        </p:grpSpPr>
        <p:sp>
          <p:nvSpPr>
            <p:cNvPr id="331" name="Google Shape;331;p15"/>
            <p:cNvSpPr/>
            <p:nvPr/>
          </p:nvSpPr>
          <p:spPr>
            <a:xfrm>
              <a:off x="2951650" y="238450"/>
              <a:ext cx="1524300" cy="4941575"/>
            </a:xfrm>
            <a:custGeom>
              <a:avLst/>
              <a:gdLst/>
              <a:ahLst/>
              <a:cxnLst/>
              <a:rect l="l" t="t" r="r" b="b"/>
              <a:pathLst>
                <a:path w="60972" h="197663" extrusionOk="0">
                  <a:moveTo>
                    <a:pt x="30865" y="4562"/>
                  </a:moveTo>
                  <a:cubicBezTo>
                    <a:pt x="33587" y="4562"/>
                    <a:pt x="36114" y="6041"/>
                    <a:pt x="37589" y="8570"/>
                  </a:cubicBezTo>
                  <a:cubicBezTo>
                    <a:pt x="39661" y="11530"/>
                    <a:pt x="41437" y="14490"/>
                    <a:pt x="42621" y="18041"/>
                  </a:cubicBezTo>
                  <a:cubicBezTo>
                    <a:pt x="45877" y="26921"/>
                    <a:pt x="48244" y="36096"/>
                    <a:pt x="49724" y="45567"/>
                  </a:cubicBezTo>
                  <a:cubicBezTo>
                    <a:pt x="52092" y="63326"/>
                    <a:pt x="54460" y="81380"/>
                    <a:pt x="55348" y="99434"/>
                  </a:cubicBezTo>
                  <a:cubicBezTo>
                    <a:pt x="55940" y="116305"/>
                    <a:pt x="55348" y="133176"/>
                    <a:pt x="52980" y="150046"/>
                  </a:cubicBezTo>
                  <a:cubicBezTo>
                    <a:pt x="51500" y="161293"/>
                    <a:pt x="48244" y="171948"/>
                    <a:pt x="43213" y="181715"/>
                  </a:cubicBezTo>
                  <a:cubicBezTo>
                    <a:pt x="42029" y="184675"/>
                    <a:pt x="39957" y="187339"/>
                    <a:pt x="37885" y="189707"/>
                  </a:cubicBezTo>
                  <a:cubicBezTo>
                    <a:pt x="35414" y="191918"/>
                    <a:pt x="32999" y="192986"/>
                    <a:pt x="30768" y="192986"/>
                  </a:cubicBezTo>
                  <a:cubicBezTo>
                    <a:pt x="27922" y="192986"/>
                    <a:pt x="25373" y="191249"/>
                    <a:pt x="23382" y="187931"/>
                  </a:cubicBezTo>
                  <a:cubicBezTo>
                    <a:pt x="21015" y="184083"/>
                    <a:pt x="19239" y="179644"/>
                    <a:pt x="18055" y="175204"/>
                  </a:cubicBezTo>
                  <a:cubicBezTo>
                    <a:pt x="17463" y="173724"/>
                    <a:pt x="18055" y="171948"/>
                    <a:pt x="19239" y="170764"/>
                  </a:cubicBezTo>
                  <a:cubicBezTo>
                    <a:pt x="21311" y="167805"/>
                    <a:pt x="22199" y="164253"/>
                    <a:pt x="21903" y="160701"/>
                  </a:cubicBezTo>
                  <a:cubicBezTo>
                    <a:pt x="22199" y="157741"/>
                    <a:pt x="20127" y="154782"/>
                    <a:pt x="17463" y="154190"/>
                  </a:cubicBezTo>
                  <a:cubicBezTo>
                    <a:pt x="14207" y="153598"/>
                    <a:pt x="13319" y="151526"/>
                    <a:pt x="13023" y="148862"/>
                  </a:cubicBezTo>
                  <a:cubicBezTo>
                    <a:pt x="10064" y="132584"/>
                    <a:pt x="8880" y="116009"/>
                    <a:pt x="8880" y="99730"/>
                  </a:cubicBezTo>
                  <a:cubicBezTo>
                    <a:pt x="9176" y="89371"/>
                    <a:pt x="9176" y="79012"/>
                    <a:pt x="8880" y="68653"/>
                  </a:cubicBezTo>
                  <a:cubicBezTo>
                    <a:pt x="8288" y="51783"/>
                    <a:pt x="11248" y="34616"/>
                    <a:pt x="17167" y="18929"/>
                  </a:cubicBezTo>
                  <a:cubicBezTo>
                    <a:pt x="18351" y="15674"/>
                    <a:pt x="19831" y="12714"/>
                    <a:pt x="21903" y="9754"/>
                  </a:cubicBezTo>
                  <a:cubicBezTo>
                    <a:pt x="23086" y="7682"/>
                    <a:pt x="25158" y="5906"/>
                    <a:pt x="27526" y="5315"/>
                  </a:cubicBezTo>
                  <a:cubicBezTo>
                    <a:pt x="28633" y="4803"/>
                    <a:pt x="29765" y="4562"/>
                    <a:pt x="30865" y="4562"/>
                  </a:cubicBezTo>
                  <a:close/>
                  <a:moveTo>
                    <a:pt x="30246" y="0"/>
                  </a:moveTo>
                  <a:cubicBezTo>
                    <a:pt x="25998" y="0"/>
                    <a:pt x="21721" y="1860"/>
                    <a:pt x="18943" y="5611"/>
                  </a:cubicBezTo>
                  <a:cubicBezTo>
                    <a:pt x="17167" y="7978"/>
                    <a:pt x="15391" y="10642"/>
                    <a:pt x="14503" y="13602"/>
                  </a:cubicBezTo>
                  <a:cubicBezTo>
                    <a:pt x="7696" y="29288"/>
                    <a:pt x="4144" y="46159"/>
                    <a:pt x="3848" y="63326"/>
                  </a:cubicBezTo>
                  <a:cubicBezTo>
                    <a:pt x="4144" y="75165"/>
                    <a:pt x="4144" y="87004"/>
                    <a:pt x="4144" y="98843"/>
                  </a:cubicBezTo>
                  <a:cubicBezTo>
                    <a:pt x="4440" y="104762"/>
                    <a:pt x="4144" y="110681"/>
                    <a:pt x="4440" y="116601"/>
                  </a:cubicBezTo>
                  <a:cubicBezTo>
                    <a:pt x="5032" y="127552"/>
                    <a:pt x="6216" y="138503"/>
                    <a:pt x="7992" y="149454"/>
                  </a:cubicBezTo>
                  <a:cubicBezTo>
                    <a:pt x="8880" y="151822"/>
                    <a:pt x="7992" y="154486"/>
                    <a:pt x="5920" y="156262"/>
                  </a:cubicBezTo>
                  <a:cubicBezTo>
                    <a:pt x="0" y="160701"/>
                    <a:pt x="1776" y="170172"/>
                    <a:pt x="8880" y="172244"/>
                  </a:cubicBezTo>
                  <a:cubicBezTo>
                    <a:pt x="11839" y="173428"/>
                    <a:pt x="13911" y="175796"/>
                    <a:pt x="14503" y="179052"/>
                  </a:cubicBezTo>
                  <a:cubicBezTo>
                    <a:pt x="15391" y="183195"/>
                    <a:pt x="17167" y="187339"/>
                    <a:pt x="19831" y="190891"/>
                  </a:cubicBezTo>
                  <a:cubicBezTo>
                    <a:pt x="22202" y="195294"/>
                    <a:pt x="26609" y="197663"/>
                    <a:pt x="31054" y="197663"/>
                  </a:cubicBezTo>
                  <a:cubicBezTo>
                    <a:pt x="34377" y="197663"/>
                    <a:pt x="37721" y="196340"/>
                    <a:pt x="40253" y="193554"/>
                  </a:cubicBezTo>
                  <a:cubicBezTo>
                    <a:pt x="43213" y="190891"/>
                    <a:pt x="45581" y="187339"/>
                    <a:pt x="47356" y="183491"/>
                  </a:cubicBezTo>
                  <a:cubicBezTo>
                    <a:pt x="52092" y="174316"/>
                    <a:pt x="55348" y="163957"/>
                    <a:pt x="56828" y="153598"/>
                  </a:cubicBezTo>
                  <a:cubicBezTo>
                    <a:pt x="60379" y="132584"/>
                    <a:pt x="60971" y="110977"/>
                    <a:pt x="59195" y="89667"/>
                  </a:cubicBezTo>
                  <a:cubicBezTo>
                    <a:pt x="58603" y="81380"/>
                    <a:pt x="57715" y="73389"/>
                    <a:pt x="56828" y="65101"/>
                  </a:cubicBezTo>
                  <a:cubicBezTo>
                    <a:pt x="55644" y="51783"/>
                    <a:pt x="53276" y="38760"/>
                    <a:pt x="50020" y="25737"/>
                  </a:cubicBezTo>
                  <a:cubicBezTo>
                    <a:pt x="48540" y="19225"/>
                    <a:pt x="45877" y="13010"/>
                    <a:pt x="42325" y="7090"/>
                  </a:cubicBezTo>
                  <a:cubicBezTo>
                    <a:pt x="39812" y="2378"/>
                    <a:pt x="35048" y="0"/>
                    <a:pt x="30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1301600" y="1480925"/>
              <a:ext cx="4846600" cy="2294100"/>
            </a:xfrm>
            <a:custGeom>
              <a:avLst/>
              <a:gdLst/>
              <a:ahLst/>
              <a:cxnLst/>
              <a:rect l="l" t="t" r="r" b="b"/>
              <a:pathLst>
                <a:path w="193864" h="91764" extrusionOk="0">
                  <a:moveTo>
                    <a:pt x="24347" y="11094"/>
                  </a:moveTo>
                  <a:cubicBezTo>
                    <a:pt x="25882" y="11094"/>
                    <a:pt x="27427" y="11160"/>
                    <a:pt x="29006" y="11259"/>
                  </a:cubicBezTo>
                  <a:cubicBezTo>
                    <a:pt x="30486" y="11259"/>
                    <a:pt x="31965" y="12147"/>
                    <a:pt x="32557" y="13627"/>
                  </a:cubicBezTo>
                  <a:cubicBezTo>
                    <a:pt x="34629" y="16586"/>
                    <a:pt x="37885" y="18658"/>
                    <a:pt x="41437" y="19546"/>
                  </a:cubicBezTo>
                  <a:cubicBezTo>
                    <a:pt x="42301" y="19930"/>
                    <a:pt x="43228" y="20127"/>
                    <a:pt x="44136" y="20127"/>
                  </a:cubicBezTo>
                  <a:cubicBezTo>
                    <a:pt x="46027" y="20127"/>
                    <a:pt x="47836" y="19273"/>
                    <a:pt x="48836" y="17474"/>
                  </a:cubicBezTo>
                  <a:cubicBezTo>
                    <a:pt x="49748" y="15877"/>
                    <a:pt x="51716" y="14808"/>
                    <a:pt x="53654" y="14808"/>
                  </a:cubicBezTo>
                  <a:cubicBezTo>
                    <a:pt x="54230" y="14808"/>
                    <a:pt x="54804" y="14903"/>
                    <a:pt x="55347" y="15106"/>
                  </a:cubicBezTo>
                  <a:cubicBezTo>
                    <a:pt x="71626" y="18066"/>
                    <a:pt x="87609" y="22210"/>
                    <a:pt x="102999" y="28129"/>
                  </a:cubicBezTo>
                  <a:cubicBezTo>
                    <a:pt x="112766" y="31681"/>
                    <a:pt x="122534" y="34937"/>
                    <a:pt x="132301" y="38192"/>
                  </a:cubicBezTo>
                  <a:cubicBezTo>
                    <a:pt x="148283" y="43224"/>
                    <a:pt x="163378" y="51807"/>
                    <a:pt x="176697" y="62758"/>
                  </a:cubicBezTo>
                  <a:cubicBezTo>
                    <a:pt x="179065" y="64830"/>
                    <a:pt x="181432" y="67198"/>
                    <a:pt x="183504" y="69862"/>
                  </a:cubicBezTo>
                  <a:cubicBezTo>
                    <a:pt x="184984" y="71934"/>
                    <a:pt x="185872" y="74597"/>
                    <a:pt x="185576" y="77261"/>
                  </a:cubicBezTo>
                  <a:cubicBezTo>
                    <a:pt x="186168" y="81405"/>
                    <a:pt x="183208" y="84956"/>
                    <a:pt x="179361" y="85844"/>
                  </a:cubicBezTo>
                  <a:cubicBezTo>
                    <a:pt x="175809" y="86732"/>
                    <a:pt x="172257" y="87028"/>
                    <a:pt x="168706" y="87324"/>
                  </a:cubicBezTo>
                  <a:cubicBezTo>
                    <a:pt x="159234" y="87324"/>
                    <a:pt x="149467" y="86436"/>
                    <a:pt x="140292" y="84660"/>
                  </a:cubicBezTo>
                  <a:cubicBezTo>
                    <a:pt x="122534" y="80813"/>
                    <a:pt x="105071" y="76965"/>
                    <a:pt x="87905" y="71934"/>
                  </a:cubicBezTo>
                  <a:cubicBezTo>
                    <a:pt x="71626" y="66902"/>
                    <a:pt x="55643" y="60391"/>
                    <a:pt x="40549" y="52399"/>
                  </a:cubicBezTo>
                  <a:cubicBezTo>
                    <a:pt x="30782" y="47664"/>
                    <a:pt x="21606" y="40856"/>
                    <a:pt x="14207" y="32865"/>
                  </a:cubicBezTo>
                  <a:cubicBezTo>
                    <a:pt x="11839" y="30497"/>
                    <a:pt x="9767" y="27833"/>
                    <a:pt x="8583" y="25170"/>
                  </a:cubicBezTo>
                  <a:cubicBezTo>
                    <a:pt x="5624" y="18362"/>
                    <a:pt x="7992" y="13331"/>
                    <a:pt x="15095" y="12147"/>
                  </a:cubicBezTo>
                  <a:cubicBezTo>
                    <a:pt x="18252" y="11357"/>
                    <a:pt x="21277" y="11094"/>
                    <a:pt x="24347" y="11094"/>
                  </a:cubicBezTo>
                  <a:close/>
                  <a:moveTo>
                    <a:pt x="41632" y="0"/>
                  </a:moveTo>
                  <a:cubicBezTo>
                    <a:pt x="38970" y="0"/>
                    <a:pt x="36277" y="1133"/>
                    <a:pt x="34333" y="3563"/>
                  </a:cubicBezTo>
                  <a:cubicBezTo>
                    <a:pt x="32862" y="5525"/>
                    <a:pt x="30375" y="6674"/>
                    <a:pt x="27883" y="6674"/>
                  </a:cubicBezTo>
                  <a:cubicBezTo>
                    <a:pt x="27366" y="6674"/>
                    <a:pt x="26850" y="6625"/>
                    <a:pt x="26342" y="6523"/>
                  </a:cubicBezTo>
                  <a:cubicBezTo>
                    <a:pt x="25232" y="6449"/>
                    <a:pt x="24122" y="6412"/>
                    <a:pt x="23017" y="6412"/>
                  </a:cubicBezTo>
                  <a:cubicBezTo>
                    <a:pt x="19701" y="6412"/>
                    <a:pt x="16427" y="6745"/>
                    <a:pt x="13319" y="7411"/>
                  </a:cubicBezTo>
                  <a:cubicBezTo>
                    <a:pt x="4736" y="8891"/>
                    <a:pt x="0" y="18362"/>
                    <a:pt x="3848" y="26057"/>
                  </a:cubicBezTo>
                  <a:cubicBezTo>
                    <a:pt x="5624" y="29905"/>
                    <a:pt x="7992" y="33161"/>
                    <a:pt x="10951" y="36121"/>
                  </a:cubicBezTo>
                  <a:cubicBezTo>
                    <a:pt x="18055" y="43816"/>
                    <a:pt x="26638" y="50031"/>
                    <a:pt x="36109" y="55063"/>
                  </a:cubicBezTo>
                  <a:cubicBezTo>
                    <a:pt x="54755" y="65422"/>
                    <a:pt x="74882" y="73117"/>
                    <a:pt x="95600" y="78741"/>
                  </a:cubicBezTo>
                  <a:cubicBezTo>
                    <a:pt x="103591" y="80813"/>
                    <a:pt x="111583" y="82885"/>
                    <a:pt x="119574" y="84660"/>
                  </a:cubicBezTo>
                  <a:cubicBezTo>
                    <a:pt x="132301" y="87916"/>
                    <a:pt x="145620" y="90284"/>
                    <a:pt x="158938" y="91468"/>
                  </a:cubicBezTo>
                  <a:cubicBezTo>
                    <a:pt x="161208" y="91665"/>
                    <a:pt x="163444" y="91764"/>
                    <a:pt x="165658" y="91764"/>
                  </a:cubicBezTo>
                  <a:cubicBezTo>
                    <a:pt x="170087" y="91764"/>
                    <a:pt x="174428" y="91369"/>
                    <a:pt x="178769" y="90580"/>
                  </a:cubicBezTo>
                  <a:cubicBezTo>
                    <a:pt x="188832" y="88804"/>
                    <a:pt x="193863" y="77261"/>
                    <a:pt x="187944" y="68974"/>
                  </a:cubicBezTo>
                  <a:cubicBezTo>
                    <a:pt x="186464" y="66310"/>
                    <a:pt x="184392" y="63942"/>
                    <a:pt x="182320" y="61870"/>
                  </a:cubicBezTo>
                  <a:cubicBezTo>
                    <a:pt x="169593" y="50327"/>
                    <a:pt x="154795" y="41448"/>
                    <a:pt x="138812" y="35529"/>
                  </a:cubicBezTo>
                  <a:cubicBezTo>
                    <a:pt x="127565" y="31681"/>
                    <a:pt x="116318" y="27537"/>
                    <a:pt x="105367" y="23986"/>
                  </a:cubicBezTo>
                  <a:cubicBezTo>
                    <a:pt x="99744" y="21914"/>
                    <a:pt x="94120" y="20138"/>
                    <a:pt x="88497" y="18066"/>
                  </a:cubicBezTo>
                  <a:cubicBezTo>
                    <a:pt x="77841" y="15106"/>
                    <a:pt x="67186" y="12443"/>
                    <a:pt x="56235" y="10667"/>
                  </a:cubicBezTo>
                  <a:cubicBezTo>
                    <a:pt x="53572" y="10371"/>
                    <a:pt x="51500" y="8891"/>
                    <a:pt x="50612" y="6523"/>
                  </a:cubicBezTo>
                  <a:cubicBezTo>
                    <a:pt x="49216" y="2336"/>
                    <a:pt x="45455" y="0"/>
                    <a:pt x="4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1493975" y="1229625"/>
              <a:ext cx="4432250" cy="2957225"/>
            </a:xfrm>
            <a:custGeom>
              <a:avLst/>
              <a:gdLst/>
              <a:ahLst/>
              <a:cxnLst/>
              <a:rect l="l" t="t" r="r" b="b"/>
              <a:pathLst>
                <a:path w="177290" h="118289" extrusionOk="0">
                  <a:moveTo>
                    <a:pt x="156183" y="4428"/>
                  </a:moveTo>
                  <a:cubicBezTo>
                    <a:pt x="158286" y="4428"/>
                    <a:pt x="160388" y="4755"/>
                    <a:pt x="162490" y="5328"/>
                  </a:cubicBezTo>
                  <a:cubicBezTo>
                    <a:pt x="169594" y="7104"/>
                    <a:pt x="171666" y="12136"/>
                    <a:pt x="168706" y="18647"/>
                  </a:cubicBezTo>
                  <a:cubicBezTo>
                    <a:pt x="166338" y="22791"/>
                    <a:pt x="163674" y="26342"/>
                    <a:pt x="160419" y="29894"/>
                  </a:cubicBezTo>
                  <a:cubicBezTo>
                    <a:pt x="159531" y="31078"/>
                    <a:pt x="157755" y="31374"/>
                    <a:pt x="156275" y="31374"/>
                  </a:cubicBezTo>
                  <a:cubicBezTo>
                    <a:pt x="155838" y="31337"/>
                    <a:pt x="155401" y="31319"/>
                    <a:pt x="154964" y="31319"/>
                  </a:cubicBezTo>
                  <a:cubicBezTo>
                    <a:pt x="151858" y="31319"/>
                    <a:pt x="148807" y="32257"/>
                    <a:pt x="146212" y="34334"/>
                  </a:cubicBezTo>
                  <a:cubicBezTo>
                    <a:pt x="143548" y="35518"/>
                    <a:pt x="142068" y="38477"/>
                    <a:pt x="142956" y="41437"/>
                  </a:cubicBezTo>
                  <a:cubicBezTo>
                    <a:pt x="143844" y="43805"/>
                    <a:pt x="142956" y="46469"/>
                    <a:pt x="140884" y="47948"/>
                  </a:cubicBezTo>
                  <a:cubicBezTo>
                    <a:pt x="128453" y="58604"/>
                    <a:pt x="115135" y="68371"/>
                    <a:pt x="101224" y="76954"/>
                  </a:cubicBezTo>
                  <a:cubicBezTo>
                    <a:pt x="92345" y="82578"/>
                    <a:pt x="83465" y="87905"/>
                    <a:pt x="74882" y="93529"/>
                  </a:cubicBezTo>
                  <a:cubicBezTo>
                    <a:pt x="60675" y="103000"/>
                    <a:pt x="44693" y="109511"/>
                    <a:pt x="28118" y="112767"/>
                  </a:cubicBezTo>
                  <a:cubicBezTo>
                    <a:pt x="24862" y="113359"/>
                    <a:pt x="21311" y="113655"/>
                    <a:pt x="18055" y="113655"/>
                  </a:cubicBezTo>
                  <a:cubicBezTo>
                    <a:pt x="15391" y="113655"/>
                    <a:pt x="13023" y="112767"/>
                    <a:pt x="10952" y="110991"/>
                  </a:cubicBezTo>
                  <a:cubicBezTo>
                    <a:pt x="7696" y="108623"/>
                    <a:pt x="6512" y="104184"/>
                    <a:pt x="8288" y="100632"/>
                  </a:cubicBezTo>
                  <a:cubicBezTo>
                    <a:pt x="9768" y="97376"/>
                    <a:pt x="11544" y="94121"/>
                    <a:pt x="13911" y="91457"/>
                  </a:cubicBezTo>
                  <a:cubicBezTo>
                    <a:pt x="19831" y="83761"/>
                    <a:pt x="26342" y="76954"/>
                    <a:pt x="33446" y="70739"/>
                  </a:cubicBezTo>
                  <a:cubicBezTo>
                    <a:pt x="47652" y="59491"/>
                    <a:pt x="61563" y="48244"/>
                    <a:pt x="76362" y="37885"/>
                  </a:cubicBezTo>
                  <a:cubicBezTo>
                    <a:pt x="90273" y="28118"/>
                    <a:pt x="105367" y="19831"/>
                    <a:pt x="120758" y="13023"/>
                  </a:cubicBezTo>
                  <a:cubicBezTo>
                    <a:pt x="130821" y="8584"/>
                    <a:pt x="141772" y="5624"/>
                    <a:pt x="152723" y="4736"/>
                  </a:cubicBezTo>
                  <a:cubicBezTo>
                    <a:pt x="153877" y="4526"/>
                    <a:pt x="155030" y="4428"/>
                    <a:pt x="156183" y="4428"/>
                  </a:cubicBezTo>
                  <a:close/>
                  <a:moveTo>
                    <a:pt x="156494" y="1"/>
                  </a:moveTo>
                  <a:cubicBezTo>
                    <a:pt x="155157" y="1"/>
                    <a:pt x="153809" y="99"/>
                    <a:pt x="152427" y="297"/>
                  </a:cubicBezTo>
                  <a:cubicBezTo>
                    <a:pt x="141772" y="1184"/>
                    <a:pt x="131413" y="3848"/>
                    <a:pt x="121646" y="7992"/>
                  </a:cubicBezTo>
                  <a:cubicBezTo>
                    <a:pt x="102112" y="16279"/>
                    <a:pt x="83465" y="26934"/>
                    <a:pt x="66299" y="39661"/>
                  </a:cubicBezTo>
                  <a:cubicBezTo>
                    <a:pt x="59787" y="44397"/>
                    <a:pt x="52980" y="49428"/>
                    <a:pt x="46764" y="54460"/>
                  </a:cubicBezTo>
                  <a:cubicBezTo>
                    <a:pt x="35813" y="62451"/>
                    <a:pt x="26046" y="71330"/>
                    <a:pt x="16575" y="81098"/>
                  </a:cubicBezTo>
                  <a:cubicBezTo>
                    <a:pt x="11840" y="85833"/>
                    <a:pt x="7992" y="91457"/>
                    <a:pt x="5032" y="97376"/>
                  </a:cubicBezTo>
                  <a:cubicBezTo>
                    <a:pt x="1" y="106255"/>
                    <a:pt x="5920" y="117207"/>
                    <a:pt x="15983" y="118094"/>
                  </a:cubicBezTo>
                  <a:cubicBezTo>
                    <a:pt x="17332" y="118217"/>
                    <a:pt x="18630" y="118289"/>
                    <a:pt x="19898" y="118289"/>
                  </a:cubicBezTo>
                  <a:cubicBezTo>
                    <a:pt x="21691" y="118289"/>
                    <a:pt x="23425" y="118145"/>
                    <a:pt x="25158" y="117798"/>
                  </a:cubicBezTo>
                  <a:cubicBezTo>
                    <a:pt x="42029" y="115135"/>
                    <a:pt x="58307" y="109215"/>
                    <a:pt x="72810" y="100336"/>
                  </a:cubicBezTo>
                  <a:cubicBezTo>
                    <a:pt x="82873" y="94121"/>
                    <a:pt x="92936" y="87905"/>
                    <a:pt x="103000" y="81394"/>
                  </a:cubicBezTo>
                  <a:cubicBezTo>
                    <a:pt x="107735" y="78434"/>
                    <a:pt x="112767" y="75178"/>
                    <a:pt x="117798" y="71922"/>
                  </a:cubicBezTo>
                  <a:cubicBezTo>
                    <a:pt x="126678" y="65707"/>
                    <a:pt x="135557" y="58900"/>
                    <a:pt x="143844" y="51500"/>
                  </a:cubicBezTo>
                  <a:cubicBezTo>
                    <a:pt x="145087" y="50050"/>
                    <a:pt x="146765" y="49325"/>
                    <a:pt x="148472" y="49325"/>
                  </a:cubicBezTo>
                  <a:cubicBezTo>
                    <a:pt x="149204" y="49325"/>
                    <a:pt x="149941" y="49458"/>
                    <a:pt x="150651" y="49724"/>
                  </a:cubicBezTo>
                  <a:cubicBezTo>
                    <a:pt x="151797" y="50154"/>
                    <a:pt x="152943" y="50353"/>
                    <a:pt x="154050" y="50353"/>
                  </a:cubicBezTo>
                  <a:cubicBezTo>
                    <a:pt x="159807" y="50353"/>
                    <a:pt x="164524" y="44979"/>
                    <a:pt x="162786" y="38773"/>
                  </a:cubicBezTo>
                  <a:cubicBezTo>
                    <a:pt x="162194" y="35814"/>
                    <a:pt x="163378" y="32558"/>
                    <a:pt x="165746" y="30782"/>
                  </a:cubicBezTo>
                  <a:cubicBezTo>
                    <a:pt x="168706" y="27526"/>
                    <a:pt x="171074" y="23975"/>
                    <a:pt x="173146" y="19831"/>
                  </a:cubicBezTo>
                  <a:cubicBezTo>
                    <a:pt x="177289" y="12432"/>
                    <a:pt x="172850" y="2664"/>
                    <a:pt x="164562" y="1184"/>
                  </a:cubicBezTo>
                  <a:cubicBezTo>
                    <a:pt x="161800" y="395"/>
                    <a:pt x="159169" y="1"/>
                    <a:pt x="156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5"/>
          <p:cNvSpPr txBox="1">
            <a:spLocks noGrp="1"/>
          </p:cNvSpPr>
          <p:nvPr>
            <p:ph type="title"/>
          </p:nvPr>
        </p:nvSpPr>
        <p:spPr>
          <a:xfrm>
            <a:off x="720000"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 name="Google Shape;335;p15"/>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15"/>
          <p:cNvSpPr txBox="1">
            <a:spLocks noGrp="1"/>
          </p:cNvSpPr>
          <p:nvPr>
            <p:ph type="title" idx="2"/>
          </p:nvPr>
        </p:nvSpPr>
        <p:spPr>
          <a:xfrm>
            <a:off x="3419269"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15"/>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15"/>
          <p:cNvSpPr txBox="1">
            <a:spLocks noGrp="1"/>
          </p:cNvSpPr>
          <p:nvPr>
            <p:ph type="title" idx="4"/>
          </p:nvPr>
        </p:nvSpPr>
        <p:spPr>
          <a:xfrm>
            <a:off x="720000" y="3518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15"/>
          <p:cNvSpPr txBox="1">
            <a:spLocks noGrp="1"/>
          </p:cNvSpPr>
          <p:nvPr>
            <p:ph type="subTitle" idx="5"/>
          </p:nvPr>
        </p:nvSpPr>
        <p:spPr>
          <a:xfrm>
            <a:off x="720000" y="39525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5"/>
          <p:cNvSpPr txBox="1">
            <a:spLocks noGrp="1"/>
          </p:cNvSpPr>
          <p:nvPr>
            <p:ph type="title" idx="6"/>
          </p:nvPr>
        </p:nvSpPr>
        <p:spPr>
          <a:xfrm>
            <a:off x="3419269" y="3518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1" name="Google Shape;341;p15"/>
          <p:cNvSpPr txBox="1">
            <a:spLocks noGrp="1"/>
          </p:cNvSpPr>
          <p:nvPr>
            <p:ph type="subTitle" idx="7"/>
          </p:nvPr>
        </p:nvSpPr>
        <p:spPr>
          <a:xfrm>
            <a:off x="3419269" y="39525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5"/>
          <p:cNvSpPr txBox="1">
            <a:spLocks noGrp="1"/>
          </p:cNvSpPr>
          <p:nvPr>
            <p:ph type="title" idx="8"/>
          </p:nvPr>
        </p:nvSpPr>
        <p:spPr>
          <a:xfrm>
            <a:off x="6118548"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15"/>
          <p:cNvSpPr txBox="1">
            <a:spLocks noGrp="1"/>
          </p:cNvSpPr>
          <p:nvPr>
            <p:ph type="subTitle" idx="9"/>
          </p:nvPr>
        </p:nvSpPr>
        <p:spPr>
          <a:xfrm>
            <a:off x="6118548"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15"/>
          <p:cNvSpPr txBox="1">
            <a:spLocks noGrp="1"/>
          </p:cNvSpPr>
          <p:nvPr>
            <p:ph type="title" idx="13"/>
          </p:nvPr>
        </p:nvSpPr>
        <p:spPr>
          <a:xfrm>
            <a:off x="6118548" y="3518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15"/>
          <p:cNvSpPr txBox="1">
            <a:spLocks noGrp="1"/>
          </p:cNvSpPr>
          <p:nvPr>
            <p:ph type="subTitle" idx="14"/>
          </p:nvPr>
        </p:nvSpPr>
        <p:spPr>
          <a:xfrm>
            <a:off x="6118548" y="39525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15"/>
          <p:cNvSpPr txBox="1">
            <a:spLocks noGrp="1"/>
          </p:cNvSpPr>
          <p:nvPr>
            <p:ph type="title" idx="15" hasCustomPrompt="1"/>
          </p:nvPr>
        </p:nvSpPr>
        <p:spPr>
          <a:xfrm>
            <a:off x="1523700" y="1396375"/>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7" name="Google Shape;347;p15"/>
          <p:cNvSpPr txBox="1">
            <a:spLocks noGrp="1"/>
          </p:cNvSpPr>
          <p:nvPr>
            <p:ph type="title" idx="16" hasCustomPrompt="1"/>
          </p:nvPr>
        </p:nvSpPr>
        <p:spPr>
          <a:xfrm>
            <a:off x="4222969" y="1396530"/>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8" name="Google Shape;348;p15"/>
          <p:cNvSpPr txBox="1">
            <a:spLocks noGrp="1"/>
          </p:cNvSpPr>
          <p:nvPr>
            <p:ph type="title" idx="17" hasCustomPrompt="1"/>
          </p:nvPr>
        </p:nvSpPr>
        <p:spPr>
          <a:xfrm>
            <a:off x="6922248" y="1396380"/>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49" name="Google Shape;349;p15"/>
          <p:cNvSpPr txBox="1">
            <a:spLocks noGrp="1"/>
          </p:cNvSpPr>
          <p:nvPr>
            <p:ph type="title" idx="18" hasCustomPrompt="1"/>
          </p:nvPr>
        </p:nvSpPr>
        <p:spPr>
          <a:xfrm>
            <a:off x="1523700" y="3162489"/>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0" name="Google Shape;350;p15"/>
          <p:cNvSpPr txBox="1">
            <a:spLocks noGrp="1"/>
          </p:cNvSpPr>
          <p:nvPr>
            <p:ph type="title" idx="19" hasCustomPrompt="1"/>
          </p:nvPr>
        </p:nvSpPr>
        <p:spPr>
          <a:xfrm>
            <a:off x="4222969" y="3162489"/>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1" name="Google Shape;351;p15"/>
          <p:cNvSpPr txBox="1">
            <a:spLocks noGrp="1"/>
          </p:cNvSpPr>
          <p:nvPr>
            <p:ph type="title" idx="20" hasCustomPrompt="1"/>
          </p:nvPr>
        </p:nvSpPr>
        <p:spPr>
          <a:xfrm>
            <a:off x="6922248" y="3162082"/>
            <a:ext cx="698100" cy="280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2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2" name="Google Shape;352;p15"/>
          <p:cNvSpPr txBox="1">
            <a:spLocks noGrp="1"/>
          </p:cNvSpPr>
          <p:nvPr>
            <p:ph type="title" idx="21"/>
          </p:nvPr>
        </p:nvSpPr>
        <p:spPr>
          <a:xfrm>
            <a:off x="713225" y="44997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3" name="Google Shape;353;p15"/>
          <p:cNvGrpSpPr/>
          <p:nvPr/>
        </p:nvGrpSpPr>
        <p:grpSpPr>
          <a:xfrm>
            <a:off x="-205450" y="1436356"/>
            <a:ext cx="9279716" cy="3580273"/>
            <a:chOff x="-205450" y="1436356"/>
            <a:chExt cx="9279716" cy="3580273"/>
          </a:xfrm>
        </p:grpSpPr>
        <p:grpSp>
          <p:nvGrpSpPr>
            <p:cNvPr id="354" name="Google Shape;354;p15"/>
            <p:cNvGrpSpPr/>
            <p:nvPr/>
          </p:nvGrpSpPr>
          <p:grpSpPr>
            <a:xfrm>
              <a:off x="-205450" y="1436356"/>
              <a:ext cx="9279716" cy="3580273"/>
              <a:chOff x="-205450" y="1436356"/>
              <a:chExt cx="9279716" cy="3580273"/>
            </a:xfrm>
          </p:grpSpPr>
          <p:sp>
            <p:nvSpPr>
              <p:cNvPr id="355" name="Google Shape;355;p15"/>
              <p:cNvSpPr/>
              <p:nvPr/>
            </p:nvSpPr>
            <p:spPr>
              <a:xfrm>
                <a:off x="-205450" y="183525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8725847" y="14363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7910511" y="4028712"/>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rot="-9935296">
                <a:off x="3127956" y="3403871"/>
                <a:ext cx="348408" cy="39887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15"/>
            <p:cNvSpPr/>
            <p:nvPr/>
          </p:nvSpPr>
          <p:spPr>
            <a:xfrm>
              <a:off x="5885742" y="187646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5"/>
          <p:cNvGrpSpPr/>
          <p:nvPr/>
        </p:nvGrpSpPr>
        <p:grpSpPr>
          <a:xfrm>
            <a:off x="83191" y="114433"/>
            <a:ext cx="1006497" cy="936290"/>
            <a:chOff x="920750" y="240450"/>
            <a:chExt cx="5619750" cy="5227750"/>
          </a:xfrm>
        </p:grpSpPr>
        <p:sp>
          <p:nvSpPr>
            <p:cNvPr id="361" name="Google Shape;361;p15"/>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1">
    <p:bg>
      <p:bgPr>
        <a:blipFill>
          <a:blip r:embed="rId2">
            <a:alphaModFix/>
          </a:blip>
          <a:stretch>
            <a:fillRect/>
          </a:stretch>
        </a:blipFill>
        <a:effectLst/>
      </p:bgPr>
    </p:bg>
    <p:spTree>
      <p:nvGrpSpPr>
        <p:cNvPr id="1" name="Shape 385"/>
        <p:cNvGrpSpPr/>
        <p:nvPr/>
      </p:nvGrpSpPr>
      <p:grpSpPr>
        <a:xfrm>
          <a:off x="0" y="0"/>
          <a:ext cx="0" cy="0"/>
          <a:chOff x="0" y="0"/>
          <a:chExt cx="0" cy="0"/>
        </a:xfrm>
      </p:grpSpPr>
      <p:sp>
        <p:nvSpPr>
          <p:cNvPr id="386" name="Google Shape;386;p16"/>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6"/>
          <p:cNvGrpSpPr/>
          <p:nvPr/>
        </p:nvGrpSpPr>
        <p:grpSpPr>
          <a:xfrm>
            <a:off x="-276650" y="107217"/>
            <a:ext cx="9630102" cy="5102821"/>
            <a:chOff x="-276650" y="107217"/>
            <a:chExt cx="9630102" cy="5102821"/>
          </a:xfrm>
        </p:grpSpPr>
        <p:sp>
          <p:nvSpPr>
            <p:cNvPr id="388" name="Google Shape;388;p16"/>
            <p:cNvSpPr/>
            <p:nvPr/>
          </p:nvSpPr>
          <p:spPr>
            <a:xfrm>
              <a:off x="-276650" y="2407125"/>
              <a:ext cx="560375" cy="812125"/>
            </a:xfrm>
            <a:custGeom>
              <a:avLst/>
              <a:gdLst/>
              <a:ahLst/>
              <a:cxnLst/>
              <a:rect l="l" t="t" r="r" b="b"/>
              <a:pathLst>
                <a:path w="22415" h="32485" extrusionOk="0">
                  <a:moveTo>
                    <a:pt x="7740" y="1"/>
                  </a:moveTo>
                  <a:cubicBezTo>
                    <a:pt x="5186" y="1"/>
                    <a:pt x="2736" y="1407"/>
                    <a:pt x="1481" y="3917"/>
                  </a:cubicBezTo>
                  <a:cubicBezTo>
                    <a:pt x="423" y="5609"/>
                    <a:pt x="1" y="7723"/>
                    <a:pt x="212" y="9838"/>
                  </a:cubicBezTo>
                  <a:cubicBezTo>
                    <a:pt x="423" y="14913"/>
                    <a:pt x="1692" y="19776"/>
                    <a:pt x="3807" y="24217"/>
                  </a:cubicBezTo>
                  <a:cubicBezTo>
                    <a:pt x="5710" y="27600"/>
                    <a:pt x="8459" y="30349"/>
                    <a:pt x="12053" y="31829"/>
                  </a:cubicBezTo>
                  <a:cubicBezTo>
                    <a:pt x="12999" y="32274"/>
                    <a:pt x="14002" y="32485"/>
                    <a:pt x="14995" y="32485"/>
                  </a:cubicBezTo>
                  <a:cubicBezTo>
                    <a:pt x="17779" y="32485"/>
                    <a:pt x="20478" y="30828"/>
                    <a:pt x="21569" y="28023"/>
                  </a:cubicBezTo>
                  <a:cubicBezTo>
                    <a:pt x="22203" y="26543"/>
                    <a:pt x="22414" y="25274"/>
                    <a:pt x="22414" y="23794"/>
                  </a:cubicBezTo>
                  <a:cubicBezTo>
                    <a:pt x="22414" y="15759"/>
                    <a:pt x="19031" y="8146"/>
                    <a:pt x="13322" y="2649"/>
                  </a:cubicBezTo>
                  <a:cubicBezTo>
                    <a:pt x="12688" y="2014"/>
                    <a:pt x="12265" y="1591"/>
                    <a:pt x="11630" y="1168"/>
                  </a:cubicBezTo>
                  <a:cubicBezTo>
                    <a:pt x="10406" y="376"/>
                    <a:pt x="9059" y="1"/>
                    <a:pt x="7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8392910" y="107217"/>
              <a:ext cx="606508" cy="727404"/>
            </a:xfrm>
            <a:custGeom>
              <a:avLst/>
              <a:gdLst/>
              <a:ahLst/>
              <a:cxnLst/>
              <a:rect l="l" t="t" r="r" b="b"/>
              <a:pathLst>
                <a:path w="32940" h="39506" extrusionOk="0">
                  <a:moveTo>
                    <a:pt x="11608" y="1"/>
                  </a:moveTo>
                  <a:cubicBezTo>
                    <a:pt x="9913" y="1"/>
                    <a:pt x="8212" y="476"/>
                    <a:pt x="6775" y="1482"/>
                  </a:cubicBezTo>
                  <a:cubicBezTo>
                    <a:pt x="2337" y="4518"/>
                    <a:pt x="1" y="10125"/>
                    <a:pt x="1402" y="15498"/>
                  </a:cubicBezTo>
                  <a:cubicBezTo>
                    <a:pt x="1402" y="17134"/>
                    <a:pt x="1869" y="18769"/>
                    <a:pt x="2337" y="20638"/>
                  </a:cubicBezTo>
                  <a:cubicBezTo>
                    <a:pt x="3038" y="23207"/>
                    <a:pt x="4439" y="25777"/>
                    <a:pt x="6074" y="27880"/>
                  </a:cubicBezTo>
                  <a:cubicBezTo>
                    <a:pt x="9345" y="31384"/>
                    <a:pt x="12849" y="34654"/>
                    <a:pt x="16821" y="37458"/>
                  </a:cubicBezTo>
                  <a:cubicBezTo>
                    <a:pt x="18623" y="38769"/>
                    <a:pt x="20771" y="39505"/>
                    <a:pt x="22941" y="39505"/>
                  </a:cubicBezTo>
                  <a:cubicBezTo>
                    <a:pt x="23864" y="39505"/>
                    <a:pt x="24791" y="39372"/>
                    <a:pt x="25698" y="39093"/>
                  </a:cubicBezTo>
                  <a:cubicBezTo>
                    <a:pt x="26632" y="38859"/>
                    <a:pt x="27800" y="38392"/>
                    <a:pt x="28501" y="37691"/>
                  </a:cubicBezTo>
                  <a:cubicBezTo>
                    <a:pt x="31538" y="34654"/>
                    <a:pt x="32940" y="30449"/>
                    <a:pt x="32239" y="26244"/>
                  </a:cubicBezTo>
                  <a:cubicBezTo>
                    <a:pt x="32473" y="23675"/>
                    <a:pt x="32005" y="21105"/>
                    <a:pt x="31071" y="18535"/>
                  </a:cubicBezTo>
                  <a:cubicBezTo>
                    <a:pt x="29436" y="8957"/>
                    <a:pt x="23128" y="3818"/>
                    <a:pt x="14718" y="547"/>
                  </a:cubicBezTo>
                  <a:cubicBezTo>
                    <a:pt x="13728" y="187"/>
                    <a:pt x="12669" y="1"/>
                    <a:pt x="1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8546169">
              <a:off x="3551933" y="4721812"/>
              <a:ext cx="352725" cy="424736"/>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3092217" y="453366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598875" y="2451766"/>
              <a:ext cx="754577" cy="662835"/>
            </a:xfrm>
            <a:custGeom>
              <a:avLst/>
              <a:gdLst/>
              <a:ahLst/>
              <a:cxnLst/>
              <a:rect l="l" t="t" r="r" b="b"/>
              <a:pathLst>
                <a:path w="237662" h="208767" extrusionOk="0">
                  <a:moveTo>
                    <a:pt x="112080" y="0"/>
                  </a:moveTo>
                  <a:cubicBezTo>
                    <a:pt x="103757" y="0"/>
                    <a:pt x="95435" y="555"/>
                    <a:pt x="87297" y="1665"/>
                  </a:cubicBezTo>
                  <a:cubicBezTo>
                    <a:pt x="74350" y="3514"/>
                    <a:pt x="61959" y="7768"/>
                    <a:pt x="50677" y="14241"/>
                  </a:cubicBezTo>
                  <a:cubicBezTo>
                    <a:pt x="48087" y="15721"/>
                    <a:pt x="45128" y="17016"/>
                    <a:pt x="42354" y="18125"/>
                  </a:cubicBezTo>
                  <a:cubicBezTo>
                    <a:pt x="39949" y="18865"/>
                    <a:pt x="37545" y="19975"/>
                    <a:pt x="35326" y="21269"/>
                  </a:cubicBezTo>
                  <a:cubicBezTo>
                    <a:pt x="26633" y="26078"/>
                    <a:pt x="19050" y="32921"/>
                    <a:pt x="13501" y="41244"/>
                  </a:cubicBezTo>
                  <a:cubicBezTo>
                    <a:pt x="8508" y="48457"/>
                    <a:pt x="5179" y="56410"/>
                    <a:pt x="3514" y="64918"/>
                  </a:cubicBezTo>
                  <a:cubicBezTo>
                    <a:pt x="1665" y="73426"/>
                    <a:pt x="740" y="82118"/>
                    <a:pt x="185" y="90811"/>
                  </a:cubicBezTo>
                  <a:cubicBezTo>
                    <a:pt x="0" y="95805"/>
                    <a:pt x="370" y="100614"/>
                    <a:pt x="1110" y="105422"/>
                  </a:cubicBezTo>
                  <a:cubicBezTo>
                    <a:pt x="2404" y="113560"/>
                    <a:pt x="4069" y="121513"/>
                    <a:pt x="6103" y="129466"/>
                  </a:cubicBezTo>
                  <a:cubicBezTo>
                    <a:pt x="10727" y="147036"/>
                    <a:pt x="18680" y="163497"/>
                    <a:pt x="29592" y="178108"/>
                  </a:cubicBezTo>
                  <a:cubicBezTo>
                    <a:pt x="38100" y="189575"/>
                    <a:pt x="49937" y="198083"/>
                    <a:pt x="63253" y="202707"/>
                  </a:cubicBezTo>
                  <a:cubicBezTo>
                    <a:pt x="74981" y="206746"/>
                    <a:pt x="87259" y="208766"/>
                    <a:pt x="99571" y="208766"/>
                  </a:cubicBezTo>
                  <a:cubicBezTo>
                    <a:pt x="104734" y="208766"/>
                    <a:pt x="109903" y="208411"/>
                    <a:pt x="115039" y="207700"/>
                  </a:cubicBezTo>
                  <a:cubicBezTo>
                    <a:pt x="124287" y="206591"/>
                    <a:pt x="133535" y="204741"/>
                    <a:pt x="142412" y="201967"/>
                  </a:cubicBezTo>
                  <a:cubicBezTo>
                    <a:pt x="158318" y="197343"/>
                    <a:pt x="173484" y="190500"/>
                    <a:pt x="187540" y="181807"/>
                  </a:cubicBezTo>
                  <a:cubicBezTo>
                    <a:pt x="192719" y="178478"/>
                    <a:pt x="197712" y="174779"/>
                    <a:pt x="202521" y="170710"/>
                  </a:cubicBezTo>
                  <a:cubicBezTo>
                    <a:pt x="216577" y="158688"/>
                    <a:pt x="226750" y="142783"/>
                    <a:pt x="231928" y="124842"/>
                  </a:cubicBezTo>
                  <a:cubicBezTo>
                    <a:pt x="236182" y="111896"/>
                    <a:pt x="237662" y="98024"/>
                    <a:pt x="235997" y="84523"/>
                  </a:cubicBezTo>
                  <a:cubicBezTo>
                    <a:pt x="233223" y="60664"/>
                    <a:pt x="220831" y="39210"/>
                    <a:pt x="201781" y="24783"/>
                  </a:cubicBezTo>
                  <a:cubicBezTo>
                    <a:pt x="190684" y="16461"/>
                    <a:pt x="178108" y="10357"/>
                    <a:pt x="164791" y="7028"/>
                  </a:cubicBezTo>
                  <a:cubicBezTo>
                    <a:pt x="147591" y="2404"/>
                    <a:pt x="129836" y="0"/>
                    <a:pt x="11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6"/>
          <p:cNvSpPr txBox="1">
            <a:spLocks noGrp="1"/>
          </p:cNvSpPr>
          <p:nvPr>
            <p:ph type="subTitle" idx="1"/>
          </p:nvPr>
        </p:nvSpPr>
        <p:spPr>
          <a:xfrm>
            <a:off x="6051775" y="3927775"/>
            <a:ext cx="23790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Barlow"/>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Font typeface="Barlow"/>
              <a:buNone/>
              <a:defRPr sz="1600">
                <a:latin typeface="Barlow"/>
                <a:ea typeface="Barlow"/>
                <a:cs typeface="Barlow"/>
                <a:sym typeface="Barlow"/>
              </a:defRPr>
            </a:lvl4pPr>
            <a:lvl5pPr lvl="4" algn="ctr" rtl="0">
              <a:lnSpc>
                <a:spcPct val="100000"/>
              </a:lnSpc>
              <a:spcBef>
                <a:spcPts val="0"/>
              </a:spcBef>
              <a:spcAft>
                <a:spcPts val="0"/>
              </a:spcAft>
              <a:buSzPts val="1600"/>
              <a:buFont typeface="Barlow"/>
              <a:buNone/>
              <a:defRPr sz="1600">
                <a:latin typeface="Barlow"/>
                <a:ea typeface="Barlow"/>
                <a:cs typeface="Barlow"/>
                <a:sym typeface="Barlow"/>
              </a:defRPr>
            </a:lvl5pPr>
            <a:lvl6pPr lvl="5" algn="ctr" rtl="0">
              <a:lnSpc>
                <a:spcPct val="100000"/>
              </a:lnSpc>
              <a:spcBef>
                <a:spcPts val="0"/>
              </a:spcBef>
              <a:spcAft>
                <a:spcPts val="0"/>
              </a:spcAft>
              <a:buSzPts val="1600"/>
              <a:buFont typeface="Barlow"/>
              <a:buNone/>
              <a:defRPr sz="1600">
                <a:latin typeface="Barlow"/>
                <a:ea typeface="Barlow"/>
                <a:cs typeface="Barlow"/>
                <a:sym typeface="Barlow"/>
              </a:defRPr>
            </a:lvl6pPr>
            <a:lvl7pPr lvl="6" algn="ctr" rtl="0">
              <a:lnSpc>
                <a:spcPct val="100000"/>
              </a:lnSpc>
              <a:spcBef>
                <a:spcPts val="0"/>
              </a:spcBef>
              <a:spcAft>
                <a:spcPts val="0"/>
              </a:spcAft>
              <a:buSzPts val="1600"/>
              <a:buFont typeface="Barlow"/>
              <a:buNone/>
              <a:defRPr sz="1600">
                <a:latin typeface="Barlow"/>
                <a:ea typeface="Barlow"/>
                <a:cs typeface="Barlow"/>
                <a:sym typeface="Barlow"/>
              </a:defRPr>
            </a:lvl7pPr>
            <a:lvl8pPr lvl="7" algn="ctr" rtl="0">
              <a:lnSpc>
                <a:spcPct val="100000"/>
              </a:lnSpc>
              <a:spcBef>
                <a:spcPts val="0"/>
              </a:spcBef>
              <a:spcAft>
                <a:spcPts val="0"/>
              </a:spcAft>
              <a:buSzPts val="1600"/>
              <a:buFont typeface="Barlow"/>
              <a:buNone/>
              <a:defRPr sz="1600">
                <a:latin typeface="Barlow"/>
                <a:ea typeface="Barlow"/>
                <a:cs typeface="Barlow"/>
                <a:sym typeface="Barlow"/>
              </a:defRPr>
            </a:lvl8pPr>
            <a:lvl9pPr lvl="8" algn="ctr" rtl="0">
              <a:lnSpc>
                <a:spcPct val="100000"/>
              </a:lnSpc>
              <a:spcBef>
                <a:spcPts val="0"/>
              </a:spcBef>
              <a:spcAft>
                <a:spcPts val="0"/>
              </a:spcAft>
              <a:buSzPts val="1600"/>
              <a:buFont typeface="Barlow"/>
              <a:buNone/>
              <a:defRPr sz="1600">
                <a:latin typeface="Barlow"/>
                <a:ea typeface="Barlow"/>
                <a:cs typeface="Barlow"/>
                <a:sym typeface="Barlow"/>
              </a:defRPr>
            </a:lvl9pPr>
          </a:lstStyle>
          <a:p>
            <a:endParaRPr/>
          </a:p>
        </p:txBody>
      </p:sp>
      <p:sp>
        <p:nvSpPr>
          <p:cNvPr id="394" name="Google Shape;394;p16"/>
          <p:cNvSpPr txBox="1">
            <a:spLocks noGrp="1"/>
          </p:cNvSpPr>
          <p:nvPr>
            <p:ph type="subTitle" idx="2"/>
          </p:nvPr>
        </p:nvSpPr>
        <p:spPr>
          <a:xfrm>
            <a:off x="3382500" y="3927775"/>
            <a:ext cx="23790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Barlow"/>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Font typeface="Barlow"/>
              <a:buNone/>
              <a:defRPr sz="1600">
                <a:latin typeface="Barlow"/>
                <a:ea typeface="Barlow"/>
                <a:cs typeface="Barlow"/>
                <a:sym typeface="Barlow"/>
              </a:defRPr>
            </a:lvl4pPr>
            <a:lvl5pPr lvl="4" algn="ctr" rtl="0">
              <a:lnSpc>
                <a:spcPct val="100000"/>
              </a:lnSpc>
              <a:spcBef>
                <a:spcPts val="0"/>
              </a:spcBef>
              <a:spcAft>
                <a:spcPts val="0"/>
              </a:spcAft>
              <a:buSzPts val="1600"/>
              <a:buFont typeface="Barlow"/>
              <a:buNone/>
              <a:defRPr sz="1600">
                <a:latin typeface="Barlow"/>
                <a:ea typeface="Barlow"/>
                <a:cs typeface="Barlow"/>
                <a:sym typeface="Barlow"/>
              </a:defRPr>
            </a:lvl5pPr>
            <a:lvl6pPr lvl="5" algn="ctr" rtl="0">
              <a:lnSpc>
                <a:spcPct val="100000"/>
              </a:lnSpc>
              <a:spcBef>
                <a:spcPts val="0"/>
              </a:spcBef>
              <a:spcAft>
                <a:spcPts val="0"/>
              </a:spcAft>
              <a:buSzPts val="1600"/>
              <a:buFont typeface="Barlow"/>
              <a:buNone/>
              <a:defRPr sz="1600">
                <a:latin typeface="Barlow"/>
                <a:ea typeface="Barlow"/>
                <a:cs typeface="Barlow"/>
                <a:sym typeface="Barlow"/>
              </a:defRPr>
            </a:lvl6pPr>
            <a:lvl7pPr lvl="6" algn="ctr" rtl="0">
              <a:lnSpc>
                <a:spcPct val="100000"/>
              </a:lnSpc>
              <a:spcBef>
                <a:spcPts val="0"/>
              </a:spcBef>
              <a:spcAft>
                <a:spcPts val="0"/>
              </a:spcAft>
              <a:buSzPts val="1600"/>
              <a:buFont typeface="Barlow"/>
              <a:buNone/>
              <a:defRPr sz="1600">
                <a:latin typeface="Barlow"/>
                <a:ea typeface="Barlow"/>
                <a:cs typeface="Barlow"/>
                <a:sym typeface="Barlow"/>
              </a:defRPr>
            </a:lvl7pPr>
            <a:lvl8pPr lvl="7" algn="ctr" rtl="0">
              <a:lnSpc>
                <a:spcPct val="100000"/>
              </a:lnSpc>
              <a:spcBef>
                <a:spcPts val="0"/>
              </a:spcBef>
              <a:spcAft>
                <a:spcPts val="0"/>
              </a:spcAft>
              <a:buSzPts val="1600"/>
              <a:buFont typeface="Barlow"/>
              <a:buNone/>
              <a:defRPr sz="1600">
                <a:latin typeface="Barlow"/>
                <a:ea typeface="Barlow"/>
                <a:cs typeface="Barlow"/>
                <a:sym typeface="Barlow"/>
              </a:defRPr>
            </a:lvl8pPr>
            <a:lvl9pPr lvl="8" algn="ctr" rtl="0">
              <a:lnSpc>
                <a:spcPct val="100000"/>
              </a:lnSpc>
              <a:spcBef>
                <a:spcPts val="0"/>
              </a:spcBef>
              <a:spcAft>
                <a:spcPts val="0"/>
              </a:spcAft>
              <a:buSzPts val="1600"/>
              <a:buFont typeface="Barlow"/>
              <a:buNone/>
              <a:defRPr sz="1600">
                <a:latin typeface="Barlow"/>
                <a:ea typeface="Barlow"/>
                <a:cs typeface="Barlow"/>
                <a:sym typeface="Barlow"/>
              </a:defRPr>
            </a:lvl9pPr>
          </a:lstStyle>
          <a:p>
            <a:endParaRPr/>
          </a:p>
        </p:txBody>
      </p:sp>
      <p:sp>
        <p:nvSpPr>
          <p:cNvPr id="395" name="Google Shape;395;p16"/>
          <p:cNvSpPr txBox="1">
            <a:spLocks noGrp="1"/>
          </p:cNvSpPr>
          <p:nvPr>
            <p:ph type="subTitle" idx="3"/>
          </p:nvPr>
        </p:nvSpPr>
        <p:spPr>
          <a:xfrm>
            <a:off x="713225" y="3927775"/>
            <a:ext cx="23790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Barlow"/>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Font typeface="Barlow"/>
              <a:buNone/>
              <a:defRPr sz="1600">
                <a:latin typeface="Barlow"/>
                <a:ea typeface="Barlow"/>
                <a:cs typeface="Barlow"/>
                <a:sym typeface="Barlow"/>
              </a:defRPr>
            </a:lvl4pPr>
            <a:lvl5pPr lvl="4" algn="ctr" rtl="0">
              <a:lnSpc>
                <a:spcPct val="100000"/>
              </a:lnSpc>
              <a:spcBef>
                <a:spcPts val="0"/>
              </a:spcBef>
              <a:spcAft>
                <a:spcPts val="0"/>
              </a:spcAft>
              <a:buSzPts val="1600"/>
              <a:buFont typeface="Barlow"/>
              <a:buNone/>
              <a:defRPr sz="1600">
                <a:latin typeface="Barlow"/>
                <a:ea typeface="Barlow"/>
                <a:cs typeface="Barlow"/>
                <a:sym typeface="Barlow"/>
              </a:defRPr>
            </a:lvl5pPr>
            <a:lvl6pPr lvl="5" algn="ctr" rtl="0">
              <a:lnSpc>
                <a:spcPct val="100000"/>
              </a:lnSpc>
              <a:spcBef>
                <a:spcPts val="0"/>
              </a:spcBef>
              <a:spcAft>
                <a:spcPts val="0"/>
              </a:spcAft>
              <a:buSzPts val="1600"/>
              <a:buFont typeface="Barlow"/>
              <a:buNone/>
              <a:defRPr sz="1600">
                <a:latin typeface="Barlow"/>
                <a:ea typeface="Barlow"/>
                <a:cs typeface="Barlow"/>
                <a:sym typeface="Barlow"/>
              </a:defRPr>
            </a:lvl6pPr>
            <a:lvl7pPr lvl="6" algn="ctr" rtl="0">
              <a:lnSpc>
                <a:spcPct val="100000"/>
              </a:lnSpc>
              <a:spcBef>
                <a:spcPts val="0"/>
              </a:spcBef>
              <a:spcAft>
                <a:spcPts val="0"/>
              </a:spcAft>
              <a:buSzPts val="1600"/>
              <a:buFont typeface="Barlow"/>
              <a:buNone/>
              <a:defRPr sz="1600">
                <a:latin typeface="Barlow"/>
                <a:ea typeface="Barlow"/>
                <a:cs typeface="Barlow"/>
                <a:sym typeface="Barlow"/>
              </a:defRPr>
            </a:lvl7pPr>
            <a:lvl8pPr lvl="7" algn="ctr" rtl="0">
              <a:lnSpc>
                <a:spcPct val="100000"/>
              </a:lnSpc>
              <a:spcBef>
                <a:spcPts val="0"/>
              </a:spcBef>
              <a:spcAft>
                <a:spcPts val="0"/>
              </a:spcAft>
              <a:buSzPts val="1600"/>
              <a:buFont typeface="Barlow"/>
              <a:buNone/>
              <a:defRPr sz="1600">
                <a:latin typeface="Barlow"/>
                <a:ea typeface="Barlow"/>
                <a:cs typeface="Barlow"/>
                <a:sym typeface="Barlow"/>
              </a:defRPr>
            </a:lvl8pPr>
            <a:lvl9pPr lvl="8" algn="ctr" rtl="0">
              <a:lnSpc>
                <a:spcPct val="100000"/>
              </a:lnSpc>
              <a:spcBef>
                <a:spcPts val="0"/>
              </a:spcBef>
              <a:spcAft>
                <a:spcPts val="0"/>
              </a:spcAft>
              <a:buSzPts val="1600"/>
              <a:buFont typeface="Barlow"/>
              <a:buNone/>
              <a:defRPr sz="1600">
                <a:latin typeface="Barlow"/>
                <a:ea typeface="Barlow"/>
                <a:cs typeface="Barlow"/>
                <a:sym typeface="Barlow"/>
              </a:defRPr>
            </a:lvl9pPr>
          </a:lstStyle>
          <a:p>
            <a:endParaRPr/>
          </a:p>
        </p:txBody>
      </p:sp>
      <p:sp>
        <p:nvSpPr>
          <p:cNvPr id="396" name="Google Shape;3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7" name="Google Shape;397;p16"/>
          <p:cNvSpPr txBox="1">
            <a:spLocks noGrp="1"/>
          </p:cNvSpPr>
          <p:nvPr>
            <p:ph type="title" idx="4" hasCustomPrompt="1"/>
          </p:nvPr>
        </p:nvSpPr>
        <p:spPr>
          <a:xfrm>
            <a:off x="4011000" y="2071978"/>
            <a:ext cx="1122000" cy="37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8" name="Google Shape;398;p16"/>
          <p:cNvSpPr txBox="1">
            <a:spLocks noGrp="1"/>
          </p:cNvSpPr>
          <p:nvPr>
            <p:ph type="title" idx="5" hasCustomPrompt="1"/>
          </p:nvPr>
        </p:nvSpPr>
        <p:spPr>
          <a:xfrm>
            <a:off x="6676000" y="2407125"/>
            <a:ext cx="1122000" cy="37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9" name="Google Shape;399;p16"/>
          <p:cNvSpPr txBox="1">
            <a:spLocks noGrp="1"/>
          </p:cNvSpPr>
          <p:nvPr>
            <p:ph type="title" idx="6" hasCustomPrompt="1"/>
          </p:nvPr>
        </p:nvSpPr>
        <p:spPr>
          <a:xfrm>
            <a:off x="1274650" y="2407125"/>
            <a:ext cx="1122000" cy="37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0" name="Google Shape;400;p16"/>
          <p:cNvSpPr txBox="1">
            <a:spLocks noGrp="1"/>
          </p:cNvSpPr>
          <p:nvPr>
            <p:ph type="title" idx="7"/>
          </p:nvPr>
        </p:nvSpPr>
        <p:spPr>
          <a:xfrm>
            <a:off x="1058824" y="3506025"/>
            <a:ext cx="1644900" cy="2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01" name="Google Shape;401;p16"/>
          <p:cNvSpPr txBox="1">
            <a:spLocks noGrp="1"/>
          </p:cNvSpPr>
          <p:nvPr>
            <p:ph type="title" idx="8"/>
          </p:nvPr>
        </p:nvSpPr>
        <p:spPr>
          <a:xfrm>
            <a:off x="3749548" y="3506025"/>
            <a:ext cx="1644900" cy="2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02" name="Google Shape;402;p16"/>
          <p:cNvSpPr txBox="1">
            <a:spLocks noGrp="1"/>
          </p:cNvSpPr>
          <p:nvPr>
            <p:ph type="title" idx="9"/>
          </p:nvPr>
        </p:nvSpPr>
        <p:spPr>
          <a:xfrm>
            <a:off x="6244475" y="3506100"/>
            <a:ext cx="1984800" cy="2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grpSp>
        <p:nvGrpSpPr>
          <p:cNvPr id="403" name="Google Shape;403;p16"/>
          <p:cNvGrpSpPr/>
          <p:nvPr/>
        </p:nvGrpSpPr>
        <p:grpSpPr>
          <a:xfrm>
            <a:off x="-22933" y="107234"/>
            <a:ext cx="9166924" cy="5999399"/>
            <a:chOff x="-22933" y="107234"/>
            <a:chExt cx="9166924" cy="5999399"/>
          </a:xfrm>
        </p:grpSpPr>
        <p:grpSp>
          <p:nvGrpSpPr>
            <p:cNvPr id="404" name="Google Shape;404;p16"/>
            <p:cNvGrpSpPr/>
            <p:nvPr/>
          </p:nvGrpSpPr>
          <p:grpSpPr>
            <a:xfrm>
              <a:off x="-22933" y="107234"/>
              <a:ext cx="1297763" cy="1462947"/>
              <a:chOff x="1462300" y="238775"/>
              <a:chExt cx="4518675" cy="5093825"/>
            </a:xfrm>
          </p:grpSpPr>
          <p:sp>
            <p:nvSpPr>
              <p:cNvPr id="405" name="Google Shape;405;p16"/>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6"/>
            <p:cNvGrpSpPr/>
            <p:nvPr/>
          </p:nvGrpSpPr>
          <p:grpSpPr>
            <a:xfrm rot="1860095">
              <a:off x="8098565" y="4220542"/>
              <a:ext cx="609388" cy="1862157"/>
              <a:chOff x="2927175" y="237525"/>
              <a:chExt cx="1675775" cy="5120800"/>
            </a:xfrm>
          </p:grpSpPr>
          <p:sp>
            <p:nvSpPr>
              <p:cNvPr id="423" name="Google Shape;423;p16"/>
              <p:cNvSpPr/>
              <p:nvPr/>
            </p:nvSpPr>
            <p:spPr>
              <a:xfrm>
                <a:off x="3196775" y="4615200"/>
                <a:ext cx="21150" cy="5300"/>
              </a:xfrm>
              <a:custGeom>
                <a:avLst/>
                <a:gdLst/>
                <a:ahLst/>
                <a:cxnLst/>
                <a:rect l="l" t="t" r="r" b="b"/>
                <a:pathLst>
                  <a:path w="846" h="212" extrusionOk="0">
                    <a:moveTo>
                      <a:pt x="846" y="212"/>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3891875" y="530500"/>
                <a:ext cx="600050" cy="445075"/>
              </a:xfrm>
              <a:custGeom>
                <a:avLst/>
                <a:gdLst/>
                <a:ahLst/>
                <a:cxnLst/>
                <a:rect l="l" t="t" r="r" b="b"/>
                <a:pathLst>
                  <a:path w="24002" h="17803" extrusionOk="0">
                    <a:moveTo>
                      <a:pt x="2083" y="10356"/>
                    </a:moveTo>
                    <a:cubicBezTo>
                      <a:pt x="1093" y="10356"/>
                      <a:pt x="1" y="11563"/>
                      <a:pt x="531" y="12622"/>
                    </a:cubicBezTo>
                    <a:lnTo>
                      <a:pt x="2439" y="13185"/>
                    </a:lnTo>
                    <a:lnTo>
                      <a:pt x="2439" y="13185"/>
                    </a:lnTo>
                    <a:lnTo>
                      <a:pt x="2645" y="10508"/>
                    </a:lnTo>
                    <a:cubicBezTo>
                      <a:pt x="2471" y="10403"/>
                      <a:pt x="2279" y="10356"/>
                      <a:pt x="2083" y="10356"/>
                    </a:cubicBezTo>
                    <a:close/>
                    <a:moveTo>
                      <a:pt x="2439" y="13185"/>
                    </a:moveTo>
                    <a:lnTo>
                      <a:pt x="2434" y="13256"/>
                    </a:lnTo>
                    <a:cubicBezTo>
                      <a:pt x="2438" y="13233"/>
                      <a:pt x="2442" y="13210"/>
                      <a:pt x="2447" y="13187"/>
                    </a:cubicBezTo>
                    <a:lnTo>
                      <a:pt x="2447" y="13187"/>
                    </a:lnTo>
                    <a:lnTo>
                      <a:pt x="2439" y="13185"/>
                    </a:lnTo>
                    <a:close/>
                    <a:moveTo>
                      <a:pt x="13542" y="1"/>
                    </a:moveTo>
                    <a:cubicBezTo>
                      <a:pt x="10665" y="1"/>
                      <a:pt x="7848" y="1418"/>
                      <a:pt x="6240" y="3741"/>
                    </a:cubicBezTo>
                    <a:cubicBezTo>
                      <a:pt x="4350" y="6681"/>
                      <a:pt x="3085" y="9830"/>
                      <a:pt x="2447" y="13187"/>
                    </a:cubicBezTo>
                    <a:lnTo>
                      <a:pt x="2447" y="13187"/>
                    </a:lnTo>
                    <a:lnTo>
                      <a:pt x="17024" y="17486"/>
                    </a:lnTo>
                    <a:cubicBezTo>
                      <a:pt x="17658" y="17697"/>
                      <a:pt x="18345" y="17803"/>
                      <a:pt x="19059" y="17803"/>
                    </a:cubicBezTo>
                    <a:cubicBezTo>
                      <a:pt x="19773" y="17803"/>
                      <a:pt x="20513" y="17697"/>
                      <a:pt x="21253" y="17486"/>
                    </a:cubicBezTo>
                    <a:cubicBezTo>
                      <a:pt x="24002" y="16217"/>
                      <a:pt x="23367" y="11988"/>
                      <a:pt x="22310" y="9239"/>
                    </a:cubicBezTo>
                    <a:cubicBezTo>
                      <a:pt x="20830" y="5433"/>
                      <a:pt x="18927" y="1204"/>
                      <a:pt x="15121" y="146"/>
                    </a:cubicBezTo>
                    <a:cubicBezTo>
                      <a:pt x="14597" y="48"/>
                      <a:pt x="14068" y="1"/>
                      <a:pt x="13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3027600" y="4329725"/>
                <a:ext cx="978000" cy="396500"/>
              </a:xfrm>
              <a:custGeom>
                <a:avLst/>
                <a:gdLst/>
                <a:ahLst/>
                <a:cxnLst/>
                <a:rect l="l" t="t" r="r" b="b"/>
                <a:pathLst>
                  <a:path w="39120" h="15860" extrusionOk="0">
                    <a:moveTo>
                      <a:pt x="3807" y="1"/>
                    </a:moveTo>
                    <a:lnTo>
                      <a:pt x="2961" y="212"/>
                    </a:lnTo>
                    <a:lnTo>
                      <a:pt x="3583" y="337"/>
                    </a:lnTo>
                    <a:lnTo>
                      <a:pt x="3583" y="337"/>
                    </a:lnTo>
                    <a:lnTo>
                      <a:pt x="3807" y="1"/>
                    </a:lnTo>
                    <a:close/>
                    <a:moveTo>
                      <a:pt x="3583" y="337"/>
                    </a:moveTo>
                    <a:lnTo>
                      <a:pt x="1" y="5710"/>
                    </a:lnTo>
                    <a:lnTo>
                      <a:pt x="31718" y="15225"/>
                    </a:lnTo>
                    <a:cubicBezTo>
                      <a:pt x="32564" y="15648"/>
                      <a:pt x="33516" y="15860"/>
                      <a:pt x="34467" y="15860"/>
                    </a:cubicBezTo>
                    <a:cubicBezTo>
                      <a:pt x="35419" y="15860"/>
                      <a:pt x="36370" y="15648"/>
                      <a:pt x="37216" y="15225"/>
                    </a:cubicBezTo>
                    <a:cubicBezTo>
                      <a:pt x="39119" y="13322"/>
                      <a:pt x="39119" y="10362"/>
                      <a:pt x="37216" y="8459"/>
                    </a:cubicBezTo>
                    <a:cubicBezTo>
                      <a:pt x="35313" y="6979"/>
                      <a:pt x="32776" y="5921"/>
                      <a:pt x="30450" y="5710"/>
                    </a:cubicBezTo>
                    <a:lnTo>
                      <a:pt x="3583" y="337"/>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3106900" y="1015200"/>
                <a:ext cx="1326875" cy="3325250"/>
              </a:xfrm>
              <a:custGeom>
                <a:avLst/>
                <a:gdLst/>
                <a:ahLst/>
                <a:cxnLst/>
                <a:rect l="l" t="t" r="r" b="b"/>
                <a:pathLst>
                  <a:path w="53075" h="133010" extrusionOk="0">
                    <a:moveTo>
                      <a:pt x="28966" y="0"/>
                    </a:moveTo>
                    <a:cubicBezTo>
                      <a:pt x="28081" y="0"/>
                      <a:pt x="11205" y="83957"/>
                      <a:pt x="9516" y="91771"/>
                    </a:cubicBezTo>
                    <a:cubicBezTo>
                      <a:pt x="7613" y="101287"/>
                      <a:pt x="0" y="117991"/>
                      <a:pt x="6978" y="126872"/>
                    </a:cubicBezTo>
                    <a:cubicBezTo>
                      <a:pt x="9950" y="130676"/>
                      <a:pt x="16061" y="133010"/>
                      <a:pt x="21783" y="133010"/>
                    </a:cubicBezTo>
                    <a:cubicBezTo>
                      <a:pt x="26240" y="133010"/>
                      <a:pt x="30461" y="131593"/>
                      <a:pt x="32775" y="128353"/>
                    </a:cubicBezTo>
                    <a:cubicBezTo>
                      <a:pt x="34256" y="125815"/>
                      <a:pt x="35101" y="122855"/>
                      <a:pt x="35313" y="119895"/>
                    </a:cubicBezTo>
                    <a:cubicBezTo>
                      <a:pt x="41234" y="80987"/>
                      <a:pt x="47154" y="42291"/>
                      <a:pt x="53075" y="3595"/>
                    </a:cubicBezTo>
                    <a:lnTo>
                      <a:pt x="28969" y="1"/>
                    </a:lnTo>
                    <a:cubicBezTo>
                      <a:pt x="28968" y="0"/>
                      <a:pt x="28967" y="0"/>
                      <a:pt x="28966"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2937750" y="4633575"/>
                <a:ext cx="814100" cy="654675"/>
              </a:xfrm>
              <a:custGeom>
                <a:avLst/>
                <a:gdLst/>
                <a:ahLst/>
                <a:cxnLst/>
                <a:rect l="l" t="t" r="r" b="b"/>
                <a:pathLst>
                  <a:path w="32564" h="26187" extrusionOk="0">
                    <a:moveTo>
                      <a:pt x="12373" y="0"/>
                    </a:moveTo>
                    <a:cubicBezTo>
                      <a:pt x="11634" y="0"/>
                      <a:pt x="10892" y="37"/>
                      <a:pt x="10150" y="111"/>
                    </a:cubicBezTo>
                    <a:lnTo>
                      <a:pt x="9304" y="1380"/>
                    </a:lnTo>
                    <a:cubicBezTo>
                      <a:pt x="3383" y="2014"/>
                      <a:pt x="0" y="9203"/>
                      <a:pt x="1903" y="14913"/>
                    </a:cubicBezTo>
                    <a:cubicBezTo>
                      <a:pt x="4018" y="20622"/>
                      <a:pt x="9092" y="24640"/>
                      <a:pt x="15013" y="25697"/>
                    </a:cubicBezTo>
                    <a:cubicBezTo>
                      <a:pt x="16229" y="26028"/>
                      <a:pt x="17459" y="26187"/>
                      <a:pt x="18678" y="26187"/>
                    </a:cubicBezTo>
                    <a:cubicBezTo>
                      <a:pt x="22121" y="26187"/>
                      <a:pt x="25468" y="24923"/>
                      <a:pt x="28123" y="22736"/>
                    </a:cubicBezTo>
                    <a:cubicBezTo>
                      <a:pt x="32564" y="18296"/>
                      <a:pt x="31718" y="10472"/>
                      <a:pt x="27277" y="5820"/>
                    </a:cubicBezTo>
                    <a:cubicBezTo>
                      <a:pt x="23356" y="2086"/>
                      <a:pt x="17951" y="0"/>
                      <a:pt x="12373"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2927175" y="237525"/>
                <a:ext cx="1675775" cy="5120800"/>
              </a:xfrm>
              <a:custGeom>
                <a:avLst/>
                <a:gdLst/>
                <a:ahLst/>
                <a:cxnLst/>
                <a:rect l="l" t="t" r="r" b="b"/>
                <a:pathLst>
                  <a:path w="67031" h="204832" extrusionOk="0">
                    <a:moveTo>
                      <a:pt x="55003" y="5011"/>
                    </a:moveTo>
                    <a:cubicBezTo>
                      <a:pt x="55065" y="5011"/>
                      <a:pt x="55127" y="5037"/>
                      <a:pt x="55189" y="5099"/>
                    </a:cubicBezTo>
                    <a:cubicBezTo>
                      <a:pt x="55823" y="5099"/>
                      <a:pt x="56035" y="5733"/>
                      <a:pt x="55823" y="6368"/>
                    </a:cubicBezTo>
                    <a:cubicBezTo>
                      <a:pt x="55823" y="6579"/>
                      <a:pt x="55189" y="6579"/>
                      <a:pt x="54766" y="6579"/>
                    </a:cubicBezTo>
                    <a:cubicBezTo>
                      <a:pt x="54343" y="6156"/>
                      <a:pt x="54132" y="5733"/>
                      <a:pt x="54555" y="5310"/>
                    </a:cubicBezTo>
                    <a:cubicBezTo>
                      <a:pt x="54704" y="5161"/>
                      <a:pt x="54854" y="5011"/>
                      <a:pt x="55003" y="5011"/>
                    </a:cubicBezTo>
                    <a:close/>
                    <a:moveTo>
                      <a:pt x="53193" y="9801"/>
                    </a:moveTo>
                    <a:cubicBezTo>
                      <a:pt x="55139" y="9801"/>
                      <a:pt x="57060" y="10915"/>
                      <a:pt x="57938" y="12923"/>
                    </a:cubicBezTo>
                    <a:cubicBezTo>
                      <a:pt x="59629" y="17575"/>
                      <a:pt x="61110" y="22227"/>
                      <a:pt x="62801" y="26879"/>
                    </a:cubicBezTo>
                    <a:cubicBezTo>
                      <a:pt x="63013" y="27513"/>
                      <a:pt x="63013" y="28359"/>
                      <a:pt x="63224" y="28782"/>
                    </a:cubicBezTo>
                    <a:cubicBezTo>
                      <a:pt x="62801" y="29627"/>
                      <a:pt x="62167" y="30050"/>
                      <a:pt x="61321" y="30050"/>
                    </a:cubicBezTo>
                    <a:cubicBezTo>
                      <a:pt x="60898" y="30050"/>
                      <a:pt x="60475" y="29839"/>
                      <a:pt x="60264" y="29627"/>
                    </a:cubicBezTo>
                    <a:cubicBezTo>
                      <a:pt x="59006" y="28090"/>
                      <a:pt x="57194" y="27199"/>
                      <a:pt x="55316" y="27199"/>
                    </a:cubicBezTo>
                    <a:cubicBezTo>
                      <a:pt x="54353" y="27199"/>
                      <a:pt x="53372" y="27434"/>
                      <a:pt x="52440" y="27936"/>
                    </a:cubicBezTo>
                    <a:cubicBezTo>
                      <a:pt x="52058" y="28045"/>
                      <a:pt x="51675" y="28098"/>
                      <a:pt x="51300" y="28098"/>
                    </a:cubicBezTo>
                    <a:cubicBezTo>
                      <a:pt x="50223" y="28098"/>
                      <a:pt x="49207" y="27663"/>
                      <a:pt x="48423" y="26879"/>
                    </a:cubicBezTo>
                    <a:cubicBezTo>
                      <a:pt x="47381" y="25707"/>
                      <a:pt x="45938" y="25096"/>
                      <a:pt x="44490" y="25096"/>
                    </a:cubicBezTo>
                    <a:cubicBezTo>
                      <a:pt x="43586" y="25096"/>
                      <a:pt x="42680" y="25334"/>
                      <a:pt x="41868" y="25821"/>
                    </a:cubicBezTo>
                    <a:cubicBezTo>
                      <a:pt x="41445" y="26033"/>
                      <a:pt x="40810" y="26033"/>
                      <a:pt x="40387" y="26033"/>
                    </a:cubicBezTo>
                    <a:cubicBezTo>
                      <a:pt x="39542" y="25821"/>
                      <a:pt x="38907" y="24975"/>
                      <a:pt x="39119" y="23918"/>
                    </a:cubicBezTo>
                    <a:cubicBezTo>
                      <a:pt x="39330" y="23284"/>
                      <a:pt x="39753" y="22649"/>
                      <a:pt x="40176" y="22227"/>
                    </a:cubicBezTo>
                    <a:cubicBezTo>
                      <a:pt x="43348" y="18632"/>
                      <a:pt x="46308" y="14826"/>
                      <a:pt x="49480" y="11442"/>
                    </a:cubicBezTo>
                    <a:cubicBezTo>
                      <a:pt x="50512" y="10325"/>
                      <a:pt x="51858" y="9801"/>
                      <a:pt x="53193" y="9801"/>
                    </a:cubicBezTo>
                    <a:close/>
                    <a:moveTo>
                      <a:pt x="37638" y="29205"/>
                    </a:moveTo>
                    <a:lnTo>
                      <a:pt x="42290" y="29416"/>
                    </a:lnTo>
                    <a:cubicBezTo>
                      <a:pt x="42713" y="30685"/>
                      <a:pt x="42713" y="32165"/>
                      <a:pt x="42290" y="33434"/>
                    </a:cubicBezTo>
                    <a:lnTo>
                      <a:pt x="19877" y="155019"/>
                    </a:lnTo>
                    <a:cubicBezTo>
                      <a:pt x="19877" y="155865"/>
                      <a:pt x="19665" y="156711"/>
                      <a:pt x="19454" y="157557"/>
                    </a:cubicBezTo>
                    <a:cubicBezTo>
                      <a:pt x="19092" y="159544"/>
                      <a:pt x="18577" y="160142"/>
                      <a:pt x="17642" y="160142"/>
                    </a:cubicBezTo>
                    <a:cubicBezTo>
                      <a:pt x="17483" y="160142"/>
                      <a:pt x="17312" y="160125"/>
                      <a:pt x="17128" y="160094"/>
                    </a:cubicBezTo>
                    <a:cubicBezTo>
                      <a:pt x="13956" y="159460"/>
                      <a:pt x="12899" y="158614"/>
                      <a:pt x="13110" y="156499"/>
                    </a:cubicBezTo>
                    <a:cubicBezTo>
                      <a:pt x="13322" y="155653"/>
                      <a:pt x="13533" y="154808"/>
                      <a:pt x="13744" y="153962"/>
                    </a:cubicBezTo>
                    <a:cubicBezTo>
                      <a:pt x="21145" y="113786"/>
                      <a:pt x="28758" y="73610"/>
                      <a:pt x="36370" y="33434"/>
                    </a:cubicBezTo>
                    <a:cubicBezTo>
                      <a:pt x="36370" y="31953"/>
                      <a:pt x="36793" y="30473"/>
                      <a:pt x="37638" y="29205"/>
                    </a:cubicBezTo>
                    <a:close/>
                    <a:moveTo>
                      <a:pt x="46308" y="30262"/>
                    </a:moveTo>
                    <a:lnTo>
                      <a:pt x="53286" y="32165"/>
                    </a:lnTo>
                    <a:cubicBezTo>
                      <a:pt x="53497" y="33645"/>
                      <a:pt x="53497" y="35125"/>
                      <a:pt x="52863" y="36605"/>
                    </a:cubicBezTo>
                    <a:cubicBezTo>
                      <a:pt x="45885" y="72130"/>
                      <a:pt x="38696" y="107654"/>
                      <a:pt x="31718" y="143178"/>
                    </a:cubicBezTo>
                    <a:cubicBezTo>
                      <a:pt x="30661" y="148887"/>
                      <a:pt x="29180" y="154596"/>
                      <a:pt x="27912" y="160305"/>
                    </a:cubicBezTo>
                    <a:cubicBezTo>
                      <a:pt x="27586" y="161771"/>
                      <a:pt x="27010" y="162358"/>
                      <a:pt x="25894" y="162358"/>
                    </a:cubicBezTo>
                    <a:cubicBezTo>
                      <a:pt x="25560" y="162358"/>
                      <a:pt x="25178" y="162306"/>
                      <a:pt x="24740" y="162209"/>
                    </a:cubicBezTo>
                    <a:cubicBezTo>
                      <a:pt x="22837" y="161786"/>
                      <a:pt x="22203" y="161151"/>
                      <a:pt x="22414" y="159248"/>
                    </a:cubicBezTo>
                    <a:cubicBezTo>
                      <a:pt x="22625" y="158191"/>
                      <a:pt x="22837" y="156711"/>
                      <a:pt x="23048" y="155442"/>
                    </a:cubicBezTo>
                    <a:cubicBezTo>
                      <a:pt x="26432" y="136834"/>
                      <a:pt x="30026" y="118226"/>
                      <a:pt x="33409" y="99618"/>
                    </a:cubicBezTo>
                    <a:cubicBezTo>
                      <a:pt x="37216" y="78473"/>
                      <a:pt x="41233" y="57328"/>
                      <a:pt x="45039" y="36182"/>
                    </a:cubicBezTo>
                    <a:cubicBezTo>
                      <a:pt x="45462" y="34279"/>
                      <a:pt x="45885" y="32376"/>
                      <a:pt x="46308" y="30262"/>
                    </a:cubicBezTo>
                    <a:close/>
                    <a:moveTo>
                      <a:pt x="57092" y="32165"/>
                    </a:moveTo>
                    <a:cubicBezTo>
                      <a:pt x="58995" y="32799"/>
                      <a:pt x="60264" y="33222"/>
                      <a:pt x="61321" y="33645"/>
                    </a:cubicBezTo>
                    <a:cubicBezTo>
                      <a:pt x="62378" y="33645"/>
                      <a:pt x="63013" y="34702"/>
                      <a:pt x="62801" y="35548"/>
                    </a:cubicBezTo>
                    <a:cubicBezTo>
                      <a:pt x="62590" y="36817"/>
                      <a:pt x="62378" y="38086"/>
                      <a:pt x="62167" y="39354"/>
                    </a:cubicBezTo>
                    <a:cubicBezTo>
                      <a:pt x="59629" y="51619"/>
                      <a:pt x="57515" y="63883"/>
                      <a:pt x="54766" y="76147"/>
                    </a:cubicBezTo>
                    <a:cubicBezTo>
                      <a:pt x="48845" y="103425"/>
                      <a:pt x="43771" y="130913"/>
                      <a:pt x="38273" y="158191"/>
                    </a:cubicBezTo>
                    <a:cubicBezTo>
                      <a:pt x="38061" y="159037"/>
                      <a:pt x="37850" y="159883"/>
                      <a:pt x="37638" y="160940"/>
                    </a:cubicBezTo>
                    <a:cubicBezTo>
                      <a:pt x="37293" y="162840"/>
                      <a:pt x="36806" y="163329"/>
                      <a:pt x="35371" y="163329"/>
                    </a:cubicBezTo>
                    <a:cubicBezTo>
                      <a:pt x="35050" y="163329"/>
                      <a:pt x="34681" y="163304"/>
                      <a:pt x="34255" y="163266"/>
                    </a:cubicBezTo>
                    <a:cubicBezTo>
                      <a:pt x="33832" y="163266"/>
                      <a:pt x="33198" y="163266"/>
                      <a:pt x="32564" y="163054"/>
                    </a:cubicBezTo>
                    <a:cubicBezTo>
                      <a:pt x="31718" y="162843"/>
                      <a:pt x="30872" y="162631"/>
                      <a:pt x="31083" y="161151"/>
                    </a:cubicBezTo>
                    <a:cubicBezTo>
                      <a:pt x="31506" y="159671"/>
                      <a:pt x="31718" y="158402"/>
                      <a:pt x="31929" y="156922"/>
                    </a:cubicBezTo>
                    <a:cubicBezTo>
                      <a:pt x="34255" y="144869"/>
                      <a:pt x="36581" y="132605"/>
                      <a:pt x="39119" y="120764"/>
                    </a:cubicBezTo>
                    <a:cubicBezTo>
                      <a:pt x="45462" y="92852"/>
                      <a:pt x="50537" y="64940"/>
                      <a:pt x="56246" y="37028"/>
                    </a:cubicBezTo>
                    <a:cubicBezTo>
                      <a:pt x="56458" y="35548"/>
                      <a:pt x="56669" y="34068"/>
                      <a:pt x="57092" y="32165"/>
                    </a:cubicBezTo>
                    <a:close/>
                    <a:moveTo>
                      <a:pt x="6555" y="161997"/>
                    </a:moveTo>
                    <a:cubicBezTo>
                      <a:pt x="7612" y="162209"/>
                      <a:pt x="8881" y="162209"/>
                      <a:pt x="9938" y="162420"/>
                    </a:cubicBezTo>
                    <a:lnTo>
                      <a:pt x="24528" y="165380"/>
                    </a:lnTo>
                    <a:lnTo>
                      <a:pt x="38484" y="167918"/>
                    </a:lnTo>
                    <a:cubicBezTo>
                      <a:pt x="39330" y="168129"/>
                      <a:pt x="40387" y="168341"/>
                      <a:pt x="41233" y="168552"/>
                    </a:cubicBezTo>
                    <a:cubicBezTo>
                      <a:pt x="42502" y="168975"/>
                      <a:pt x="42925" y="170244"/>
                      <a:pt x="41868" y="170878"/>
                    </a:cubicBezTo>
                    <a:cubicBezTo>
                      <a:pt x="40387" y="171935"/>
                      <a:pt x="39964" y="173838"/>
                      <a:pt x="41022" y="175319"/>
                    </a:cubicBezTo>
                    <a:cubicBezTo>
                      <a:pt x="41656" y="176376"/>
                      <a:pt x="40810" y="177433"/>
                      <a:pt x="39330" y="177433"/>
                    </a:cubicBezTo>
                    <a:cubicBezTo>
                      <a:pt x="38484" y="177222"/>
                      <a:pt x="37638" y="177222"/>
                      <a:pt x="36793" y="177222"/>
                    </a:cubicBezTo>
                    <a:cubicBezTo>
                      <a:pt x="27066" y="175742"/>
                      <a:pt x="17551" y="174050"/>
                      <a:pt x="8035" y="171724"/>
                    </a:cubicBezTo>
                    <a:lnTo>
                      <a:pt x="6978" y="171512"/>
                    </a:lnTo>
                    <a:cubicBezTo>
                      <a:pt x="5921" y="171512"/>
                      <a:pt x="4863" y="170878"/>
                      <a:pt x="4229" y="170032"/>
                    </a:cubicBezTo>
                    <a:cubicBezTo>
                      <a:pt x="3595" y="168552"/>
                      <a:pt x="4863" y="167918"/>
                      <a:pt x="5709" y="167283"/>
                    </a:cubicBezTo>
                    <a:cubicBezTo>
                      <a:pt x="6978" y="166015"/>
                      <a:pt x="5921" y="164957"/>
                      <a:pt x="5286" y="163900"/>
                    </a:cubicBezTo>
                    <a:cubicBezTo>
                      <a:pt x="4863" y="163054"/>
                      <a:pt x="5709" y="161997"/>
                      <a:pt x="6555" y="161997"/>
                    </a:cubicBezTo>
                    <a:close/>
                    <a:moveTo>
                      <a:pt x="9304" y="175953"/>
                    </a:moveTo>
                    <a:lnTo>
                      <a:pt x="9304" y="175953"/>
                    </a:lnTo>
                    <a:cubicBezTo>
                      <a:pt x="9938" y="178490"/>
                      <a:pt x="8247" y="180605"/>
                      <a:pt x="7824" y="182297"/>
                    </a:cubicBezTo>
                    <a:cubicBezTo>
                      <a:pt x="7401" y="183988"/>
                      <a:pt x="7401" y="185680"/>
                      <a:pt x="8670" y="185680"/>
                    </a:cubicBezTo>
                    <a:cubicBezTo>
                      <a:pt x="9938" y="185468"/>
                      <a:pt x="10361" y="184411"/>
                      <a:pt x="10784" y="183354"/>
                    </a:cubicBezTo>
                    <a:cubicBezTo>
                      <a:pt x="11418" y="181028"/>
                      <a:pt x="11841" y="177856"/>
                      <a:pt x="14167" y="176799"/>
                    </a:cubicBezTo>
                    <a:cubicBezTo>
                      <a:pt x="14585" y="176632"/>
                      <a:pt x="15019" y="176564"/>
                      <a:pt x="15465" y="176564"/>
                    </a:cubicBezTo>
                    <a:cubicBezTo>
                      <a:pt x="17276" y="176564"/>
                      <a:pt x="19279" y="177686"/>
                      <a:pt x="21145" y="177856"/>
                    </a:cubicBezTo>
                    <a:cubicBezTo>
                      <a:pt x="23471" y="178279"/>
                      <a:pt x="25797" y="178702"/>
                      <a:pt x="28123" y="179125"/>
                    </a:cubicBezTo>
                    <a:cubicBezTo>
                      <a:pt x="29815" y="179548"/>
                      <a:pt x="30238" y="179759"/>
                      <a:pt x="30238" y="181874"/>
                    </a:cubicBezTo>
                    <a:cubicBezTo>
                      <a:pt x="30238" y="183777"/>
                      <a:pt x="30026" y="185891"/>
                      <a:pt x="30026" y="187794"/>
                    </a:cubicBezTo>
                    <a:cubicBezTo>
                      <a:pt x="30026" y="188852"/>
                      <a:pt x="30661" y="189697"/>
                      <a:pt x="31506" y="189697"/>
                    </a:cubicBezTo>
                    <a:cubicBezTo>
                      <a:pt x="32352" y="189697"/>
                      <a:pt x="32775" y="188852"/>
                      <a:pt x="32775" y="188217"/>
                    </a:cubicBezTo>
                    <a:cubicBezTo>
                      <a:pt x="33198" y="186526"/>
                      <a:pt x="33198" y="184623"/>
                      <a:pt x="33409" y="182719"/>
                    </a:cubicBezTo>
                    <a:cubicBezTo>
                      <a:pt x="33409" y="182085"/>
                      <a:pt x="33198" y="181239"/>
                      <a:pt x="34044" y="180816"/>
                    </a:cubicBezTo>
                    <a:cubicBezTo>
                      <a:pt x="34467" y="180816"/>
                      <a:pt x="34890" y="181239"/>
                      <a:pt x="34890" y="181874"/>
                    </a:cubicBezTo>
                    <a:cubicBezTo>
                      <a:pt x="34678" y="186526"/>
                      <a:pt x="34467" y="190966"/>
                      <a:pt x="33621" y="195618"/>
                    </a:cubicBezTo>
                    <a:cubicBezTo>
                      <a:pt x="33409" y="198367"/>
                      <a:pt x="31295" y="200693"/>
                      <a:pt x="28335" y="201116"/>
                    </a:cubicBezTo>
                    <a:cubicBezTo>
                      <a:pt x="27700" y="201327"/>
                      <a:pt x="26854" y="201327"/>
                      <a:pt x="26220" y="201327"/>
                    </a:cubicBezTo>
                    <a:cubicBezTo>
                      <a:pt x="25178" y="201435"/>
                      <a:pt x="24143" y="201488"/>
                      <a:pt x="23114" y="201488"/>
                    </a:cubicBezTo>
                    <a:cubicBezTo>
                      <a:pt x="18089" y="201488"/>
                      <a:pt x="13233" y="200226"/>
                      <a:pt x="8670" y="197944"/>
                    </a:cubicBezTo>
                    <a:cubicBezTo>
                      <a:pt x="7401" y="197310"/>
                      <a:pt x="6132" y="196252"/>
                      <a:pt x="5075" y="195407"/>
                    </a:cubicBezTo>
                    <a:cubicBezTo>
                      <a:pt x="4018" y="194349"/>
                      <a:pt x="3595" y="192869"/>
                      <a:pt x="3806" y="191389"/>
                    </a:cubicBezTo>
                    <a:cubicBezTo>
                      <a:pt x="4652" y="185891"/>
                      <a:pt x="6555" y="180816"/>
                      <a:pt x="9304" y="175953"/>
                    </a:cubicBezTo>
                    <a:close/>
                    <a:moveTo>
                      <a:pt x="55628" y="1"/>
                    </a:moveTo>
                    <a:cubicBezTo>
                      <a:pt x="54006" y="1"/>
                      <a:pt x="53223" y="1175"/>
                      <a:pt x="52440" y="2350"/>
                    </a:cubicBezTo>
                    <a:cubicBezTo>
                      <a:pt x="48211" y="8059"/>
                      <a:pt x="43771" y="13346"/>
                      <a:pt x="39119" y="18632"/>
                    </a:cubicBezTo>
                    <a:cubicBezTo>
                      <a:pt x="36158" y="21592"/>
                      <a:pt x="34255" y="25398"/>
                      <a:pt x="33621" y="29627"/>
                    </a:cubicBezTo>
                    <a:cubicBezTo>
                      <a:pt x="26009" y="70649"/>
                      <a:pt x="18185" y="111671"/>
                      <a:pt x="10573" y="152693"/>
                    </a:cubicBezTo>
                    <a:cubicBezTo>
                      <a:pt x="10361" y="154173"/>
                      <a:pt x="9938" y="155653"/>
                      <a:pt x="9727" y="157134"/>
                    </a:cubicBezTo>
                    <a:cubicBezTo>
                      <a:pt x="9515" y="157979"/>
                      <a:pt x="8670" y="158825"/>
                      <a:pt x="7824" y="158825"/>
                    </a:cubicBezTo>
                    <a:lnTo>
                      <a:pt x="6132" y="158825"/>
                    </a:lnTo>
                    <a:cubicBezTo>
                      <a:pt x="2749" y="159460"/>
                      <a:pt x="1903" y="160517"/>
                      <a:pt x="1903" y="163900"/>
                    </a:cubicBezTo>
                    <a:cubicBezTo>
                      <a:pt x="1903" y="164957"/>
                      <a:pt x="1692" y="166015"/>
                      <a:pt x="1480" y="166860"/>
                    </a:cubicBezTo>
                    <a:cubicBezTo>
                      <a:pt x="0" y="170244"/>
                      <a:pt x="0" y="170667"/>
                      <a:pt x="2960" y="172781"/>
                    </a:cubicBezTo>
                    <a:cubicBezTo>
                      <a:pt x="4863" y="173838"/>
                      <a:pt x="5498" y="176376"/>
                      <a:pt x="4229" y="178067"/>
                    </a:cubicBezTo>
                    <a:cubicBezTo>
                      <a:pt x="3595" y="179759"/>
                      <a:pt x="2960" y="181662"/>
                      <a:pt x="2538" y="183354"/>
                    </a:cubicBezTo>
                    <a:cubicBezTo>
                      <a:pt x="1692" y="185680"/>
                      <a:pt x="1057" y="188006"/>
                      <a:pt x="634" y="190332"/>
                    </a:cubicBezTo>
                    <a:cubicBezTo>
                      <a:pt x="0" y="193292"/>
                      <a:pt x="1057" y="196252"/>
                      <a:pt x="3383" y="198156"/>
                    </a:cubicBezTo>
                    <a:cubicBezTo>
                      <a:pt x="4229" y="199001"/>
                      <a:pt x="5075" y="199636"/>
                      <a:pt x="6132" y="200270"/>
                    </a:cubicBezTo>
                    <a:cubicBezTo>
                      <a:pt x="11310" y="203276"/>
                      <a:pt x="17146" y="204831"/>
                      <a:pt x="23122" y="204831"/>
                    </a:cubicBezTo>
                    <a:cubicBezTo>
                      <a:pt x="24712" y="204831"/>
                      <a:pt x="26312" y="204721"/>
                      <a:pt x="27912" y="204499"/>
                    </a:cubicBezTo>
                    <a:cubicBezTo>
                      <a:pt x="34044" y="203653"/>
                      <a:pt x="36581" y="200904"/>
                      <a:pt x="37216" y="194772"/>
                    </a:cubicBezTo>
                    <a:cubicBezTo>
                      <a:pt x="37638" y="191178"/>
                      <a:pt x="37638" y="187794"/>
                      <a:pt x="37850" y="184200"/>
                    </a:cubicBezTo>
                    <a:cubicBezTo>
                      <a:pt x="37850" y="181451"/>
                      <a:pt x="38061" y="181239"/>
                      <a:pt x="40810" y="180605"/>
                    </a:cubicBezTo>
                    <a:cubicBezTo>
                      <a:pt x="43559" y="179971"/>
                      <a:pt x="45039" y="178490"/>
                      <a:pt x="44828" y="175530"/>
                    </a:cubicBezTo>
                    <a:cubicBezTo>
                      <a:pt x="44828" y="174261"/>
                      <a:pt x="45039" y="172993"/>
                      <a:pt x="45674" y="171935"/>
                    </a:cubicBezTo>
                    <a:cubicBezTo>
                      <a:pt x="46519" y="168764"/>
                      <a:pt x="46097" y="167495"/>
                      <a:pt x="43348" y="166015"/>
                    </a:cubicBezTo>
                    <a:cubicBezTo>
                      <a:pt x="40599" y="164746"/>
                      <a:pt x="40176" y="165169"/>
                      <a:pt x="41022" y="160940"/>
                    </a:cubicBezTo>
                    <a:cubicBezTo>
                      <a:pt x="41233" y="159460"/>
                      <a:pt x="41445" y="158191"/>
                      <a:pt x="41868" y="156711"/>
                    </a:cubicBezTo>
                    <a:cubicBezTo>
                      <a:pt x="45674" y="137046"/>
                      <a:pt x="49691" y="117380"/>
                      <a:pt x="53497" y="97715"/>
                    </a:cubicBezTo>
                    <a:lnTo>
                      <a:pt x="53709" y="97927"/>
                    </a:lnTo>
                    <a:cubicBezTo>
                      <a:pt x="57726" y="76781"/>
                      <a:pt x="61955" y="55848"/>
                      <a:pt x="66184" y="34914"/>
                    </a:cubicBezTo>
                    <a:cubicBezTo>
                      <a:pt x="67030" y="31953"/>
                      <a:pt x="66819" y="28570"/>
                      <a:pt x="65762" y="25610"/>
                    </a:cubicBezTo>
                    <a:cubicBezTo>
                      <a:pt x="63013" y="18420"/>
                      <a:pt x="60687" y="11231"/>
                      <a:pt x="58784" y="3619"/>
                    </a:cubicBezTo>
                    <a:cubicBezTo>
                      <a:pt x="58361" y="2139"/>
                      <a:pt x="57726" y="235"/>
                      <a:pt x="56035" y="24"/>
                    </a:cubicBezTo>
                    <a:cubicBezTo>
                      <a:pt x="55894" y="8"/>
                      <a:pt x="55758" y="1"/>
                      <a:pt x="55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3651375" y="5053950"/>
                <a:ext cx="89900" cy="116325"/>
              </a:xfrm>
              <a:custGeom>
                <a:avLst/>
                <a:gdLst/>
                <a:ahLst/>
                <a:cxnLst/>
                <a:rect l="l" t="t" r="r" b="b"/>
                <a:pathLst>
                  <a:path w="3596" h="4653" extrusionOk="0">
                    <a:moveTo>
                      <a:pt x="2327" y="1"/>
                    </a:moveTo>
                    <a:cubicBezTo>
                      <a:pt x="1904" y="1"/>
                      <a:pt x="1270" y="212"/>
                      <a:pt x="847" y="635"/>
                    </a:cubicBezTo>
                    <a:cubicBezTo>
                      <a:pt x="1" y="1692"/>
                      <a:pt x="1" y="2961"/>
                      <a:pt x="847" y="4230"/>
                    </a:cubicBezTo>
                    <a:cubicBezTo>
                      <a:pt x="847" y="4441"/>
                      <a:pt x="1481" y="4441"/>
                      <a:pt x="1693" y="4653"/>
                    </a:cubicBezTo>
                    <a:cubicBezTo>
                      <a:pt x="1904" y="4441"/>
                      <a:pt x="2327" y="4441"/>
                      <a:pt x="2538" y="4230"/>
                    </a:cubicBezTo>
                    <a:cubicBezTo>
                      <a:pt x="3384" y="3384"/>
                      <a:pt x="3596" y="2115"/>
                      <a:pt x="3384" y="1058"/>
                    </a:cubicBezTo>
                    <a:cubicBezTo>
                      <a:pt x="3173" y="635"/>
                      <a:pt x="2750" y="212"/>
                      <a:pt x="2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3048750" y="4948225"/>
                <a:ext cx="95175" cy="105750"/>
              </a:xfrm>
              <a:custGeom>
                <a:avLst/>
                <a:gdLst/>
                <a:ahLst/>
                <a:cxnLst/>
                <a:rect l="l" t="t" r="r" b="b"/>
                <a:pathLst>
                  <a:path w="3807" h="4230" extrusionOk="0">
                    <a:moveTo>
                      <a:pt x="2749" y="1"/>
                    </a:moveTo>
                    <a:cubicBezTo>
                      <a:pt x="2326" y="1"/>
                      <a:pt x="1904" y="1"/>
                      <a:pt x="1692" y="212"/>
                    </a:cubicBezTo>
                    <a:cubicBezTo>
                      <a:pt x="423" y="635"/>
                      <a:pt x="0" y="2115"/>
                      <a:pt x="635" y="3384"/>
                    </a:cubicBezTo>
                    <a:cubicBezTo>
                      <a:pt x="846" y="3807"/>
                      <a:pt x="1269" y="4018"/>
                      <a:pt x="1904" y="4230"/>
                    </a:cubicBezTo>
                    <a:cubicBezTo>
                      <a:pt x="3172" y="4230"/>
                      <a:pt x="3384" y="2961"/>
                      <a:pt x="3595" y="1904"/>
                    </a:cubicBezTo>
                    <a:cubicBezTo>
                      <a:pt x="3807" y="1269"/>
                      <a:pt x="3384" y="424"/>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3165050" y="4402325"/>
                <a:ext cx="697825" cy="182550"/>
              </a:xfrm>
              <a:custGeom>
                <a:avLst/>
                <a:gdLst/>
                <a:ahLst/>
                <a:cxnLst/>
                <a:rect l="l" t="t" r="r" b="b"/>
                <a:pathLst>
                  <a:path w="27913" h="7302" extrusionOk="0">
                    <a:moveTo>
                      <a:pt x="943" y="1"/>
                    </a:moveTo>
                    <a:cubicBezTo>
                      <a:pt x="494" y="1"/>
                      <a:pt x="212" y="346"/>
                      <a:pt x="212" y="691"/>
                    </a:cubicBezTo>
                    <a:cubicBezTo>
                      <a:pt x="0" y="1537"/>
                      <a:pt x="423" y="1749"/>
                      <a:pt x="635" y="2172"/>
                    </a:cubicBezTo>
                    <a:cubicBezTo>
                      <a:pt x="846" y="2383"/>
                      <a:pt x="1058" y="2383"/>
                      <a:pt x="1269" y="2383"/>
                    </a:cubicBezTo>
                    <a:lnTo>
                      <a:pt x="13322" y="5766"/>
                    </a:lnTo>
                    <a:cubicBezTo>
                      <a:pt x="13956" y="5978"/>
                      <a:pt x="14379" y="5978"/>
                      <a:pt x="15013" y="5978"/>
                    </a:cubicBezTo>
                    <a:cubicBezTo>
                      <a:pt x="15500" y="5940"/>
                      <a:pt x="15987" y="5923"/>
                      <a:pt x="16474" y="5923"/>
                    </a:cubicBezTo>
                    <a:cubicBezTo>
                      <a:pt x="18736" y="5923"/>
                      <a:pt x="20998" y="6302"/>
                      <a:pt x="23260" y="6824"/>
                    </a:cubicBezTo>
                    <a:cubicBezTo>
                      <a:pt x="23894" y="7035"/>
                      <a:pt x="24952" y="7246"/>
                      <a:pt x="25798" y="7246"/>
                    </a:cubicBezTo>
                    <a:cubicBezTo>
                      <a:pt x="25910" y="7284"/>
                      <a:pt x="26029" y="7301"/>
                      <a:pt x="26150" y="7301"/>
                    </a:cubicBezTo>
                    <a:cubicBezTo>
                      <a:pt x="26712" y="7301"/>
                      <a:pt x="27315" y="6923"/>
                      <a:pt x="27489" y="6401"/>
                    </a:cubicBezTo>
                    <a:cubicBezTo>
                      <a:pt x="27912" y="5766"/>
                      <a:pt x="26855" y="4709"/>
                      <a:pt x="26009" y="4498"/>
                    </a:cubicBezTo>
                    <a:cubicBezTo>
                      <a:pt x="25163" y="4286"/>
                      <a:pt x="24317" y="4075"/>
                      <a:pt x="23472" y="4075"/>
                    </a:cubicBezTo>
                    <a:lnTo>
                      <a:pt x="14168" y="2172"/>
                    </a:lnTo>
                    <a:lnTo>
                      <a:pt x="14168" y="2383"/>
                    </a:lnTo>
                    <a:cubicBezTo>
                      <a:pt x="11842" y="1749"/>
                      <a:pt x="9304" y="1326"/>
                      <a:pt x="7190" y="903"/>
                    </a:cubicBezTo>
                    <a:cubicBezTo>
                      <a:pt x="5287" y="480"/>
                      <a:pt x="3172" y="268"/>
                      <a:pt x="1269" y="57"/>
                    </a:cubicBezTo>
                    <a:cubicBezTo>
                      <a:pt x="1153" y="18"/>
                      <a:pt x="104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bg>
      <p:bgPr>
        <a:blipFill>
          <a:blip r:embed="rId2">
            <a:alphaModFix/>
          </a:blip>
          <a:stretch>
            <a:fillRect/>
          </a:stretch>
        </a:blipFill>
        <a:effectLst/>
      </p:bgPr>
    </p:bg>
    <p:spTree>
      <p:nvGrpSpPr>
        <p:cNvPr id="1" name="Shape 432"/>
        <p:cNvGrpSpPr/>
        <p:nvPr/>
      </p:nvGrpSpPr>
      <p:grpSpPr>
        <a:xfrm>
          <a:off x="0" y="0"/>
          <a:ext cx="0" cy="0"/>
          <a:chOff x="0" y="0"/>
          <a:chExt cx="0" cy="0"/>
        </a:xfrm>
      </p:grpSpPr>
      <p:sp>
        <p:nvSpPr>
          <p:cNvPr id="433" name="Google Shape;433;p17"/>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17"/>
          <p:cNvGrpSpPr/>
          <p:nvPr/>
        </p:nvGrpSpPr>
        <p:grpSpPr>
          <a:xfrm>
            <a:off x="112047" y="1638763"/>
            <a:ext cx="8999703" cy="3844049"/>
            <a:chOff x="112047" y="1638763"/>
            <a:chExt cx="8999703" cy="3844049"/>
          </a:xfrm>
        </p:grpSpPr>
        <p:sp>
          <p:nvSpPr>
            <p:cNvPr id="435" name="Google Shape;435;p17"/>
            <p:cNvSpPr/>
            <p:nvPr/>
          </p:nvSpPr>
          <p:spPr>
            <a:xfrm>
              <a:off x="8551375" y="1638763"/>
              <a:ext cx="560375" cy="697700"/>
            </a:xfrm>
            <a:custGeom>
              <a:avLst/>
              <a:gdLst/>
              <a:ahLst/>
              <a:cxnLst/>
              <a:rect l="l" t="t" r="r" b="b"/>
              <a:pathLst>
                <a:path w="22415" h="27908" extrusionOk="0">
                  <a:moveTo>
                    <a:pt x="8899" y="1"/>
                  </a:moveTo>
                  <a:cubicBezTo>
                    <a:pt x="7084" y="1"/>
                    <a:pt x="5275" y="799"/>
                    <a:pt x="4018" y="2335"/>
                  </a:cubicBezTo>
                  <a:cubicBezTo>
                    <a:pt x="3172" y="3392"/>
                    <a:pt x="2538" y="4449"/>
                    <a:pt x="2115" y="5718"/>
                  </a:cubicBezTo>
                  <a:cubicBezTo>
                    <a:pt x="1" y="13542"/>
                    <a:pt x="3172" y="22000"/>
                    <a:pt x="9727" y="26652"/>
                  </a:cubicBezTo>
                  <a:cubicBezTo>
                    <a:pt x="10906" y="27477"/>
                    <a:pt x="12282" y="27908"/>
                    <a:pt x="13672" y="27908"/>
                  </a:cubicBezTo>
                  <a:cubicBezTo>
                    <a:pt x="14775" y="27908"/>
                    <a:pt x="15887" y="27636"/>
                    <a:pt x="16917" y="27075"/>
                  </a:cubicBezTo>
                  <a:cubicBezTo>
                    <a:pt x="20300" y="25383"/>
                    <a:pt x="22415" y="21788"/>
                    <a:pt x="22415" y="17982"/>
                  </a:cubicBezTo>
                  <a:cubicBezTo>
                    <a:pt x="22415" y="17136"/>
                    <a:pt x="22203" y="16079"/>
                    <a:pt x="21992" y="15233"/>
                  </a:cubicBezTo>
                  <a:cubicBezTo>
                    <a:pt x="20934" y="10581"/>
                    <a:pt x="18397" y="6564"/>
                    <a:pt x="15225" y="3180"/>
                  </a:cubicBezTo>
                  <a:cubicBezTo>
                    <a:pt x="14168" y="2123"/>
                    <a:pt x="12899" y="1277"/>
                    <a:pt x="11630" y="643"/>
                  </a:cubicBezTo>
                  <a:cubicBezTo>
                    <a:pt x="10768" y="212"/>
                    <a:pt x="9833" y="1"/>
                    <a:pt x="8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8300695" y="4486041"/>
              <a:ext cx="408647" cy="479112"/>
            </a:xfrm>
            <a:custGeom>
              <a:avLst/>
              <a:gdLst/>
              <a:ahLst/>
              <a:cxnLst/>
              <a:rect l="l" t="t" r="r" b="b"/>
              <a:pathLst>
                <a:path w="22194" h="26021" extrusionOk="0">
                  <a:moveTo>
                    <a:pt x="9966" y="1"/>
                  </a:moveTo>
                  <a:cubicBezTo>
                    <a:pt x="8722" y="1"/>
                    <a:pt x="7582" y="523"/>
                    <a:pt x="6775" y="1491"/>
                  </a:cubicBezTo>
                  <a:cubicBezTo>
                    <a:pt x="5607" y="2425"/>
                    <a:pt x="4439" y="3360"/>
                    <a:pt x="3271" y="4061"/>
                  </a:cubicBezTo>
                  <a:cubicBezTo>
                    <a:pt x="2337" y="4761"/>
                    <a:pt x="1636" y="5696"/>
                    <a:pt x="1402" y="6864"/>
                  </a:cubicBezTo>
                  <a:cubicBezTo>
                    <a:pt x="935" y="8266"/>
                    <a:pt x="468" y="9667"/>
                    <a:pt x="234" y="11069"/>
                  </a:cubicBezTo>
                  <a:cubicBezTo>
                    <a:pt x="0" y="12471"/>
                    <a:pt x="234" y="14106"/>
                    <a:pt x="935" y="15274"/>
                  </a:cubicBezTo>
                  <a:cubicBezTo>
                    <a:pt x="2804" y="19713"/>
                    <a:pt x="6308" y="22983"/>
                    <a:pt x="10513" y="25086"/>
                  </a:cubicBezTo>
                  <a:cubicBezTo>
                    <a:pt x="11915" y="25786"/>
                    <a:pt x="13316" y="26020"/>
                    <a:pt x="14952" y="26020"/>
                  </a:cubicBezTo>
                  <a:cubicBezTo>
                    <a:pt x="16353" y="26020"/>
                    <a:pt x="17755" y="25786"/>
                    <a:pt x="18689" y="25086"/>
                  </a:cubicBezTo>
                  <a:cubicBezTo>
                    <a:pt x="21025" y="23217"/>
                    <a:pt x="22194" y="20413"/>
                    <a:pt x="21726" y="17610"/>
                  </a:cubicBezTo>
                  <a:cubicBezTo>
                    <a:pt x="21259" y="15508"/>
                    <a:pt x="21025" y="13171"/>
                    <a:pt x="20792" y="10835"/>
                  </a:cubicBezTo>
                  <a:cubicBezTo>
                    <a:pt x="20558" y="4995"/>
                    <a:pt x="16587" y="2192"/>
                    <a:pt x="11681" y="323"/>
                  </a:cubicBezTo>
                  <a:cubicBezTo>
                    <a:pt x="11102" y="106"/>
                    <a:pt x="10524" y="1"/>
                    <a:pt x="9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03509" y="309827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112047" y="20486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516405" y="4822159"/>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4251642" y="445601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908444" y="4928917"/>
              <a:ext cx="524678" cy="553894"/>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7"/>
          <p:cNvGrpSpPr/>
          <p:nvPr/>
        </p:nvGrpSpPr>
        <p:grpSpPr>
          <a:xfrm>
            <a:off x="8311069" y="4394678"/>
            <a:ext cx="994696" cy="925312"/>
            <a:chOff x="920750" y="240450"/>
            <a:chExt cx="5619750" cy="5227750"/>
          </a:xfrm>
        </p:grpSpPr>
        <p:sp>
          <p:nvSpPr>
            <p:cNvPr id="443" name="Google Shape;443;p17"/>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7"/>
          <p:cNvGrpSpPr/>
          <p:nvPr/>
        </p:nvGrpSpPr>
        <p:grpSpPr>
          <a:xfrm rot="661379">
            <a:off x="240903" y="4374874"/>
            <a:ext cx="1038960" cy="590047"/>
            <a:chOff x="228650" y="628000"/>
            <a:chExt cx="6803150" cy="4041675"/>
          </a:xfrm>
        </p:grpSpPr>
        <p:sp>
          <p:nvSpPr>
            <p:cNvPr id="468" name="Google Shape;468;p17"/>
            <p:cNvSpPr/>
            <p:nvPr/>
          </p:nvSpPr>
          <p:spPr>
            <a:xfrm>
              <a:off x="1080225" y="1825400"/>
              <a:ext cx="5109450" cy="1999475"/>
            </a:xfrm>
            <a:custGeom>
              <a:avLst/>
              <a:gdLst/>
              <a:ahLst/>
              <a:cxnLst/>
              <a:rect l="l" t="t" r="r" b="b"/>
              <a:pathLst>
                <a:path w="204378" h="79979" extrusionOk="0">
                  <a:moveTo>
                    <a:pt x="78061" y="0"/>
                  </a:moveTo>
                  <a:cubicBezTo>
                    <a:pt x="57906" y="0"/>
                    <a:pt x="37601" y="2805"/>
                    <a:pt x="17410" y="9681"/>
                  </a:cubicBezTo>
                  <a:cubicBezTo>
                    <a:pt x="11355" y="11195"/>
                    <a:pt x="6056" y="14980"/>
                    <a:pt x="3028" y="20279"/>
                  </a:cubicBezTo>
                  <a:cubicBezTo>
                    <a:pt x="384" y="25568"/>
                    <a:pt x="2936" y="32879"/>
                    <a:pt x="7156" y="32879"/>
                  </a:cubicBezTo>
                  <a:cubicBezTo>
                    <a:pt x="7252" y="32879"/>
                    <a:pt x="7350" y="32875"/>
                    <a:pt x="7448" y="32867"/>
                  </a:cubicBezTo>
                  <a:lnTo>
                    <a:pt x="7448" y="32867"/>
                  </a:lnTo>
                  <a:lnTo>
                    <a:pt x="0" y="35039"/>
                  </a:lnTo>
                  <a:cubicBezTo>
                    <a:pt x="49959" y="55098"/>
                    <a:pt x="100297" y="75158"/>
                    <a:pt x="154797" y="79321"/>
                  </a:cubicBezTo>
                  <a:cubicBezTo>
                    <a:pt x="157558" y="79763"/>
                    <a:pt x="160352" y="79979"/>
                    <a:pt x="163149" y="79979"/>
                  </a:cubicBezTo>
                  <a:cubicBezTo>
                    <a:pt x="169938" y="79979"/>
                    <a:pt x="176750" y="78705"/>
                    <a:pt x="183183" y="76293"/>
                  </a:cubicBezTo>
                  <a:cubicBezTo>
                    <a:pt x="193402" y="72130"/>
                    <a:pt x="200972" y="63046"/>
                    <a:pt x="203242" y="52071"/>
                  </a:cubicBezTo>
                  <a:cubicBezTo>
                    <a:pt x="204378" y="42609"/>
                    <a:pt x="200972" y="33147"/>
                    <a:pt x="194159" y="27091"/>
                  </a:cubicBezTo>
                  <a:cubicBezTo>
                    <a:pt x="187725" y="21793"/>
                    <a:pt x="179777" y="18008"/>
                    <a:pt x="171829" y="16115"/>
                  </a:cubicBezTo>
                  <a:cubicBezTo>
                    <a:pt x="141648" y="7061"/>
                    <a:pt x="110042" y="0"/>
                    <a:pt x="78061"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228650" y="628000"/>
              <a:ext cx="6803150" cy="4041675"/>
            </a:xfrm>
            <a:custGeom>
              <a:avLst/>
              <a:gdLst/>
              <a:ahLst/>
              <a:cxnLst/>
              <a:rect l="l" t="t" r="r" b="b"/>
              <a:pathLst>
                <a:path w="272126" h="161667" extrusionOk="0">
                  <a:moveTo>
                    <a:pt x="125276" y="6105"/>
                  </a:moveTo>
                  <a:cubicBezTo>
                    <a:pt x="126033" y="6862"/>
                    <a:pt x="127169" y="7240"/>
                    <a:pt x="127547" y="8375"/>
                  </a:cubicBezTo>
                  <a:cubicBezTo>
                    <a:pt x="132467" y="17837"/>
                    <a:pt x="135495" y="28435"/>
                    <a:pt x="135874" y="39410"/>
                  </a:cubicBezTo>
                  <a:cubicBezTo>
                    <a:pt x="136252" y="40924"/>
                    <a:pt x="135495" y="42438"/>
                    <a:pt x="134360" y="43574"/>
                  </a:cubicBezTo>
                  <a:cubicBezTo>
                    <a:pt x="133970" y="43639"/>
                    <a:pt x="133581" y="43670"/>
                    <a:pt x="133193" y="43670"/>
                  </a:cubicBezTo>
                  <a:cubicBezTo>
                    <a:pt x="131321" y="43670"/>
                    <a:pt x="129493" y="42935"/>
                    <a:pt x="127926" y="41681"/>
                  </a:cubicBezTo>
                  <a:cubicBezTo>
                    <a:pt x="127547" y="41681"/>
                    <a:pt x="127547" y="41303"/>
                    <a:pt x="127547" y="40924"/>
                  </a:cubicBezTo>
                  <a:cubicBezTo>
                    <a:pt x="123762" y="31841"/>
                    <a:pt x="121492" y="22001"/>
                    <a:pt x="121492" y="12160"/>
                  </a:cubicBezTo>
                  <a:cubicBezTo>
                    <a:pt x="121113" y="10646"/>
                    <a:pt x="121870" y="8754"/>
                    <a:pt x="123005" y="7619"/>
                  </a:cubicBezTo>
                  <a:cubicBezTo>
                    <a:pt x="123762" y="6862"/>
                    <a:pt x="124519" y="6483"/>
                    <a:pt x="125276" y="6105"/>
                  </a:cubicBezTo>
                  <a:close/>
                  <a:moveTo>
                    <a:pt x="23455" y="52881"/>
                  </a:moveTo>
                  <a:cubicBezTo>
                    <a:pt x="30114" y="52881"/>
                    <a:pt x="36718" y="53642"/>
                    <a:pt x="43147" y="54928"/>
                  </a:cubicBezTo>
                  <a:cubicBezTo>
                    <a:pt x="44282" y="54928"/>
                    <a:pt x="45039" y="55306"/>
                    <a:pt x="45796" y="56063"/>
                  </a:cubicBezTo>
                  <a:cubicBezTo>
                    <a:pt x="46175" y="56442"/>
                    <a:pt x="46553" y="57199"/>
                    <a:pt x="46553" y="57577"/>
                  </a:cubicBezTo>
                  <a:cubicBezTo>
                    <a:pt x="46932" y="58334"/>
                    <a:pt x="46553" y="59091"/>
                    <a:pt x="45796" y="59091"/>
                  </a:cubicBezTo>
                  <a:cubicBezTo>
                    <a:pt x="44661" y="59470"/>
                    <a:pt x="43525" y="59848"/>
                    <a:pt x="42011" y="60227"/>
                  </a:cubicBezTo>
                  <a:cubicBezTo>
                    <a:pt x="39208" y="60517"/>
                    <a:pt x="36404" y="60659"/>
                    <a:pt x="33607" y="60659"/>
                  </a:cubicBezTo>
                  <a:cubicBezTo>
                    <a:pt x="25453" y="60659"/>
                    <a:pt x="17353" y="59453"/>
                    <a:pt x="9462" y="57199"/>
                  </a:cubicBezTo>
                  <a:cubicBezTo>
                    <a:pt x="8705" y="57199"/>
                    <a:pt x="8705" y="56442"/>
                    <a:pt x="8327" y="56063"/>
                  </a:cubicBezTo>
                  <a:cubicBezTo>
                    <a:pt x="9462" y="53414"/>
                    <a:pt x="12112" y="53793"/>
                    <a:pt x="14004" y="53414"/>
                  </a:cubicBezTo>
                  <a:cubicBezTo>
                    <a:pt x="17159" y="53050"/>
                    <a:pt x="20313" y="52881"/>
                    <a:pt x="23455" y="52881"/>
                  </a:cubicBezTo>
                  <a:close/>
                  <a:moveTo>
                    <a:pt x="70998" y="34950"/>
                  </a:moveTo>
                  <a:cubicBezTo>
                    <a:pt x="73304" y="34950"/>
                    <a:pt x="75649" y="35653"/>
                    <a:pt x="77588" y="36761"/>
                  </a:cubicBezTo>
                  <a:cubicBezTo>
                    <a:pt x="85915" y="40167"/>
                    <a:pt x="93863" y="44709"/>
                    <a:pt x="101432" y="49629"/>
                  </a:cubicBezTo>
                  <a:cubicBezTo>
                    <a:pt x="104460" y="51143"/>
                    <a:pt x="106731" y="53793"/>
                    <a:pt x="108245" y="56820"/>
                  </a:cubicBezTo>
                  <a:cubicBezTo>
                    <a:pt x="108623" y="57956"/>
                    <a:pt x="109002" y="59091"/>
                    <a:pt x="108623" y="60227"/>
                  </a:cubicBezTo>
                  <a:cubicBezTo>
                    <a:pt x="108180" y="61113"/>
                    <a:pt x="107477" y="61481"/>
                    <a:pt x="106742" y="61481"/>
                  </a:cubicBezTo>
                  <a:cubicBezTo>
                    <a:pt x="106223" y="61481"/>
                    <a:pt x="105687" y="61297"/>
                    <a:pt x="105217" y="60984"/>
                  </a:cubicBezTo>
                  <a:cubicBezTo>
                    <a:pt x="102189" y="60227"/>
                    <a:pt x="99540" y="59091"/>
                    <a:pt x="96891" y="57956"/>
                  </a:cubicBezTo>
                  <a:cubicBezTo>
                    <a:pt x="87807" y="53414"/>
                    <a:pt x="79481" y="47737"/>
                    <a:pt x="71911" y="40924"/>
                  </a:cubicBezTo>
                  <a:cubicBezTo>
                    <a:pt x="70019" y="39789"/>
                    <a:pt x="68883" y="37518"/>
                    <a:pt x="68505" y="35247"/>
                  </a:cubicBezTo>
                  <a:cubicBezTo>
                    <a:pt x="69316" y="35044"/>
                    <a:pt x="70155" y="34950"/>
                    <a:pt x="70998" y="34950"/>
                  </a:cubicBezTo>
                  <a:close/>
                  <a:moveTo>
                    <a:pt x="167713" y="48872"/>
                  </a:moveTo>
                  <a:cubicBezTo>
                    <a:pt x="168990" y="48872"/>
                    <a:pt x="170126" y="49062"/>
                    <a:pt x="170694" y="49629"/>
                  </a:cubicBezTo>
                  <a:cubicBezTo>
                    <a:pt x="172586" y="52279"/>
                    <a:pt x="169180" y="53793"/>
                    <a:pt x="168044" y="55306"/>
                  </a:cubicBezTo>
                  <a:cubicBezTo>
                    <a:pt x="162367" y="61741"/>
                    <a:pt x="155555" y="67039"/>
                    <a:pt x="147985" y="71202"/>
                  </a:cubicBezTo>
                  <a:cubicBezTo>
                    <a:pt x="146471" y="71581"/>
                    <a:pt x="144957" y="72338"/>
                    <a:pt x="143443" y="72338"/>
                  </a:cubicBezTo>
                  <a:cubicBezTo>
                    <a:pt x="143191" y="72590"/>
                    <a:pt x="142897" y="72674"/>
                    <a:pt x="142616" y="72674"/>
                  </a:cubicBezTo>
                  <a:cubicBezTo>
                    <a:pt x="142055" y="72674"/>
                    <a:pt x="141551" y="72338"/>
                    <a:pt x="141551" y="72338"/>
                  </a:cubicBezTo>
                  <a:cubicBezTo>
                    <a:pt x="141172" y="71581"/>
                    <a:pt x="141172" y="70824"/>
                    <a:pt x="141551" y="70067"/>
                  </a:cubicBezTo>
                  <a:cubicBezTo>
                    <a:pt x="146471" y="63254"/>
                    <a:pt x="152148" y="57199"/>
                    <a:pt x="158961" y="51900"/>
                  </a:cubicBezTo>
                  <a:cubicBezTo>
                    <a:pt x="160475" y="50765"/>
                    <a:pt x="162367" y="49629"/>
                    <a:pt x="163881" y="49251"/>
                  </a:cubicBezTo>
                  <a:cubicBezTo>
                    <a:pt x="165016" y="49062"/>
                    <a:pt x="166436" y="48872"/>
                    <a:pt x="167713" y="48872"/>
                  </a:cubicBezTo>
                  <a:close/>
                  <a:moveTo>
                    <a:pt x="263799" y="62497"/>
                  </a:moveTo>
                  <a:cubicBezTo>
                    <a:pt x="264177" y="63633"/>
                    <a:pt x="264556" y="64390"/>
                    <a:pt x="264177" y="64768"/>
                  </a:cubicBezTo>
                  <a:cubicBezTo>
                    <a:pt x="263420" y="66282"/>
                    <a:pt x="262285" y="67418"/>
                    <a:pt x="261150" y="68175"/>
                  </a:cubicBezTo>
                  <a:cubicBezTo>
                    <a:pt x="255094" y="72338"/>
                    <a:pt x="249038" y="76123"/>
                    <a:pt x="242983" y="79907"/>
                  </a:cubicBezTo>
                  <a:lnTo>
                    <a:pt x="242226" y="80664"/>
                  </a:lnTo>
                  <a:cubicBezTo>
                    <a:pt x="241090" y="81043"/>
                    <a:pt x="239955" y="81232"/>
                    <a:pt x="238819" y="81232"/>
                  </a:cubicBezTo>
                  <a:cubicBezTo>
                    <a:pt x="237684" y="81232"/>
                    <a:pt x="236549" y="81043"/>
                    <a:pt x="235413" y="80664"/>
                  </a:cubicBezTo>
                  <a:cubicBezTo>
                    <a:pt x="234278" y="79907"/>
                    <a:pt x="235413" y="76880"/>
                    <a:pt x="238062" y="74609"/>
                  </a:cubicBezTo>
                  <a:cubicBezTo>
                    <a:pt x="244497" y="68932"/>
                    <a:pt x="252066" y="64768"/>
                    <a:pt x="260014" y="62497"/>
                  </a:cubicBezTo>
                  <a:close/>
                  <a:moveTo>
                    <a:pt x="116193" y="88991"/>
                  </a:moveTo>
                  <a:cubicBezTo>
                    <a:pt x="116571" y="88991"/>
                    <a:pt x="117328" y="88991"/>
                    <a:pt x="117707" y="89369"/>
                  </a:cubicBezTo>
                  <a:cubicBezTo>
                    <a:pt x="118085" y="90126"/>
                    <a:pt x="118085" y="90505"/>
                    <a:pt x="117707" y="91262"/>
                  </a:cubicBezTo>
                  <a:cubicBezTo>
                    <a:pt x="113165" y="95803"/>
                    <a:pt x="107488" y="98831"/>
                    <a:pt x="101432" y="99588"/>
                  </a:cubicBezTo>
                  <a:cubicBezTo>
                    <a:pt x="105217" y="94668"/>
                    <a:pt x="110516" y="90883"/>
                    <a:pt x="116193" y="88991"/>
                  </a:cubicBezTo>
                  <a:close/>
                  <a:moveTo>
                    <a:pt x="70397" y="92965"/>
                  </a:moveTo>
                  <a:cubicBezTo>
                    <a:pt x="71722" y="92965"/>
                    <a:pt x="73047" y="93154"/>
                    <a:pt x="74182" y="93532"/>
                  </a:cubicBezTo>
                  <a:cubicBezTo>
                    <a:pt x="75696" y="94668"/>
                    <a:pt x="76074" y="95425"/>
                    <a:pt x="75696" y="96939"/>
                  </a:cubicBezTo>
                  <a:cubicBezTo>
                    <a:pt x="74560" y="99588"/>
                    <a:pt x="72290" y="101102"/>
                    <a:pt x="69640" y="101102"/>
                  </a:cubicBezTo>
                  <a:cubicBezTo>
                    <a:pt x="67748" y="101102"/>
                    <a:pt x="66234" y="101480"/>
                    <a:pt x="65855" y="103373"/>
                  </a:cubicBezTo>
                  <a:cubicBezTo>
                    <a:pt x="65477" y="106779"/>
                    <a:pt x="62828" y="108293"/>
                    <a:pt x="60178" y="109807"/>
                  </a:cubicBezTo>
                  <a:cubicBezTo>
                    <a:pt x="54880" y="113592"/>
                    <a:pt x="48824" y="115863"/>
                    <a:pt x="42390" y="116998"/>
                  </a:cubicBezTo>
                  <a:cubicBezTo>
                    <a:pt x="42122" y="117065"/>
                    <a:pt x="41866" y="117096"/>
                    <a:pt x="41621" y="117096"/>
                  </a:cubicBezTo>
                  <a:cubicBezTo>
                    <a:pt x="40486" y="117096"/>
                    <a:pt x="39607" y="116418"/>
                    <a:pt x="38984" y="115484"/>
                  </a:cubicBezTo>
                  <a:cubicBezTo>
                    <a:pt x="38605" y="114349"/>
                    <a:pt x="38984" y="113592"/>
                    <a:pt x="39362" y="112456"/>
                  </a:cubicBezTo>
                  <a:cubicBezTo>
                    <a:pt x="43147" y="105644"/>
                    <a:pt x="49203" y="100345"/>
                    <a:pt x="56394" y="97317"/>
                  </a:cubicBezTo>
                  <a:cubicBezTo>
                    <a:pt x="59800" y="96182"/>
                    <a:pt x="63206" y="94668"/>
                    <a:pt x="66612" y="93532"/>
                  </a:cubicBezTo>
                  <a:cubicBezTo>
                    <a:pt x="67748" y="93154"/>
                    <a:pt x="69073" y="92965"/>
                    <a:pt x="70397" y="92965"/>
                  </a:cubicBezTo>
                  <a:close/>
                  <a:moveTo>
                    <a:pt x="110894" y="41681"/>
                  </a:moveTo>
                  <a:cubicBezTo>
                    <a:pt x="113922" y="41681"/>
                    <a:pt x="116950" y="42060"/>
                    <a:pt x="119978" y="42817"/>
                  </a:cubicBezTo>
                  <a:cubicBezTo>
                    <a:pt x="122627" y="42817"/>
                    <a:pt x="123005" y="45466"/>
                    <a:pt x="124519" y="47737"/>
                  </a:cubicBezTo>
                  <a:cubicBezTo>
                    <a:pt x="126033" y="50008"/>
                    <a:pt x="127169" y="51900"/>
                    <a:pt x="130575" y="52279"/>
                  </a:cubicBezTo>
                  <a:cubicBezTo>
                    <a:pt x="131116" y="52279"/>
                    <a:pt x="131656" y="52286"/>
                    <a:pt x="132190" y="52286"/>
                  </a:cubicBezTo>
                  <a:cubicBezTo>
                    <a:pt x="135395" y="52286"/>
                    <a:pt x="138361" y="52008"/>
                    <a:pt x="139658" y="48115"/>
                  </a:cubicBezTo>
                  <a:cubicBezTo>
                    <a:pt x="139958" y="46319"/>
                    <a:pt x="141442" y="45233"/>
                    <a:pt x="142986" y="45233"/>
                  </a:cubicBezTo>
                  <a:cubicBezTo>
                    <a:pt x="143394" y="45233"/>
                    <a:pt x="143805" y="45308"/>
                    <a:pt x="144200" y="45466"/>
                  </a:cubicBezTo>
                  <a:cubicBezTo>
                    <a:pt x="147606" y="46223"/>
                    <a:pt x="151013" y="45088"/>
                    <a:pt x="153662" y="48115"/>
                  </a:cubicBezTo>
                  <a:cubicBezTo>
                    <a:pt x="149877" y="52657"/>
                    <a:pt x="145714" y="56820"/>
                    <a:pt x="141551" y="60984"/>
                  </a:cubicBezTo>
                  <a:cubicBezTo>
                    <a:pt x="139658" y="63254"/>
                    <a:pt x="137766" y="65525"/>
                    <a:pt x="136252" y="67796"/>
                  </a:cubicBezTo>
                  <a:cubicBezTo>
                    <a:pt x="132846" y="72716"/>
                    <a:pt x="135117" y="79529"/>
                    <a:pt x="140794" y="81421"/>
                  </a:cubicBezTo>
                  <a:cubicBezTo>
                    <a:pt x="141126" y="81532"/>
                    <a:pt x="141427" y="81578"/>
                    <a:pt x="141713" y="81578"/>
                  </a:cubicBezTo>
                  <a:cubicBezTo>
                    <a:pt x="142405" y="81578"/>
                    <a:pt x="143019" y="81310"/>
                    <a:pt x="143822" y="81043"/>
                  </a:cubicBezTo>
                  <a:cubicBezTo>
                    <a:pt x="155555" y="72716"/>
                    <a:pt x="168423" y="65904"/>
                    <a:pt x="176749" y="53414"/>
                  </a:cubicBezTo>
                  <a:cubicBezTo>
                    <a:pt x="177601" y="51711"/>
                    <a:pt x="179304" y="50859"/>
                    <a:pt x="181060" y="50859"/>
                  </a:cubicBezTo>
                  <a:cubicBezTo>
                    <a:pt x="181646" y="50859"/>
                    <a:pt x="182237" y="50954"/>
                    <a:pt x="182805" y="51143"/>
                  </a:cubicBezTo>
                  <a:cubicBezTo>
                    <a:pt x="188104" y="52279"/>
                    <a:pt x="193781" y="53414"/>
                    <a:pt x="199079" y="54928"/>
                  </a:cubicBezTo>
                  <a:cubicBezTo>
                    <a:pt x="209677" y="57956"/>
                    <a:pt x="219517" y="62119"/>
                    <a:pt x="228979" y="67796"/>
                  </a:cubicBezTo>
                  <a:cubicBezTo>
                    <a:pt x="232764" y="70067"/>
                    <a:pt x="232764" y="70067"/>
                    <a:pt x="231250" y="73852"/>
                  </a:cubicBezTo>
                  <a:cubicBezTo>
                    <a:pt x="230114" y="75744"/>
                    <a:pt x="229357" y="77258"/>
                    <a:pt x="228601" y="79150"/>
                  </a:cubicBezTo>
                  <a:cubicBezTo>
                    <a:pt x="227844" y="81043"/>
                    <a:pt x="228222" y="83314"/>
                    <a:pt x="229736" y="84828"/>
                  </a:cubicBezTo>
                  <a:cubicBezTo>
                    <a:pt x="232272" y="88209"/>
                    <a:pt x="233746" y="89703"/>
                    <a:pt x="235740" y="89703"/>
                  </a:cubicBezTo>
                  <a:cubicBezTo>
                    <a:pt x="237317" y="89703"/>
                    <a:pt x="239218" y="88769"/>
                    <a:pt x="242226" y="87098"/>
                  </a:cubicBezTo>
                  <a:cubicBezTo>
                    <a:pt x="245015" y="85394"/>
                    <a:pt x="246789" y="84451"/>
                    <a:pt x="248068" y="84451"/>
                  </a:cubicBezTo>
                  <a:cubicBezTo>
                    <a:pt x="249912" y="84451"/>
                    <a:pt x="250725" y="86413"/>
                    <a:pt x="252066" y="90883"/>
                  </a:cubicBezTo>
                  <a:cubicBezTo>
                    <a:pt x="255094" y="99967"/>
                    <a:pt x="251688" y="109807"/>
                    <a:pt x="243740" y="115106"/>
                  </a:cubicBezTo>
                  <a:cubicBezTo>
                    <a:pt x="242983" y="115484"/>
                    <a:pt x="242604" y="115863"/>
                    <a:pt x="241847" y="116241"/>
                  </a:cubicBezTo>
                  <a:cubicBezTo>
                    <a:pt x="241432" y="116407"/>
                    <a:pt x="241054" y="116482"/>
                    <a:pt x="240708" y="116482"/>
                  </a:cubicBezTo>
                  <a:cubicBezTo>
                    <a:pt x="239475" y="116482"/>
                    <a:pt x="238653" y="115531"/>
                    <a:pt x="238062" y="114349"/>
                  </a:cubicBezTo>
                  <a:cubicBezTo>
                    <a:pt x="236927" y="113213"/>
                    <a:pt x="237305" y="111699"/>
                    <a:pt x="238062" y="110942"/>
                  </a:cubicBezTo>
                  <a:cubicBezTo>
                    <a:pt x="240712" y="108672"/>
                    <a:pt x="242983" y="106401"/>
                    <a:pt x="245254" y="104130"/>
                  </a:cubicBezTo>
                  <a:cubicBezTo>
                    <a:pt x="247146" y="102237"/>
                    <a:pt x="247524" y="99588"/>
                    <a:pt x="246010" y="97696"/>
                  </a:cubicBezTo>
                  <a:cubicBezTo>
                    <a:pt x="245632" y="96560"/>
                    <a:pt x="244497" y="95803"/>
                    <a:pt x="242983" y="95803"/>
                  </a:cubicBezTo>
                  <a:cubicBezTo>
                    <a:pt x="242226" y="95803"/>
                    <a:pt x="241090" y="96560"/>
                    <a:pt x="241090" y="97317"/>
                  </a:cubicBezTo>
                  <a:cubicBezTo>
                    <a:pt x="240333" y="101102"/>
                    <a:pt x="238441" y="104130"/>
                    <a:pt x="235035" y="106022"/>
                  </a:cubicBezTo>
                  <a:cubicBezTo>
                    <a:pt x="234223" y="106833"/>
                    <a:pt x="233195" y="107210"/>
                    <a:pt x="232182" y="107210"/>
                  </a:cubicBezTo>
                  <a:cubicBezTo>
                    <a:pt x="231304" y="107210"/>
                    <a:pt x="230439" y="106928"/>
                    <a:pt x="229736" y="106401"/>
                  </a:cubicBezTo>
                  <a:cubicBezTo>
                    <a:pt x="227844" y="104887"/>
                    <a:pt x="225951" y="103751"/>
                    <a:pt x="223680" y="102616"/>
                  </a:cubicBezTo>
                  <a:cubicBezTo>
                    <a:pt x="222372" y="101744"/>
                    <a:pt x="220983" y="101354"/>
                    <a:pt x="219644" y="101354"/>
                  </a:cubicBezTo>
                  <a:cubicBezTo>
                    <a:pt x="215171" y="101354"/>
                    <a:pt x="211248" y="105700"/>
                    <a:pt x="212705" y="110942"/>
                  </a:cubicBezTo>
                  <a:cubicBezTo>
                    <a:pt x="213083" y="113592"/>
                    <a:pt x="213840" y="115863"/>
                    <a:pt x="214218" y="118133"/>
                  </a:cubicBezTo>
                  <a:cubicBezTo>
                    <a:pt x="212705" y="119647"/>
                    <a:pt x="211191" y="120026"/>
                    <a:pt x="209677" y="120404"/>
                  </a:cubicBezTo>
                  <a:cubicBezTo>
                    <a:pt x="208541" y="120783"/>
                    <a:pt x="208163" y="121918"/>
                    <a:pt x="208163" y="122675"/>
                  </a:cubicBezTo>
                  <a:cubicBezTo>
                    <a:pt x="208163" y="123432"/>
                    <a:pt x="208920" y="124567"/>
                    <a:pt x="209677" y="124946"/>
                  </a:cubicBezTo>
                  <a:cubicBezTo>
                    <a:pt x="211191" y="125324"/>
                    <a:pt x="213083" y="125703"/>
                    <a:pt x="214597" y="126081"/>
                  </a:cubicBezTo>
                  <a:cubicBezTo>
                    <a:pt x="215354" y="125703"/>
                    <a:pt x="216111" y="125324"/>
                    <a:pt x="216868" y="125324"/>
                  </a:cubicBezTo>
                  <a:cubicBezTo>
                    <a:pt x="217026" y="125272"/>
                    <a:pt x="217163" y="125248"/>
                    <a:pt x="217280" y="125248"/>
                  </a:cubicBezTo>
                  <a:cubicBezTo>
                    <a:pt x="218003" y="125248"/>
                    <a:pt x="218003" y="126134"/>
                    <a:pt x="218003" y="126460"/>
                  </a:cubicBezTo>
                  <a:cubicBezTo>
                    <a:pt x="217625" y="126838"/>
                    <a:pt x="217246" y="126838"/>
                    <a:pt x="216868" y="126838"/>
                  </a:cubicBezTo>
                  <a:cubicBezTo>
                    <a:pt x="216111" y="126460"/>
                    <a:pt x="215354" y="126460"/>
                    <a:pt x="214597" y="126081"/>
                  </a:cubicBezTo>
                  <a:cubicBezTo>
                    <a:pt x="214092" y="127091"/>
                    <a:pt x="213251" y="127259"/>
                    <a:pt x="212410" y="127259"/>
                  </a:cubicBezTo>
                  <a:cubicBezTo>
                    <a:pt x="211990" y="127259"/>
                    <a:pt x="211569" y="127217"/>
                    <a:pt x="211191" y="127217"/>
                  </a:cubicBezTo>
                  <a:cubicBezTo>
                    <a:pt x="208160" y="127400"/>
                    <a:pt x="205130" y="127495"/>
                    <a:pt x="202099" y="127495"/>
                  </a:cubicBezTo>
                  <a:cubicBezTo>
                    <a:pt x="192640" y="127495"/>
                    <a:pt x="183181" y="126574"/>
                    <a:pt x="173721" y="124567"/>
                  </a:cubicBezTo>
                  <a:cubicBezTo>
                    <a:pt x="173343" y="124567"/>
                    <a:pt x="173343" y="124567"/>
                    <a:pt x="172964" y="124189"/>
                  </a:cubicBezTo>
                  <a:cubicBezTo>
                    <a:pt x="172586" y="123811"/>
                    <a:pt x="172207" y="123054"/>
                    <a:pt x="172207" y="122675"/>
                  </a:cubicBezTo>
                  <a:cubicBezTo>
                    <a:pt x="172586" y="122297"/>
                    <a:pt x="172964" y="121918"/>
                    <a:pt x="173721" y="121918"/>
                  </a:cubicBezTo>
                  <a:cubicBezTo>
                    <a:pt x="180155" y="122675"/>
                    <a:pt x="186968" y="123432"/>
                    <a:pt x="193402" y="124567"/>
                  </a:cubicBezTo>
                  <a:cubicBezTo>
                    <a:pt x="194322" y="124797"/>
                    <a:pt x="195242" y="125167"/>
                    <a:pt x="196162" y="125167"/>
                  </a:cubicBezTo>
                  <a:cubicBezTo>
                    <a:pt x="196756" y="125167"/>
                    <a:pt x="197350" y="125013"/>
                    <a:pt x="197944" y="124567"/>
                  </a:cubicBezTo>
                  <a:cubicBezTo>
                    <a:pt x="198701" y="123811"/>
                    <a:pt x="199079" y="123054"/>
                    <a:pt x="199458" y="122297"/>
                  </a:cubicBezTo>
                  <a:cubicBezTo>
                    <a:pt x="199458" y="121540"/>
                    <a:pt x="199079" y="120783"/>
                    <a:pt x="198322" y="120404"/>
                  </a:cubicBezTo>
                  <a:cubicBezTo>
                    <a:pt x="197565" y="120026"/>
                    <a:pt x="196808" y="120026"/>
                    <a:pt x="195673" y="119647"/>
                  </a:cubicBezTo>
                  <a:cubicBezTo>
                    <a:pt x="186968" y="117755"/>
                    <a:pt x="178263" y="116619"/>
                    <a:pt x="169180" y="115863"/>
                  </a:cubicBezTo>
                  <a:cubicBezTo>
                    <a:pt x="166909" y="115863"/>
                    <a:pt x="165773" y="114727"/>
                    <a:pt x="165773" y="112078"/>
                  </a:cubicBezTo>
                  <a:cubicBezTo>
                    <a:pt x="168801" y="111699"/>
                    <a:pt x="172207" y="111699"/>
                    <a:pt x="175614" y="111321"/>
                  </a:cubicBezTo>
                  <a:cubicBezTo>
                    <a:pt x="176749" y="111321"/>
                    <a:pt x="177885" y="110185"/>
                    <a:pt x="177506" y="108672"/>
                  </a:cubicBezTo>
                  <a:cubicBezTo>
                    <a:pt x="177506" y="107915"/>
                    <a:pt x="176749" y="107158"/>
                    <a:pt x="175992" y="106779"/>
                  </a:cubicBezTo>
                  <a:cubicBezTo>
                    <a:pt x="174857" y="106401"/>
                    <a:pt x="174100" y="106022"/>
                    <a:pt x="172964" y="106022"/>
                  </a:cubicBezTo>
                  <a:lnTo>
                    <a:pt x="168044" y="106022"/>
                  </a:lnTo>
                  <a:cubicBezTo>
                    <a:pt x="167039" y="106273"/>
                    <a:pt x="166016" y="106395"/>
                    <a:pt x="164998" y="106395"/>
                  </a:cubicBezTo>
                  <a:cubicBezTo>
                    <a:pt x="161418" y="106395"/>
                    <a:pt x="157912" y="104890"/>
                    <a:pt x="155555" y="102237"/>
                  </a:cubicBezTo>
                  <a:cubicBezTo>
                    <a:pt x="154419" y="100875"/>
                    <a:pt x="152875" y="100194"/>
                    <a:pt x="151331" y="100194"/>
                  </a:cubicBezTo>
                  <a:cubicBezTo>
                    <a:pt x="150301" y="100194"/>
                    <a:pt x="149272" y="100496"/>
                    <a:pt x="148363" y="101102"/>
                  </a:cubicBezTo>
                  <a:cubicBezTo>
                    <a:pt x="145714" y="102616"/>
                    <a:pt x="144200" y="105644"/>
                    <a:pt x="144579" y="108672"/>
                  </a:cubicBezTo>
                  <a:cubicBezTo>
                    <a:pt x="145336" y="110942"/>
                    <a:pt x="146093" y="113213"/>
                    <a:pt x="146850" y="115106"/>
                  </a:cubicBezTo>
                  <a:cubicBezTo>
                    <a:pt x="147985" y="117755"/>
                    <a:pt x="148742" y="120404"/>
                    <a:pt x="148742" y="122675"/>
                  </a:cubicBezTo>
                  <a:cubicBezTo>
                    <a:pt x="146950" y="123123"/>
                    <a:pt x="145100" y="123335"/>
                    <a:pt x="143261" y="123335"/>
                  </a:cubicBezTo>
                  <a:cubicBezTo>
                    <a:pt x="140436" y="123335"/>
                    <a:pt x="137638" y="122835"/>
                    <a:pt x="135117" y="121918"/>
                  </a:cubicBezTo>
                  <a:cubicBezTo>
                    <a:pt x="128304" y="120783"/>
                    <a:pt x="121492" y="118512"/>
                    <a:pt x="115057" y="116619"/>
                  </a:cubicBezTo>
                  <a:cubicBezTo>
                    <a:pt x="105596" y="113970"/>
                    <a:pt x="96134" y="111321"/>
                    <a:pt x="86672" y="108672"/>
                  </a:cubicBezTo>
                  <a:cubicBezTo>
                    <a:pt x="84401" y="107915"/>
                    <a:pt x="82130" y="107158"/>
                    <a:pt x="79859" y="106401"/>
                  </a:cubicBezTo>
                  <a:cubicBezTo>
                    <a:pt x="79481" y="106022"/>
                    <a:pt x="79102" y="105265"/>
                    <a:pt x="79102" y="104508"/>
                  </a:cubicBezTo>
                  <a:cubicBezTo>
                    <a:pt x="79411" y="103890"/>
                    <a:pt x="79973" y="103272"/>
                    <a:pt x="80786" y="103272"/>
                  </a:cubicBezTo>
                  <a:cubicBezTo>
                    <a:pt x="80969" y="103272"/>
                    <a:pt x="81165" y="103303"/>
                    <a:pt x="81373" y="103373"/>
                  </a:cubicBezTo>
                  <a:cubicBezTo>
                    <a:pt x="96891" y="109428"/>
                    <a:pt x="113165" y="111321"/>
                    <a:pt x="129061" y="115863"/>
                  </a:cubicBezTo>
                  <a:cubicBezTo>
                    <a:pt x="131710" y="116241"/>
                    <a:pt x="134360" y="116998"/>
                    <a:pt x="136631" y="116998"/>
                  </a:cubicBezTo>
                  <a:cubicBezTo>
                    <a:pt x="136955" y="117063"/>
                    <a:pt x="137269" y="117094"/>
                    <a:pt x="137567" y="117094"/>
                  </a:cubicBezTo>
                  <a:cubicBezTo>
                    <a:pt x="139009" y="117094"/>
                    <a:pt x="140102" y="116360"/>
                    <a:pt x="140415" y="115106"/>
                  </a:cubicBezTo>
                  <a:cubicBezTo>
                    <a:pt x="140794" y="113213"/>
                    <a:pt x="139658" y="112456"/>
                    <a:pt x="138145" y="112078"/>
                  </a:cubicBezTo>
                  <a:cubicBezTo>
                    <a:pt x="135874" y="111321"/>
                    <a:pt x="132846" y="110564"/>
                    <a:pt x="130575" y="110185"/>
                  </a:cubicBezTo>
                  <a:cubicBezTo>
                    <a:pt x="128683" y="109428"/>
                    <a:pt x="127169" y="108293"/>
                    <a:pt x="127926" y="105644"/>
                  </a:cubicBezTo>
                  <a:cubicBezTo>
                    <a:pt x="128304" y="103373"/>
                    <a:pt x="126412" y="102237"/>
                    <a:pt x="124519" y="101859"/>
                  </a:cubicBezTo>
                  <a:cubicBezTo>
                    <a:pt x="122249" y="101480"/>
                    <a:pt x="119599" y="101859"/>
                    <a:pt x="118085" y="99588"/>
                  </a:cubicBezTo>
                  <a:cubicBezTo>
                    <a:pt x="118424" y="97893"/>
                    <a:pt x="119978" y="96502"/>
                    <a:pt x="121658" y="96502"/>
                  </a:cubicBezTo>
                  <a:cubicBezTo>
                    <a:pt x="121854" y="96502"/>
                    <a:pt x="122051" y="96521"/>
                    <a:pt x="122249" y="96560"/>
                  </a:cubicBezTo>
                  <a:cubicBezTo>
                    <a:pt x="125276" y="96560"/>
                    <a:pt x="128304" y="96939"/>
                    <a:pt x="131332" y="96939"/>
                  </a:cubicBezTo>
                  <a:cubicBezTo>
                    <a:pt x="132846" y="96939"/>
                    <a:pt x="134360" y="96560"/>
                    <a:pt x="135874" y="95425"/>
                  </a:cubicBezTo>
                  <a:cubicBezTo>
                    <a:pt x="136252" y="94668"/>
                    <a:pt x="136252" y="91640"/>
                    <a:pt x="135495" y="91640"/>
                  </a:cubicBezTo>
                  <a:cubicBezTo>
                    <a:pt x="135176" y="91661"/>
                    <a:pt x="134858" y="91672"/>
                    <a:pt x="134541" y="91672"/>
                  </a:cubicBezTo>
                  <a:cubicBezTo>
                    <a:pt x="129230" y="91672"/>
                    <a:pt x="124370" y="88714"/>
                    <a:pt x="121870" y="84071"/>
                  </a:cubicBezTo>
                  <a:cubicBezTo>
                    <a:pt x="121270" y="82871"/>
                    <a:pt x="120143" y="82411"/>
                    <a:pt x="118877" y="82411"/>
                  </a:cubicBezTo>
                  <a:cubicBezTo>
                    <a:pt x="117747" y="82411"/>
                    <a:pt x="116507" y="82778"/>
                    <a:pt x="115436" y="83314"/>
                  </a:cubicBezTo>
                  <a:cubicBezTo>
                    <a:pt x="107488" y="85963"/>
                    <a:pt x="100675" y="90505"/>
                    <a:pt x="94998" y="96560"/>
                  </a:cubicBezTo>
                  <a:cubicBezTo>
                    <a:pt x="93667" y="97891"/>
                    <a:pt x="92921" y="100100"/>
                    <a:pt x="90703" y="100100"/>
                  </a:cubicBezTo>
                  <a:cubicBezTo>
                    <a:pt x="90398" y="100100"/>
                    <a:pt x="90065" y="100058"/>
                    <a:pt x="89700" y="99967"/>
                  </a:cubicBezTo>
                  <a:cubicBezTo>
                    <a:pt x="87050" y="99210"/>
                    <a:pt x="83644" y="98831"/>
                    <a:pt x="82887" y="95425"/>
                  </a:cubicBezTo>
                  <a:cubicBezTo>
                    <a:pt x="82252" y="90661"/>
                    <a:pt x="78151" y="87496"/>
                    <a:pt x="73494" y="87496"/>
                  </a:cubicBezTo>
                  <a:cubicBezTo>
                    <a:pt x="72602" y="87496"/>
                    <a:pt x="71689" y="87612"/>
                    <a:pt x="70776" y="87855"/>
                  </a:cubicBezTo>
                  <a:cubicBezTo>
                    <a:pt x="70251" y="87893"/>
                    <a:pt x="69723" y="87912"/>
                    <a:pt x="69192" y="87912"/>
                  </a:cubicBezTo>
                  <a:cubicBezTo>
                    <a:pt x="64364" y="87912"/>
                    <a:pt x="59350" y="86345"/>
                    <a:pt x="55258" y="82935"/>
                  </a:cubicBezTo>
                  <a:cubicBezTo>
                    <a:pt x="49959" y="79150"/>
                    <a:pt x="45039" y="74987"/>
                    <a:pt x="40498" y="70067"/>
                  </a:cubicBezTo>
                  <a:cubicBezTo>
                    <a:pt x="39741" y="69689"/>
                    <a:pt x="38605" y="69689"/>
                    <a:pt x="37848" y="69689"/>
                  </a:cubicBezTo>
                  <a:cubicBezTo>
                    <a:pt x="36334" y="70445"/>
                    <a:pt x="35956" y="71959"/>
                    <a:pt x="36713" y="73095"/>
                  </a:cubicBezTo>
                  <a:cubicBezTo>
                    <a:pt x="37470" y="74987"/>
                    <a:pt x="38605" y="76501"/>
                    <a:pt x="40119" y="78015"/>
                  </a:cubicBezTo>
                  <a:cubicBezTo>
                    <a:pt x="42390" y="79907"/>
                    <a:pt x="44282" y="81800"/>
                    <a:pt x="46932" y="84071"/>
                  </a:cubicBezTo>
                  <a:cubicBezTo>
                    <a:pt x="42768" y="83692"/>
                    <a:pt x="38984" y="82178"/>
                    <a:pt x="35956" y="79150"/>
                  </a:cubicBezTo>
                  <a:cubicBezTo>
                    <a:pt x="32550" y="76880"/>
                    <a:pt x="29900" y="73852"/>
                    <a:pt x="28386" y="70067"/>
                  </a:cubicBezTo>
                  <a:cubicBezTo>
                    <a:pt x="27629" y="67796"/>
                    <a:pt x="28386" y="66661"/>
                    <a:pt x="31036" y="66282"/>
                  </a:cubicBezTo>
                  <a:cubicBezTo>
                    <a:pt x="37091" y="65904"/>
                    <a:pt x="43147" y="65525"/>
                    <a:pt x="48824" y="64768"/>
                  </a:cubicBezTo>
                  <a:cubicBezTo>
                    <a:pt x="50716" y="64390"/>
                    <a:pt x="52609" y="63633"/>
                    <a:pt x="54501" y="62876"/>
                  </a:cubicBezTo>
                  <a:cubicBezTo>
                    <a:pt x="55637" y="62497"/>
                    <a:pt x="56015" y="60605"/>
                    <a:pt x="55258" y="59470"/>
                  </a:cubicBezTo>
                  <a:cubicBezTo>
                    <a:pt x="52987" y="55685"/>
                    <a:pt x="50338" y="51900"/>
                    <a:pt x="46932" y="48872"/>
                  </a:cubicBezTo>
                  <a:cubicBezTo>
                    <a:pt x="50046" y="47938"/>
                    <a:pt x="53417" y="47260"/>
                    <a:pt x="56833" y="47260"/>
                  </a:cubicBezTo>
                  <a:cubicBezTo>
                    <a:pt x="57568" y="47260"/>
                    <a:pt x="58305" y="47291"/>
                    <a:pt x="59043" y="47358"/>
                  </a:cubicBezTo>
                  <a:cubicBezTo>
                    <a:pt x="62828" y="47358"/>
                    <a:pt x="66234" y="47358"/>
                    <a:pt x="70019" y="48115"/>
                  </a:cubicBezTo>
                  <a:cubicBezTo>
                    <a:pt x="71533" y="48494"/>
                    <a:pt x="73425" y="49629"/>
                    <a:pt x="74939" y="51143"/>
                  </a:cubicBezTo>
                  <a:cubicBezTo>
                    <a:pt x="80995" y="55685"/>
                    <a:pt x="87429" y="59470"/>
                    <a:pt x="94241" y="63254"/>
                  </a:cubicBezTo>
                  <a:cubicBezTo>
                    <a:pt x="97269" y="64768"/>
                    <a:pt x="100675" y="65904"/>
                    <a:pt x="104082" y="67418"/>
                  </a:cubicBezTo>
                  <a:cubicBezTo>
                    <a:pt x="105105" y="68270"/>
                    <a:pt x="106358" y="68662"/>
                    <a:pt x="107634" y="68662"/>
                  </a:cubicBezTo>
                  <a:cubicBezTo>
                    <a:pt x="109191" y="68662"/>
                    <a:pt x="110782" y="68079"/>
                    <a:pt x="112030" y="67039"/>
                  </a:cubicBezTo>
                  <a:cubicBezTo>
                    <a:pt x="114679" y="64768"/>
                    <a:pt x="115814" y="61362"/>
                    <a:pt x="114679" y="57956"/>
                  </a:cubicBezTo>
                  <a:cubicBezTo>
                    <a:pt x="113544" y="54549"/>
                    <a:pt x="111651" y="51143"/>
                    <a:pt x="109002" y="48872"/>
                  </a:cubicBezTo>
                  <a:cubicBezTo>
                    <a:pt x="107109" y="46980"/>
                    <a:pt x="104460" y="45088"/>
                    <a:pt x="101811" y="42817"/>
                  </a:cubicBezTo>
                  <a:cubicBezTo>
                    <a:pt x="104839" y="42060"/>
                    <a:pt x="107866" y="41681"/>
                    <a:pt x="110894" y="41681"/>
                  </a:cubicBezTo>
                  <a:close/>
                  <a:moveTo>
                    <a:pt x="152527" y="108293"/>
                  </a:moveTo>
                  <a:lnTo>
                    <a:pt x="152527" y="108293"/>
                  </a:lnTo>
                  <a:cubicBezTo>
                    <a:pt x="153284" y="109050"/>
                    <a:pt x="154041" y="108672"/>
                    <a:pt x="154419" y="109050"/>
                  </a:cubicBezTo>
                  <a:cubicBezTo>
                    <a:pt x="161232" y="116619"/>
                    <a:pt x="166530" y="125324"/>
                    <a:pt x="169937" y="134786"/>
                  </a:cubicBezTo>
                  <a:cubicBezTo>
                    <a:pt x="170315" y="135543"/>
                    <a:pt x="169937" y="136679"/>
                    <a:pt x="169558" y="137057"/>
                  </a:cubicBezTo>
                  <a:cubicBezTo>
                    <a:pt x="169088" y="137214"/>
                    <a:pt x="168682" y="137306"/>
                    <a:pt x="168315" y="137306"/>
                  </a:cubicBezTo>
                  <a:cubicBezTo>
                    <a:pt x="167796" y="137306"/>
                    <a:pt x="167352" y="137122"/>
                    <a:pt x="166909" y="136679"/>
                  </a:cubicBezTo>
                  <a:cubicBezTo>
                    <a:pt x="162367" y="132515"/>
                    <a:pt x="158582" y="127595"/>
                    <a:pt x="155555" y="121918"/>
                  </a:cubicBezTo>
                  <a:cubicBezTo>
                    <a:pt x="153284" y="117755"/>
                    <a:pt x="152148" y="113213"/>
                    <a:pt x="152527" y="108293"/>
                  </a:cubicBezTo>
                  <a:close/>
                  <a:moveTo>
                    <a:pt x="220206" y="107502"/>
                  </a:moveTo>
                  <a:cubicBezTo>
                    <a:pt x="221052" y="107502"/>
                    <a:pt x="221988" y="107825"/>
                    <a:pt x="222923" y="108293"/>
                  </a:cubicBezTo>
                  <a:cubicBezTo>
                    <a:pt x="228222" y="112078"/>
                    <a:pt x="232764" y="116619"/>
                    <a:pt x="236549" y="121918"/>
                  </a:cubicBezTo>
                  <a:cubicBezTo>
                    <a:pt x="239955" y="126460"/>
                    <a:pt x="242983" y="131759"/>
                    <a:pt x="244875" y="137436"/>
                  </a:cubicBezTo>
                  <a:cubicBezTo>
                    <a:pt x="245632" y="138571"/>
                    <a:pt x="245632" y="140085"/>
                    <a:pt x="244497" y="141220"/>
                  </a:cubicBezTo>
                  <a:cubicBezTo>
                    <a:pt x="243869" y="141377"/>
                    <a:pt x="243307" y="141469"/>
                    <a:pt x="242783" y="141469"/>
                  </a:cubicBezTo>
                  <a:cubicBezTo>
                    <a:pt x="242042" y="141469"/>
                    <a:pt x="241377" y="141285"/>
                    <a:pt x="240712" y="140842"/>
                  </a:cubicBezTo>
                  <a:lnTo>
                    <a:pt x="239955" y="140085"/>
                  </a:lnTo>
                  <a:cubicBezTo>
                    <a:pt x="232007" y="133651"/>
                    <a:pt x="225573" y="125703"/>
                    <a:pt x="220653" y="116619"/>
                  </a:cubicBezTo>
                  <a:cubicBezTo>
                    <a:pt x="219896" y="115106"/>
                    <a:pt x="219139" y="113213"/>
                    <a:pt x="218760" y="111699"/>
                  </a:cubicBezTo>
                  <a:cubicBezTo>
                    <a:pt x="218003" y="110564"/>
                    <a:pt x="217625" y="109050"/>
                    <a:pt x="218760" y="107915"/>
                  </a:cubicBezTo>
                  <a:cubicBezTo>
                    <a:pt x="219194" y="107625"/>
                    <a:pt x="219683" y="107502"/>
                    <a:pt x="220206" y="107502"/>
                  </a:cubicBezTo>
                  <a:close/>
                  <a:moveTo>
                    <a:pt x="103703" y="128731"/>
                  </a:moveTo>
                  <a:cubicBezTo>
                    <a:pt x="104460" y="129109"/>
                    <a:pt x="105217" y="129866"/>
                    <a:pt x="105217" y="130623"/>
                  </a:cubicBezTo>
                  <a:cubicBezTo>
                    <a:pt x="105217" y="138193"/>
                    <a:pt x="104082" y="145762"/>
                    <a:pt x="101811" y="152575"/>
                  </a:cubicBezTo>
                  <a:cubicBezTo>
                    <a:pt x="101054" y="152196"/>
                    <a:pt x="99918" y="151818"/>
                    <a:pt x="99918" y="151439"/>
                  </a:cubicBezTo>
                  <a:cubicBezTo>
                    <a:pt x="97269" y="144248"/>
                    <a:pt x="97648" y="136679"/>
                    <a:pt x="101054" y="129866"/>
                  </a:cubicBezTo>
                  <a:cubicBezTo>
                    <a:pt x="101811" y="129109"/>
                    <a:pt x="102568" y="128731"/>
                    <a:pt x="103703" y="128731"/>
                  </a:cubicBezTo>
                  <a:close/>
                  <a:moveTo>
                    <a:pt x="124724" y="0"/>
                  </a:moveTo>
                  <a:cubicBezTo>
                    <a:pt x="122257" y="0"/>
                    <a:pt x="119817" y="1135"/>
                    <a:pt x="118464" y="3455"/>
                  </a:cubicBezTo>
                  <a:cubicBezTo>
                    <a:pt x="115814" y="6862"/>
                    <a:pt x="114679" y="10646"/>
                    <a:pt x="115057" y="14810"/>
                  </a:cubicBezTo>
                  <a:cubicBezTo>
                    <a:pt x="115436" y="20108"/>
                    <a:pt x="116193" y="25407"/>
                    <a:pt x="117707" y="30327"/>
                  </a:cubicBezTo>
                  <a:cubicBezTo>
                    <a:pt x="118464" y="32219"/>
                    <a:pt x="119221" y="34112"/>
                    <a:pt x="117707" y="36383"/>
                  </a:cubicBezTo>
                  <a:cubicBezTo>
                    <a:pt x="114301" y="36004"/>
                    <a:pt x="110894" y="35815"/>
                    <a:pt x="107488" y="35815"/>
                  </a:cubicBezTo>
                  <a:cubicBezTo>
                    <a:pt x="104082" y="35815"/>
                    <a:pt x="100675" y="36004"/>
                    <a:pt x="97269" y="36383"/>
                  </a:cubicBezTo>
                  <a:cubicBezTo>
                    <a:pt x="96228" y="36572"/>
                    <a:pt x="95187" y="36667"/>
                    <a:pt x="94153" y="36667"/>
                  </a:cubicBezTo>
                  <a:cubicBezTo>
                    <a:pt x="91048" y="36667"/>
                    <a:pt x="87996" y="35815"/>
                    <a:pt x="85158" y="34112"/>
                  </a:cubicBezTo>
                  <a:cubicBezTo>
                    <a:pt x="80616" y="31084"/>
                    <a:pt x="75696" y="29570"/>
                    <a:pt x="70397" y="28813"/>
                  </a:cubicBezTo>
                  <a:cubicBezTo>
                    <a:pt x="70020" y="28790"/>
                    <a:pt x="69658" y="28778"/>
                    <a:pt x="69310" y="28778"/>
                  </a:cubicBezTo>
                  <a:cubicBezTo>
                    <a:pt x="64068" y="28778"/>
                    <a:pt x="62071" y="31461"/>
                    <a:pt x="62071" y="37140"/>
                  </a:cubicBezTo>
                  <a:cubicBezTo>
                    <a:pt x="62071" y="38275"/>
                    <a:pt x="62828" y="39789"/>
                    <a:pt x="61314" y="41303"/>
                  </a:cubicBezTo>
                  <a:cubicBezTo>
                    <a:pt x="56015" y="41681"/>
                    <a:pt x="49959" y="41681"/>
                    <a:pt x="44282" y="42817"/>
                  </a:cubicBezTo>
                  <a:cubicBezTo>
                    <a:pt x="34063" y="45466"/>
                    <a:pt x="23845" y="46980"/>
                    <a:pt x="13247" y="48115"/>
                  </a:cubicBezTo>
                  <a:cubicBezTo>
                    <a:pt x="9084" y="48115"/>
                    <a:pt x="5299" y="49629"/>
                    <a:pt x="2271" y="52279"/>
                  </a:cubicBezTo>
                  <a:cubicBezTo>
                    <a:pt x="1" y="54171"/>
                    <a:pt x="1" y="57577"/>
                    <a:pt x="2271" y="59470"/>
                  </a:cubicBezTo>
                  <a:cubicBezTo>
                    <a:pt x="4164" y="61362"/>
                    <a:pt x="6435" y="62497"/>
                    <a:pt x="9084" y="62876"/>
                  </a:cubicBezTo>
                  <a:cubicBezTo>
                    <a:pt x="12112" y="63633"/>
                    <a:pt x="15140" y="64390"/>
                    <a:pt x="17789" y="64768"/>
                  </a:cubicBezTo>
                  <a:cubicBezTo>
                    <a:pt x="20060" y="65147"/>
                    <a:pt x="21952" y="67039"/>
                    <a:pt x="22331" y="69310"/>
                  </a:cubicBezTo>
                  <a:cubicBezTo>
                    <a:pt x="23845" y="75366"/>
                    <a:pt x="27251" y="80286"/>
                    <a:pt x="32550" y="83692"/>
                  </a:cubicBezTo>
                  <a:cubicBezTo>
                    <a:pt x="36334" y="86341"/>
                    <a:pt x="40119" y="88612"/>
                    <a:pt x="44282" y="91262"/>
                  </a:cubicBezTo>
                  <a:cubicBezTo>
                    <a:pt x="47310" y="93154"/>
                    <a:pt x="47310" y="94668"/>
                    <a:pt x="45039" y="97317"/>
                  </a:cubicBezTo>
                  <a:cubicBezTo>
                    <a:pt x="40876" y="100724"/>
                    <a:pt x="37470" y="104887"/>
                    <a:pt x="34442" y="109050"/>
                  </a:cubicBezTo>
                  <a:cubicBezTo>
                    <a:pt x="32171" y="111699"/>
                    <a:pt x="31793" y="115484"/>
                    <a:pt x="33685" y="118512"/>
                  </a:cubicBezTo>
                  <a:cubicBezTo>
                    <a:pt x="35257" y="121342"/>
                    <a:pt x="38137" y="122866"/>
                    <a:pt x="41237" y="122866"/>
                  </a:cubicBezTo>
                  <a:cubicBezTo>
                    <a:pt x="41867" y="122866"/>
                    <a:pt x="42507" y="122803"/>
                    <a:pt x="43147" y="122675"/>
                  </a:cubicBezTo>
                  <a:cubicBezTo>
                    <a:pt x="45039" y="122675"/>
                    <a:pt x="47310" y="121918"/>
                    <a:pt x="49581" y="121540"/>
                  </a:cubicBezTo>
                  <a:cubicBezTo>
                    <a:pt x="54501" y="119647"/>
                    <a:pt x="59421" y="117376"/>
                    <a:pt x="63585" y="114349"/>
                  </a:cubicBezTo>
                  <a:lnTo>
                    <a:pt x="69640" y="110564"/>
                  </a:lnTo>
                  <a:cubicBezTo>
                    <a:pt x="70342" y="110096"/>
                    <a:pt x="71333" y="109773"/>
                    <a:pt x="72345" y="109773"/>
                  </a:cubicBezTo>
                  <a:cubicBezTo>
                    <a:pt x="72970" y="109773"/>
                    <a:pt x="73604" y="109896"/>
                    <a:pt x="74182" y="110185"/>
                  </a:cubicBezTo>
                  <a:lnTo>
                    <a:pt x="94998" y="116998"/>
                  </a:lnTo>
                  <a:cubicBezTo>
                    <a:pt x="98783" y="118133"/>
                    <a:pt x="99161" y="119647"/>
                    <a:pt x="97648" y="122675"/>
                  </a:cubicBezTo>
                  <a:cubicBezTo>
                    <a:pt x="96891" y="124189"/>
                    <a:pt x="96134" y="125703"/>
                    <a:pt x="95377" y="127595"/>
                  </a:cubicBezTo>
                  <a:cubicBezTo>
                    <a:pt x="93484" y="133651"/>
                    <a:pt x="92349" y="140085"/>
                    <a:pt x="92727" y="146898"/>
                  </a:cubicBezTo>
                  <a:cubicBezTo>
                    <a:pt x="92727" y="151439"/>
                    <a:pt x="94620" y="155981"/>
                    <a:pt x="97269" y="159766"/>
                  </a:cubicBezTo>
                  <a:cubicBezTo>
                    <a:pt x="98333" y="161007"/>
                    <a:pt x="99896" y="161667"/>
                    <a:pt x="101451" y="161667"/>
                  </a:cubicBezTo>
                  <a:cubicBezTo>
                    <a:pt x="103215" y="161667"/>
                    <a:pt x="104968" y="160819"/>
                    <a:pt x="105974" y="159009"/>
                  </a:cubicBezTo>
                  <a:cubicBezTo>
                    <a:pt x="107109" y="156738"/>
                    <a:pt x="107866" y="154467"/>
                    <a:pt x="108623" y="151818"/>
                  </a:cubicBezTo>
                  <a:cubicBezTo>
                    <a:pt x="110137" y="143870"/>
                    <a:pt x="111273" y="135922"/>
                    <a:pt x="111651" y="127974"/>
                  </a:cubicBezTo>
                  <a:cubicBezTo>
                    <a:pt x="111651" y="126081"/>
                    <a:pt x="110894" y="124189"/>
                    <a:pt x="113165" y="122297"/>
                  </a:cubicBezTo>
                  <a:cubicBezTo>
                    <a:pt x="125276" y="126460"/>
                    <a:pt x="137766" y="128731"/>
                    <a:pt x="150634" y="129109"/>
                  </a:cubicBezTo>
                  <a:cubicBezTo>
                    <a:pt x="152148" y="129109"/>
                    <a:pt x="153662" y="130245"/>
                    <a:pt x="154798" y="131380"/>
                  </a:cubicBezTo>
                  <a:cubicBezTo>
                    <a:pt x="156311" y="133272"/>
                    <a:pt x="157447" y="135165"/>
                    <a:pt x="159339" y="137057"/>
                  </a:cubicBezTo>
                  <a:cubicBezTo>
                    <a:pt x="161232" y="138950"/>
                    <a:pt x="163124" y="141220"/>
                    <a:pt x="165773" y="142734"/>
                  </a:cubicBezTo>
                  <a:cubicBezTo>
                    <a:pt x="166995" y="144201"/>
                    <a:pt x="168849" y="145036"/>
                    <a:pt x="170722" y="145036"/>
                  </a:cubicBezTo>
                  <a:cubicBezTo>
                    <a:pt x="171749" y="145036"/>
                    <a:pt x="172783" y="144785"/>
                    <a:pt x="173721" y="144248"/>
                  </a:cubicBezTo>
                  <a:cubicBezTo>
                    <a:pt x="176749" y="142734"/>
                    <a:pt x="177128" y="139706"/>
                    <a:pt x="176749" y="136679"/>
                  </a:cubicBezTo>
                  <a:cubicBezTo>
                    <a:pt x="176749" y="134786"/>
                    <a:pt x="175235" y="132894"/>
                    <a:pt x="177885" y="131002"/>
                  </a:cubicBezTo>
                  <a:cubicBezTo>
                    <a:pt x="187031" y="132579"/>
                    <a:pt x="196178" y="133367"/>
                    <a:pt x="205324" y="133367"/>
                  </a:cubicBezTo>
                  <a:cubicBezTo>
                    <a:pt x="207154" y="133367"/>
                    <a:pt x="208983" y="133335"/>
                    <a:pt x="210812" y="133272"/>
                  </a:cubicBezTo>
                  <a:cubicBezTo>
                    <a:pt x="211616" y="133362"/>
                    <a:pt x="212399" y="133409"/>
                    <a:pt x="213166" y="133409"/>
                  </a:cubicBezTo>
                  <a:cubicBezTo>
                    <a:pt x="215648" y="133409"/>
                    <a:pt x="217961" y="132915"/>
                    <a:pt x="220274" y="131759"/>
                  </a:cubicBezTo>
                  <a:cubicBezTo>
                    <a:pt x="220779" y="131506"/>
                    <a:pt x="221325" y="131380"/>
                    <a:pt x="221872" y="131380"/>
                  </a:cubicBezTo>
                  <a:cubicBezTo>
                    <a:pt x="222965" y="131380"/>
                    <a:pt x="224059" y="131885"/>
                    <a:pt x="224816" y="132894"/>
                  </a:cubicBezTo>
                  <a:cubicBezTo>
                    <a:pt x="228979" y="138193"/>
                    <a:pt x="234278" y="143113"/>
                    <a:pt x="239576" y="147276"/>
                  </a:cubicBezTo>
                  <a:cubicBezTo>
                    <a:pt x="240901" y="148033"/>
                    <a:pt x="242415" y="148411"/>
                    <a:pt x="243882" y="148411"/>
                  </a:cubicBezTo>
                  <a:cubicBezTo>
                    <a:pt x="245348" y="148411"/>
                    <a:pt x="246767" y="148033"/>
                    <a:pt x="247903" y="147276"/>
                  </a:cubicBezTo>
                  <a:cubicBezTo>
                    <a:pt x="250552" y="145762"/>
                    <a:pt x="252066" y="142734"/>
                    <a:pt x="251688" y="139706"/>
                  </a:cubicBezTo>
                  <a:cubicBezTo>
                    <a:pt x="250931" y="136300"/>
                    <a:pt x="249795" y="133272"/>
                    <a:pt x="248281" y="130245"/>
                  </a:cubicBezTo>
                  <a:cubicBezTo>
                    <a:pt x="247146" y="127595"/>
                    <a:pt x="244875" y="125324"/>
                    <a:pt x="244875" y="121540"/>
                  </a:cubicBezTo>
                  <a:cubicBezTo>
                    <a:pt x="246389" y="120404"/>
                    <a:pt x="247903" y="118890"/>
                    <a:pt x="249795" y="117376"/>
                  </a:cubicBezTo>
                  <a:cubicBezTo>
                    <a:pt x="255472" y="112835"/>
                    <a:pt x="258879" y="106022"/>
                    <a:pt x="259257" y="98453"/>
                  </a:cubicBezTo>
                  <a:cubicBezTo>
                    <a:pt x="259257" y="94289"/>
                    <a:pt x="258500" y="89748"/>
                    <a:pt x="256608" y="85963"/>
                  </a:cubicBezTo>
                  <a:cubicBezTo>
                    <a:pt x="253958" y="79907"/>
                    <a:pt x="255472" y="79529"/>
                    <a:pt x="259636" y="76501"/>
                  </a:cubicBezTo>
                  <a:cubicBezTo>
                    <a:pt x="261906" y="74987"/>
                    <a:pt x="263799" y="73473"/>
                    <a:pt x="266070" y="71959"/>
                  </a:cubicBezTo>
                  <a:cubicBezTo>
                    <a:pt x="267584" y="70445"/>
                    <a:pt x="268719" y="68932"/>
                    <a:pt x="270233" y="67418"/>
                  </a:cubicBezTo>
                  <a:cubicBezTo>
                    <a:pt x="271747" y="65525"/>
                    <a:pt x="272125" y="62497"/>
                    <a:pt x="270990" y="60227"/>
                  </a:cubicBezTo>
                  <a:cubicBezTo>
                    <a:pt x="269970" y="57848"/>
                    <a:pt x="267730" y="56384"/>
                    <a:pt x="265366" y="56384"/>
                  </a:cubicBezTo>
                  <a:cubicBezTo>
                    <a:pt x="265097" y="56384"/>
                    <a:pt x="264826" y="56403"/>
                    <a:pt x="264556" y="56442"/>
                  </a:cubicBezTo>
                  <a:cubicBezTo>
                    <a:pt x="261150" y="56442"/>
                    <a:pt x="257365" y="57199"/>
                    <a:pt x="253958" y="58713"/>
                  </a:cubicBezTo>
                  <a:cubicBezTo>
                    <a:pt x="250174" y="60605"/>
                    <a:pt x="246389" y="62497"/>
                    <a:pt x="242604" y="64390"/>
                  </a:cubicBezTo>
                  <a:cubicBezTo>
                    <a:pt x="241590" y="65201"/>
                    <a:pt x="240359" y="65578"/>
                    <a:pt x="239143" y="65578"/>
                  </a:cubicBezTo>
                  <a:cubicBezTo>
                    <a:pt x="238090" y="65578"/>
                    <a:pt x="237048" y="65295"/>
                    <a:pt x="236170" y="64768"/>
                  </a:cubicBezTo>
                  <a:cubicBezTo>
                    <a:pt x="235035" y="64011"/>
                    <a:pt x="233521" y="63633"/>
                    <a:pt x="232385" y="62876"/>
                  </a:cubicBezTo>
                  <a:cubicBezTo>
                    <a:pt x="217625" y="54549"/>
                    <a:pt x="201350" y="48494"/>
                    <a:pt x="184319" y="45466"/>
                  </a:cubicBezTo>
                  <a:cubicBezTo>
                    <a:pt x="182048" y="45088"/>
                    <a:pt x="180155" y="44331"/>
                    <a:pt x="178263" y="42817"/>
                  </a:cubicBezTo>
                  <a:cubicBezTo>
                    <a:pt x="176632" y="40719"/>
                    <a:pt x="174283" y="39626"/>
                    <a:pt x="171923" y="39626"/>
                  </a:cubicBezTo>
                  <a:cubicBezTo>
                    <a:pt x="170451" y="39626"/>
                    <a:pt x="168975" y="40052"/>
                    <a:pt x="167666" y="40924"/>
                  </a:cubicBezTo>
                  <a:cubicBezTo>
                    <a:pt x="165679" y="41776"/>
                    <a:pt x="163479" y="42202"/>
                    <a:pt x="161226" y="42202"/>
                  </a:cubicBezTo>
                  <a:cubicBezTo>
                    <a:pt x="160475" y="42202"/>
                    <a:pt x="159718" y="42154"/>
                    <a:pt x="158961" y="42060"/>
                  </a:cubicBezTo>
                  <a:cubicBezTo>
                    <a:pt x="154798" y="41303"/>
                    <a:pt x="150634" y="40546"/>
                    <a:pt x="146471" y="39789"/>
                  </a:cubicBezTo>
                  <a:cubicBezTo>
                    <a:pt x="143443" y="39789"/>
                    <a:pt x="141172" y="37518"/>
                    <a:pt x="141172" y="34869"/>
                  </a:cubicBezTo>
                  <a:cubicBezTo>
                    <a:pt x="140037" y="26921"/>
                    <a:pt x="138145" y="19351"/>
                    <a:pt x="135495" y="11782"/>
                  </a:cubicBezTo>
                  <a:cubicBezTo>
                    <a:pt x="134738" y="8754"/>
                    <a:pt x="133224" y="5726"/>
                    <a:pt x="130954" y="3077"/>
                  </a:cubicBezTo>
                  <a:cubicBezTo>
                    <a:pt x="129473" y="1040"/>
                    <a:pt x="127086" y="0"/>
                    <a:pt x="124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505450" y="2168025"/>
              <a:ext cx="1101575" cy="812800"/>
            </a:xfrm>
            <a:custGeom>
              <a:avLst/>
              <a:gdLst/>
              <a:ahLst/>
              <a:cxnLst/>
              <a:rect l="l" t="t" r="r" b="b"/>
              <a:pathLst>
                <a:path w="44063" h="32512" extrusionOk="0">
                  <a:moveTo>
                    <a:pt x="34773" y="6101"/>
                  </a:moveTo>
                  <a:cubicBezTo>
                    <a:pt x="35198" y="6101"/>
                    <a:pt x="35577" y="6195"/>
                    <a:pt x="35577" y="6574"/>
                  </a:cubicBezTo>
                  <a:cubicBezTo>
                    <a:pt x="35577" y="7331"/>
                    <a:pt x="35955" y="8466"/>
                    <a:pt x="35577" y="9223"/>
                  </a:cubicBezTo>
                  <a:cubicBezTo>
                    <a:pt x="34441" y="10737"/>
                    <a:pt x="32928" y="12251"/>
                    <a:pt x="31792" y="13765"/>
                  </a:cubicBezTo>
                  <a:cubicBezTo>
                    <a:pt x="25358" y="19063"/>
                    <a:pt x="17410" y="22848"/>
                    <a:pt x="9462" y="25119"/>
                  </a:cubicBezTo>
                  <a:cubicBezTo>
                    <a:pt x="8705" y="25119"/>
                    <a:pt x="7948" y="25119"/>
                    <a:pt x="7570" y="24740"/>
                  </a:cubicBezTo>
                  <a:cubicBezTo>
                    <a:pt x="7191" y="24362"/>
                    <a:pt x="6813" y="23605"/>
                    <a:pt x="6813" y="22848"/>
                  </a:cubicBezTo>
                  <a:cubicBezTo>
                    <a:pt x="7191" y="22091"/>
                    <a:pt x="7570" y="20956"/>
                    <a:pt x="8327" y="20577"/>
                  </a:cubicBezTo>
                  <a:cubicBezTo>
                    <a:pt x="15518" y="13765"/>
                    <a:pt x="24223" y="8844"/>
                    <a:pt x="33684" y="6195"/>
                  </a:cubicBezTo>
                  <a:cubicBezTo>
                    <a:pt x="33874" y="6195"/>
                    <a:pt x="34347" y="6101"/>
                    <a:pt x="34773" y="6101"/>
                  </a:cubicBezTo>
                  <a:close/>
                  <a:moveTo>
                    <a:pt x="35524" y="1"/>
                  </a:moveTo>
                  <a:cubicBezTo>
                    <a:pt x="35052" y="1"/>
                    <a:pt x="34564" y="46"/>
                    <a:pt x="34063" y="140"/>
                  </a:cubicBezTo>
                  <a:lnTo>
                    <a:pt x="33306" y="140"/>
                  </a:lnTo>
                  <a:cubicBezTo>
                    <a:pt x="21952" y="3167"/>
                    <a:pt x="11733" y="8844"/>
                    <a:pt x="3785" y="17171"/>
                  </a:cubicBezTo>
                  <a:cubicBezTo>
                    <a:pt x="1135" y="19820"/>
                    <a:pt x="0" y="23605"/>
                    <a:pt x="757" y="27011"/>
                  </a:cubicBezTo>
                  <a:cubicBezTo>
                    <a:pt x="458" y="29997"/>
                    <a:pt x="2986" y="32511"/>
                    <a:pt x="5739" y="32511"/>
                  </a:cubicBezTo>
                  <a:cubicBezTo>
                    <a:pt x="6476" y="32511"/>
                    <a:pt x="7229" y="32331"/>
                    <a:pt x="7948" y="31931"/>
                  </a:cubicBezTo>
                  <a:cubicBezTo>
                    <a:pt x="18167" y="28904"/>
                    <a:pt x="28007" y="23983"/>
                    <a:pt x="36334" y="17171"/>
                  </a:cubicBezTo>
                  <a:cubicBezTo>
                    <a:pt x="38605" y="15279"/>
                    <a:pt x="40497" y="13008"/>
                    <a:pt x="41633" y="10358"/>
                  </a:cubicBezTo>
                  <a:cubicBezTo>
                    <a:pt x="44063" y="5498"/>
                    <a:pt x="40761" y="1"/>
                    <a:pt x="35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969075" y="3305075"/>
              <a:ext cx="454200" cy="192900"/>
            </a:xfrm>
            <a:custGeom>
              <a:avLst/>
              <a:gdLst/>
              <a:ahLst/>
              <a:cxnLst/>
              <a:rect l="l" t="t" r="r" b="b"/>
              <a:pathLst>
                <a:path w="18168" h="7716" extrusionOk="0">
                  <a:moveTo>
                    <a:pt x="1475" y="0"/>
                  </a:moveTo>
                  <a:cubicBezTo>
                    <a:pt x="656" y="0"/>
                    <a:pt x="328" y="984"/>
                    <a:pt x="0" y="1967"/>
                  </a:cubicBezTo>
                  <a:cubicBezTo>
                    <a:pt x="0" y="2345"/>
                    <a:pt x="0" y="3102"/>
                    <a:pt x="379" y="3481"/>
                  </a:cubicBezTo>
                  <a:cubicBezTo>
                    <a:pt x="1136" y="4238"/>
                    <a:pt x="1893" y="4995"/>
                    <a:pt x="2650" y="5752"/>
                  </a:cubicBezTo>
                  <a:cubicBezTo>
                    <a:pt x="6435" y="6509"/>
                    <a:pt x="10219" y="7266"/>
                    <a:pt x="14004" y="7644"/>
                  </a:cubicBezTo>
                  <a:cubicBezTo>
                    <a:pt x="14244" y="7692"/>
                    <a:pt x="14485" y="7716"/>
                    <a:pt x="14722" y="7716"/>
                  </a:cubicBezTo>
                  <a:cubicBezTo>
                    <a:pt x="16353" y="7716"/>
                    <a:pt x="17837" y="6599"/>
                    <a:pt x="18167" y="4616"/>
                  </a:cubicBezTo>
                  <a:cubicBezTo>
                    <a:pt x="18167" y="4238"/>
                    <a:pt x="17410" y="3481"/>
                    <a:pt x="17032" y="3102"/>
                  </a:cubicBezTo>
                  <a:cubicBezTo>
                    <a:pt x="12112" y="1589"/>
                    <a:pt x="7191" y="453"/>
                    <a:pt x="1893" y="75"/>
                  </a:cubicBezTo>
                  <a:cubicBezTo>
                    <a:pt x="1741" y="24"/>
                    <a:pt x="1602" y="0"/>
                    <a:pt x="1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17"/>
          <p:cNvSpPr txBox="1">
            <a:spLocks noGrp="1"/>
          </p:cNvSpPr>
          <p:nvPr>
            <p:ph type="title"/>
          </p:nvPr>
        </p:nvSpPr>
        <p:spPr>
          <a:xfrm>
            <a:off x="2425000" y="1831775"/>
            <a:ext cx="1978200" cy="31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3" name="Google Shape;473;p17"/>
          <p:cNvSpPr txBox="1">
            <a:spLocks noGrp="1"/>
          </p:cNvSpPr>
          <p:nvPr>
            <p:ph type="subTitle" idx="1"/>
          </p:nvPr>
        </p:nvSpPr>
        <p:spPr>
          <a:xfrm>
            <a:off x="2425000" y="2216373"/>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17"/>
          <p:cNvSpPr txBox="1">
            <a:spLocks noGrp="1"/>
          </p:cNvSpPr>
          <p:nvPr>
            <p:ph type="title" idx="2"/>
          </p:nvPr>
        </p:nvSpPr>
        <p:spPr>
          <a:xfrm>
            <a:off x="4740958" y="1831775"/>
            <a:ext cx="1978200" cy="31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5" name="Google Shape;475;p17"/>
          <p:cNvSpPr txBox="1">
            <a:spLocks noGrp="1"/>
          </p:cNvSpPr>
          <p:nvPr>
            <p:ph type="subTitle" idx="3"/>
          </p:nvPr>
        </p:nvSpPr>
        <p:spPr>
          <a:xfrm>
            <a:off x="4740958" y="2216373"/>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 name="Google Shape;476;p17"/>
          <p:cNvSpPr txBox="1">
            <a:spLocks noGrp="1"/>
          </p:cNvSpPr>
          <p:nvPr>
            <p:ph type="title" idx="4"/>
          </p:nvPr>
        </p:nvSpPr>
        <p:spPr>
          <a:xfrm>
            <a:off x="2425000" y="3255950"/>
            <a:ext cx="1978200" cy="31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7" name="Google Shape;477;p17"/>
          <p:cNvSpPr txBox="1">
            <a:spLocks noGrp="1"/>
          </p:cNvSpPr>
          <p:nvPr>
            <p:ph type="subTitle" idx="5"/>
          </p:nvPr>
        </p:nvSpPr>
        <p:spPr>
          <a:xfrm>
            <a:off x="2425000" y="3641964"/>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17"/>
          <p:cNvSpPr txBox="1">
            <a:spLocks noGrp="1"/>
          </p:cNvSpPr>
          <p:nvPr>
            <p:ph type="subTitle" idx="6"/>
          </p:nvPr>
        </p:nvSpPr>
        <p:spPr>
          <a:xfrm>
            <a:off x="4740958" y="3641964"/>
            <a:ext cx="19782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17"/>
          <p:cNvSpPr txBox="1">
            <a:spLocks noGrp="1"/>
          </p:cNvSpPr>
          <p:nvPr>
            <p:ph type="title" idx="7"/>
          </p:nvPr>
        </p:nvSpPr>
        <p:spPr>
          <a:xfrm>
            <a:off x="4740958" y="3255950"/>
            <a:ext cx="1978200" cy="31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0" name="Google Shape;480;p17"/>
          <p:cNvSpPr txBox="1">
            <a:spLocks noGrp="1"/>
          </p:cNvSpPr>
          <p:nvPr>
            <p:ph type="title" idx="8"/>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
  <p:cSld name="CUSTOM_4">
    <p:bg>
      <p:bgPr>
        <a:blipFill>
          <a:blip r:embed="rId2">
            <a:alphaModFix/>
          </a:blip>
          <a:stretch>
            <a:fillRect/>
          </a:stretch>
        </a:blipFill>
        <a:effectLst/>
      </p:bgPr>
    </p:bg>
    <p:spTree>
      <p:nvGrpSpPr>
        <p:cNvPr id="1" name="Shape 481"/>
        <p:cNvGrpSpPr/>
        <p:nvPr/>
      </p:nvGrpSpPr>
      <p:grpSpPr>
        <a:xfrm>
          <a:off x="0" y="0"/>
          <a:ext cx="0" cy="0"/>
          <a:chOff x="0" y="0"/>
          <a:chExt cx="0" cy="0"/>
        </a:xfrm>
      </p:grpSpPr>
      <p:sp>
        <p:nvSpPr>
          <p:cNvPr id="482" name="Google Shape;482;p18"/>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18"/>
          <p:cNvGrpSpPr/>
          <p:nvPr/>
        </p:nvGrpSpPr>
        <p:grpSpPr>
          <a:xfrm>
            <a:off x="820561" y="497548"/>
            <a:ext cx="8323428" cy="4683753"/>
            <a:chOff x="820561" y="497548"/>
            <a:chExt cx="8323428" cy="4683753"/>
          </a:xfrm>
        </p:grpSpPr>
        <p:sp>
          <p:nvSpPr>
            <p:cNvPr id="484" name="Google Shape;484;p18"/>
            <p:cNvSpPr/>
            <p:nvPr/>
          </p:nvSpPr>
          <p:spPr>
            <a:xfrm>
              <a:off x="8478000" y="1530675"/>
              <a:ext cx="475800" cy="630275"/>
            </a:xfrm>
            <a:custGeom>
              <a:avLst/>
              <a:gdLst/>
              <a:ahLst/>
              <a:cxnLst/>
              <a:rect l="l" t="t" r="r" b="b"/>
              <a:pathLst>
                <a:path w="19032" h="25211" extrusionOk="0">
                  <a:moveTo>
                    <a:pt x="6847" y="0"/>
                  </a:moveTo>
                  <a:cubicBezTo>
                    <a:pt x="4825" y="0"/>
                    <a:pt x="2829" y="988"/>
                    <a:pt x="1692" y="2835"/>
                  </a:cubicBezTo>
                  <a:cubicBezTo>
                    <a:pt x="635" y="4527"/>
                    <a:pt x="0" y="6642"/>
                    <a:pt x="212" y="8756"/>
                  </a:cubicBezTo>
                  <a:cubicBezTo>
                    <a:pt x="423" y="14254"/>
                    <a:pt x="2961" y="19329"/>
                    <a:pt x="6978" y="23135"/>
                  </a:cubicBezTo>
                  <a:cubicBezTo>
                    <a:pt x="8442" y="24466"/>
                    <a:pt x="10409" y="25210"/>
                    <a:pt x="12456" y="25210"/>
                  </a:cubicBezTo>
                  <a:cubicBezTo>
                    <a:pt x="13662" y="25210"/>
                    <a:pt x="14895" y="24952"/>
                    <a:pt x="16071" y="24404"/>
                  </a:cubicBezTo>
                  <a:cubicBezTo>
                    <a:pt x="18608" y="23346"/>
                    <a:pt x="18820" y="20809"/>
                    <a:pt x="19031" y="18060"/>
                  </a:cubicBezTo>
                  <a:lnTo>
                    <a:pt x="19031" y="17214"/>
                  </a:lnTo>
                  <a:cubicBezTo>
                    <a:pt x="18820" y="11082"/>
                    <a:pt x="15859" y="5373"/>
                    <a:pt x="11207" y="1567"/>
                  </a:cubicBezTo>
                  <a:cubicBezTo>
                    <a:pt x="10785" y="1355"/>
                    <a:pt x="10150" y="932"/>
                    <a:pt x="9727" y="721"/>
                  </a:cubicBezTo>
                  <a:cubicBezTo>
                    <a:pt x="8826" y="235"/>
                    <a:pt x="7833" y="0"/>
                    <a:pt x="6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820561" y="497548"/>
              <a:ext cx="766778" cy="902147"/>
            </a:xfrm>
            <a:custGeom>
              <a:avLst/>
              <a:gdLst/>
              <a:ahLst/>
              <a:cxnLst/>
              <a:rect l="l" t="t" r="r" b="b"/>
              <a:pathLst>
                <a:path w="21768" h="25611" extrusionOk="0">
                  <a:moveTo>
                    <a:pt x="10537" y="1"/>
                  </a:moveTo>
                  <a:cubicBezTo>
                    <a:pt x="9802" y="1"/>
                    <a:pt x="9019" y="138"/>
                    <a:pt x="8177" y="454"/>
                  </a:cubicBezTo>
                  <a:cubicBezTo>
                    <a:pt x="7476" y="922"/>
                    <a:pt x="6541" y="688"/>
                    <a:pt x="5840" y="922"/>
                  </a:cubicBezTo>
                  <a:cubicBezTo>
                    <a:pt x="4906" y="922"/>
                    <a:pt x="4205" y="1155"/>
                    <a:pt x="3504" y="1856"/>
                  </a:cubicBezTo>
                  <a:cubicBezTo>
                    <a:pt x="1402" y="3725"/>
                    <a:pt x="234" y="6528"/>
                    <a:pt x="234" y="9565"/>
                  </a:cubicBezTo>
                  <a:cubicBezTo>
                    <a:pt x="0" y="12602"/>
                    <a:pt x="1402" y="15406"/>
                    <a:pt x="3972" y="17274"/>
                  </a:cubicBezTo>
                  <a:cubicBezTo>
                    <a:pt x="5373" y="18442"/>
                    <a:pt x="6775" y="19611"/>
                    <a:pt x="8177" y="21012"/>
                  </a:cubicBezTo>
                  <a:cubicBezTo>
                    <a:pt x="9578" y="22881"/>
                    <a:pt x="11447" y="24049"/>
                    <a:pt x="13550" y="24984"/>
                  </a:cubicBezTo>
                  <a:cubicBezTo>
                    <a:pt x="14364" y="25415"/>
                    <a:pt x="15198" y="25610"/>
                    <a:pt x="16001" y="25610"/>
                  </a:cubicBezTo>
                  <a:cubicBezTo>
                    <a:pt x="19115" y="25610"/>
                    <a:pt x="21768" y="22672"/>
                    <a:pt x="21025" y="19143"/>
                  </a:cubicBezTo>
                  <a:cubicBezTo>
                    <a:pt x="20792" y="16106"/>
                    <a:pt x="20324" y="13069"/>
                    <a:pt x="20091" y="10032"/>
                  </a:cubicBezTo>
                  <a:cubicBezTo>
                    <a:pt x="19857" y="7463"/>
                    <a:pt x="18923" y="4893"/>
                    <a:pt x="16820" y="3258"/>
                  </a:cubicBezTo>
                  <a:cubicBezTo>
                    <a:pt x="15011" y="1629"/>
                    <a:pt x="13061" y="1"/>
                    <a:pt x="1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2844455" y="4525791"/>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3186412" y="428030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4558642">
              <a:off x="8065083" y="4084971"/>
              <a:ext cx="919121" cy="1047189"/>
            </a:xfrm>
            <a:custGeom>
              <a:avLst/>
              <a:gdLst/>
              <a:ahLst/>
              <a:cxnLst/>
              <a:rect l="l" t="t" r="r" b="b"/>
              <a:pathLst>
                <a:path w="179966" h="205042" extrusionOk="0">
                  <a:moveTo>
                    <a:pt x="33091" y="0"/>
                  </a:moveTo>
                  <a:cubicBezTo>
                    <a:pt x="31520" y="0"/>
                    <a:pt x="29942" y="204"/>
                    <a:pt x="28400" y="620"/>
                  </a:cubicBezTo>
                  <a:cubicBezTo>
                    <a:pt x="23667" y="1803"/>
                    <a:pt x="19328" y="4071"/>
                    <a:pt x="15680" y="7227"/>
                  </a:cubicBezTo>
                  <a:cubicBezTo>
                    <a:pt x="9171" y="12650"/>
                    <a:pt x="4537" y="20046"/>
                    <a:pt x="2564" y="28330"/>
                  </a:cubicBezTo>
                  <a:cubicBezTo>
                    <a:pt x="789" y="35430"/>
                    <a:pt x="198" y="42924"/>
                    <a:pt x="691" y="50320"/>
                  </a:cubicBezTo>
                  <a:cubicBezTo>
                    <a:pt x="789" y="51208"/>
                    <a:pt x="691" y="52194"/>
                    <a:pt x="493" y="53180"/>
                  </a:cubicBezTo>
                  <a:cubicBezTo>
                    <a:pt x="99" y="54659"/>
                    <a:pt x="0" y="56237"/>
                    <a:pt x="198" y="57814"/>
                  </a:cubicBezTo>
                  <a:cubicBezTo>
                    <a:pt x="493" y="60083"/>
                    <a:pt x="789" y="62351"/>
                    <a:pt x="1282" y="64520"/>
                  </a:cubicBezTo>
                  <a:cubicBezTo>
                    <a:pt x="2268" y="69648"/>
                    <a:pt x="2959" y="74874"/>
                    <a:pt x="3353" y="80199"/>
                  </a:cubicBezTo>
                  <a:cubicBezTo>
                    <a:pt x="3945" y="86511"/>
                    <a:pt x="4832" y="92822"/>
                    <a:pt x="6114" y="99034"/>
                  </a:cubicBezTo>
                  <a:cubicBezTo>
                    <a:pt x="7100" y="104162"/>
                    <a:pt x="8481" y="109191"/>
                    <a:pt x="9960" y="114122"/>
                  </a:cubicBezTo>
                  <a:cubicBezTo>
                    <a:pt x="11834" y="121025"/>
                    <a:pt x="14102" y="127730"/>
                    <a:pt x="16764" y="134436"/>
                  </a:cubicBezTo>
                  <a:cubicBezTo>
                    <a:pt x="20709" y="143804"/>
                    <a:pt x="25738" y="152876"/>
                    <a:pt x="31753" y="161160"/>
                  </a:cubicBezTo>
                  <a:cubicBezTo>
                    <a:pt x="34613" y="165400"/>
                    <a:pt x="37670" y="169542"/>
                    <a:pt x="41023" y="173486"/>
                  </a:cubicBezTo>
                  <a:cubicBezTo>
                    <a:pt x="48813" y="182263"/>
                    <a:pt x="58082" y="189560"/>
                    <a:pt x="68535" y="194885"/>
                  </a:cubicBezTo>
                  <a:cubicBezTo>
                    <a:pt x="70705" y="196068"/>
                    <a:pt x="72874" y="196956"/>
                    <a:pt x="75142" y="197745"/>
                  </a:cubicBezTo>
                  <a:cubicBezTo>
                    <a:pt x="78199" y="198829"/>
                    <a:pt x="81256" y="199815"/>
                    <a:pt x="84214" y="200900"/>
                  </a:cubicBezTo>
                  <a:cubicBezTo>
                    <a:pt x="92498" y="203859"/>
                    <a:pt x="100978" y="205042"/>
                    <a:pt x="111333" y="205042"/>
                  </a:cubicBezTo>
                  <a:cubicBezTo>
                    <a:pt x="114883" y="204943"/>
                    <a:pt x="118433" y="204746"/>
                    <a:pt x="121983" y="204253"/>
                  </a:cubicBezTo>
                  <a:cubicBezTo>
                    <a:pt x="127110" y="203661"/>
                    <a:pt x="132041" y="202182"/>
                    <a:pt x="136676" y="200013"/>
                  </a:cubicBezTo>
                  <a:cubicBezTo>
                    <a:pt x="140620" y="198139"/>
                    <a:pt x="144269" y="195970"/>
                    <a:pt x="147819" y="193504"/>
                  </a:cubicBezTo>
                  <a:cubicBezTo>
                    <a:pt x="158765" y="185813"/>
                    <a:pt x="167442" y="175360"/>
                    <a:pt x="172965" y="163230"/>
                  </a:cubicBezTo>
                  <a:cubicBezTo>
                    <a:pt x="174641" y="159385"/>
                    <a:pt x="176022" y="155440"/>
                    <a:pt x="177106" y="151397"/>
                  </a:cubicBezTo>
                  <a:cubicBezTo>
                    <a:pt x="179177" y="144100"/>
                    <a:pt x="179966" y="136605"/>
                    <a:pt x="179374" y="129012"/>
                  </a:cubicBezTo>
                  <a:cubicBezTo>
                    <a:pt x="178783" y="122800"/>
                    <a:pt x="176810" y="116784"/>
                    <a:pt x="173753" y="111361"/>
                  </a:cubicBezTo>
                  <a:cubicBezTo>
                    <a:pt x="171091" y="106726"/>
                    <a:pt x="167147" y="102880"/>
                    <a:pt x="162413" y="100316"/>
                  </a:cubicBezTo>
                  <a:cubicBezTo>
                    <a:pt x="160441" y="99133"/>
                    <a:pt x="158272" y="98245"/>
                    <a:pt x="156102" y="97456"/>
                  </a:cubicBezTo>
                  <a:cubicBezTo>
                    <a:pt x="148706" y="94794"/>
                    <a:pt x="141212" y="92920"/>
                    <a:pt x="133520" y="91638"/>
                  </a:cubicBezTo>
                  <a:cubicBezTo>
                    <a:pt x="127406" y="90652"/>
                    <a:pt x="121292" y="89765"/>
                    <a:pt x="115277" y="88779"/>
                  </a:cubicBezTo>
                  <a:cubicBezTo>
                    <a:pt x="110346" y="88088"/>
                    <a:pt x="105514" y="86905"/>
                    <a:pt x="100880" y="85426"/>
                  </a:cubicBezTo>
                  <a:cubicBezTo>
                    <a:pt x="85694" y="80397"/>
                    <a:pt x="74057" y="71127"/>
                    <a:pt x="66662" y="56927"/>
                  </a:cubicBezTo>
                  <a:cubicBezTo>
                    <a:pt x="64591" y="52983"/>
                    <a:pt x="62816" y="49038"/>
                    <a:pt x="61435" y="44896"/>
                  </a:cubicBezTo>
                  <a:cubicBezTo>
                    <a:pt x="59759" y="39867"/>
                    <a:pt x="58477" y="34739"/>
                    <a:pt x="57294" y="29612"/>
                  </a:cubicBezTo>
                  <a:cubicBezTo>
                    <a:pt x="56307" y="25075"/>
                    <a:pt x="54927" y="20638"/>
                    <a:pt x="53152" y="16299"/>
                  </a:cubicBezTo>
                  <a:cubicBezTo>
                    <a:pt x="51574" y="12157"/>
                    <a:pt x="49109" y="8509"/>
                    <a:pt x="45953" y="5353"/>
                  </a:cubicBezTo>
                  <a:cubicBezTo>
                    <a:pt x="42543" y="1868"/>
                    <a:pt x="37850" y="0"/>
                    <a:pt x="33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18"/>
          <p:cNvSpPr txBox="1">
            <a:spLocks noGrp="1"/>
          </p:cNvSpPr>
          <p:nvPr>
            <p:ph type="title"/>
          </p:nvPr>
        </p:nvSpPr>
        <p:spPr>
          <a:xfrm>
            <a:off x="869249" y="1865075"/>
            <a:ext cx="19848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90" name="Google Shape;490;p18"/>
          <p:cNvSpPr txBox="1">
            <a:spLocks noGrp="1"/>
          </p:cNvSpPr>
          <p:nvPr>
            <p:ph type="subTitle" idx="1"/>
          </p:nvPr>
        </p:nvSpPr>
        <p:spPr>
          <a:xfrm>
            <a:off x="859049" y="22395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1" name="Google Shape;491;p18"/>
          <p:cNvSpPr txBox="1">
            <a:spLocks noGrp="1"/>
          </p:cNvSpPr>
          <p:nvPr>
            <p:ph type="title" idx="2"/>
          </p:nvPr>
        </p:nvSpPr>
        <p:spPr>
          <a:xfrm>
            <a:off x="3759148" y="1865075"/>
            <a:ext cx="16449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92" name="Google Shape;492;p18"/>
          <p:cNvSpPr txBox="1">
            <a:spLocks noGrp="1"/>
          </p:cNvSpPr>
          <p:nvPr>
            <p:ph type="subTitle" idx="3"/>
          </p:nvPr>
        </p:nvSpPr>
        <p:spPr>
          <a:xfrm>
            <a:off x="3578998" y="22395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3" name="Google Shape;493;p18"/>
          <p:cNvSpPr txBox="1">
            <a:spLocks noGrp="1"/>
          </p:cNvSpPr>
          <p:nvPr>
            <p:ph type="title" idx="4"/>
          </p:nvPr>
        </p:nvSpPr>
        <p:spPr>
          <a:xfrm>
            <a:off x="1029599" y="3772200"/>
            <a:ext cx="16449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94" name="Google Shape;494;p18"/>
          <p:cNvSpPr txBox="1">
            <a:spLocks noGrp="1"/>
          </p:cNvSpPr>
          <p:nvPr>
            <p:ph type="subTitle" idx="5"/>
          </p:nvPr>
        </p:nvSpPr>
        <p:spPr>
          <a:xfrm>
            <a:off x="868649" y="41283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 name="Google Shape;495;p18"/>
          <p:cNvSpPr txBox="1">
            <a:spLocks noGrp="1"/>
          </p:cNvSpPr>
          <p:nvPr>
            <p:ph type="subTitle" idx="6"/>
          </p:nvPr>
        </p:nvSpPr>
        <p:spPr>
          <a:xfrm>
            <a:off x="3588598" y="41283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6" name="Google Shape;496;p18"/>
          <p:cNvSpPr txBox="1">
            <a:spLocks noGrp="1"/>
          </p:cNvSpPr>
          <p:nvPr>
            <p:ph type="title" idx="7"/>
          </p:nvPr>
        </p:nvSpPr>
        <p:spPr>
          <a:xfrm>
            <a:off x="6479099" y="1865075"/>
            <a:ext cx="16449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97" name="Google Shape;497;p18"/>
          <p:cNvSpPr txBox="1">
            <a:spLocks noGrp="1"/>
          </p:cNvSpPr>
          <p:nvPr>
            <p:ph type="subTitle" idx="8"/>
          </p:nvPr>
        </p:nvSpPr>
        <p:spPr>
          <a:xfrm>
            <a:off x="6308549" y="41283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8"/>
          <p:cNvSpPr txBox="1">
            <a:spLocks noGrp="1"/>
          </p:cNvSpPr>
          <p:nvPr>
            <p:ph type="title" idx="9"/>
          </p:nvPr>
        </p:nvSpPr>
        <p:spPr>
          <a:xfrm>
            <a:off x="3749548" y="3772200"/>
            <a:ext cx="16449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99" name="Google Shape;499;p18"/>
          <p:cNvSpPr txBox="1">
            <a:spLocks noGrp="1"/>
          </p:cNvSpPr>
          <p:nvPr>
            <p:ph type="title" idx="13"/>
          </p:nvPr>
        </p:nvSpPr>
        <p:spPr>
          <a:xfrm>
            <a:off x="6469499" y="3772200"/>
            <a:ext cx="1644900" cy="22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00" name="Google Shape;500;p18"/>
          <p:cNvSpPr txBox="1">
            <a:spLocks noGrp="1"/>
          </p:cNvSpPr>
          <p:nvPr>
            <p:ph type="subTitle" idx="14"/>
          </p:nvPr>
        </p:nvSpPr>
        <p:spPr>
          <a:xfrm>
            <a:off x="6298949" y="223952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1" name="Google Shape;501;p18"/>
          <p:cNvSpPr txBox="1">
            <a:spLocks noGrp="1"/>
          </p:cNvSpPr>
          <p:nvPr>
            <p:ph type="title" idx="15"/>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2" name="Google Shape;502;p18"/>
          <p:cNvGrpSpPr/>
          <p:nvPr/>
        </p:nvGrpSpPr>
        <p:grpSpPr>
          <a:xfrm>
            <a:off x="9" y="-29250"/>
            <a:ext cx="9046108" cy="5146743"/>
            <a:chOff x="9" y="-29250"/>
            <a:chExt cx="9046108" cy="5146743"/>
          </a:xfrm>
        </p:grpSpPr>
        <p:grpSp>
          <p:nvGrpSpPr>
            <p:cNvPr id="503" name="Google Shape;503;p18"/>
            <p:cNvGrpSpPr/>
            <p:nvPr/>
          </p:nvGrpSpPr>
          <p:grpSpPr>
            <a:xfrm rot="-1432388">
              <a:off x="274125" y="3650721"/>
              <a:ext cx="420291" cy="1443472"/>
              <a:chOff x="3054050" y="236475"/>
              <a:chExt cx="1501300" cy="5156150"/>
            </a:xfrm>
          </p:grpSpPr>
          <p:sp>
            <p:nvSpPr>
              <p:cNvPr id="504" name="Google Shape;504;p18"/>
              <p:cNvSpPr/>
              <p:nvPr/>
            </p:nvSpPr>
            <p:spPr>
              <a:xfrm>
                <a:off x="3714825" y="4742075"/>
                <a:ext cx="26450" cy="25"/>
              </a:xfrm>
              <a:custGeom>
                <a:avLst/>
                <a:gdLst/>
                <a:ahLst/>
                <a:cxnLst/>
                <a:rect l="l" t="t" r="r" b="b"/>
                <a:pathLst>
                  <a:path w="1058" h="1" extrusionOk="0">
                    <a:moveTo>
                      <a:pt x="1058" y="0"/>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3133325" y="539200"/>
                <a:ext cx="607950" cy="412600"/>
              </a:xfrm>
              <a:custGeom>
                <a:avLst/>
                <a:gdLst/>
                <a:ahLst/>
                <a:cxnLst/>
                <a:rect l="l" t="t" r="r" b="b"/>
                <a:pathLst>
                  <a:path w="24318" h="16504" extrusionOk="0">
                    <a:moveTo>
                      <a:pt x="11143" y="0"/>
                    </a:moveTo>
                    <a:cubicBezTo>
                      <a:pt x="11024" y="0"/>
                      <a:pt x="10905" y="4"/>
                      <a:pt x="10785" y="10"/>
                    </a:cubicBezTo>
                    <a:cubicBezTo>
                      <a:pt x="7190" y="433"/>
                      <a:pt x="4441" y="2970"/>
                      <a:pt x="3384" y="6353"/>
                    </a:cubicBezTo>
                    <a:cubicBezTo>
                      <a:pt x="2549" y="9485"/>
                      <a:pt x="2332" y="13029"/>
                      <a:pt x="2937" y="16374"/>
                    </a:cubicBezTo>
                    <a:lnTo>
                      <a:pt x="2937" y="16374"/>
                    </a:lnTo>
                    <a:lnTo>
                      <a:pt x="17974" y="15446"/>
                    </a:lnTo>
                    <a:cubicBezTo>
                      <a:pt x="18221" y="15481"/>
                      <a:pt x="18468" y="15499"/>
                      <a:pt x="18713" y="15499"/>
                    </a:cubicBezTo>
                    <a:cubicBezTo>
                      <a:pt x="19942" y="15499"/>
                      <a:pt x="21146" y="15058"/>
                      <a:pt x="22203" y="14177"/>
                    </a:cubicBezTo>
                    <a:cubicBezTo>
                      <a:pt x="24318" y="12063"/>
                      <a:pt x="22415" y="8468"/>
                      <a:pt x="20512" y="6142"/>
                    </a:cubicBezTo>
                    <a:cubicBezTo>
                      <a:pt x="18050" y="3270"/>
                      <a:pt x="14992" y="0"/>
                      <a:pt x="11143" y="0"/>
                    </a:cubicBezTo>
                    <a:close/>
                    <a:moveTo>
                      <a:pt x="2327" y="13754"/>
                    </a:moveTo>
                    <a:cubicBezTo>
                      <a:pt x="847" y="13754"/>
                      <a:pt x="1" y="15446"/>
                      <a:pt x="847" y="16503"/>
                    </a:cubicBezTo>
                    <a:lnTo>
                      <a:pt x="2931" y="16374"/>
                    </a:lnTo>
                    <a:lnTo>
                      <a:pt x="2931" y="16374"/>
                    </a:lnTo>
                    <a:lnTo>
                      <a:pt x="2327" y="13754"/>
                    </a:lnTo>
                    <a:close/>
                    <a:moveTo>
                      <a:pt x="2937" y="16374"/>
                    </a:moveTo>
                    <a:lnTo>
                      <a:pt x="2931" y="16374"/>
                    </a:lnTo>
                    <a:lnTo>
                      <a:pt x="2931" y="16374"/>
                    </a:lnTo>
                    <a:lnTo>
                      <a:pt x="2961" y="16503"/>
                    </a:lnTo>
                    <a:cubicBezTo>
                      <a:pt x="2953" y="16460"/>
                      <a:pt x="2945" y="16417"/>
                      <a:pt x="2937" y="16374"/>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3508650" y="4405100"/>
                <a:ext cx="993850" cy="262975"/>
              </a:xfrm>
              <a:custGeom>
                <a:avLst/>
                <a:gdLst/>
                <a:ahLst/>
                <a:cxnLst/>
                <a:rect l="l" t="t" r="r" b="b"/>
                <a:pathLst>
                  <a:path w="39754" h="10519" extrusionOk="0">
                    <a:moveTo>
                      <a:pt x="1692" y="3752"/>
                    </a:moveTo>
                    <a:lnTo>
                      <a:pt x="1058" y="4175"/>
                    </a:lnTo>
                    <a:lnTo>
                      <a:pt x="1606" y="4100"/>
                    </a:lnTo>
                    <a:lnTo>
                      <a:pt x="1606" y="4100"/>
                    </a:lnTo>
                    <a:lnTo>
                      <a:pt x="1692" y="3752"/>
                    </a:lnTo>
                    <a:close/>
                    <a:moveTo>
                      <a:pt x="31748" y="0"/>
                    </a:moveTo>
                    <a:cubicBezTo>
                      <a:pt x="30760" y="0"/>
                      <a:pt x="29759" y="119"/>
                      <a:pt x="28758" y="369"/>
                    </a:cubicBezTo>
                    <a:lnTo>
                      <a:pt x="1606" y="4100"/>
                    </a:lnTo>
                    <a:lnTo>
                      <a:pt x="1606" y="4100"/>
                    </a:lnTo>
                    <a:lnTo>
                      <a:pt x="1" y="10519"/>
                    </a:lnTo>
                    <a:lnTo>
                      <a:pt x="33199" y="8827"/>
                    </a:lnTo>
                    <a:cubicBezTo>
                      <a:pt x="33440" y="8854"/>
                      <a:pt x="33685" y="8867"/>
                      <a:pt x="33932" y="8867"/>
                    </a:cubicBezTo>
                    <a:cubicBezTo>
                      <a:pt x="35625" y="8867"/>
                      <a:pt x="37377" y="8243"/>
                      <a:pt x="38485" y="7135"/>
                    </a:cubicBezTo>
                    <a:cubicBezTo>
                      <a:pt x="39754" y="4809"/>
                      <a:pt x="38696" y="1849"/>
                      <a:pt x="36159" y="792"/>
                    </a:cubicBezTo>
                    <a:cubicBezTo>
                      <a:pt x="34750" y="280"/>
                      <a:pt x="33264" y="0"/>
                      <a:pt x="31748"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3122750" y="1020500"/>
                <a:ext cx="1168300" cy="3347975"/>
              </a:xfrm>
              <a:custGeom>
                <a:avLst/>
                <a:gdLst/>
                <a:ahLst/>
                <a:cxnLst/>
                <a:rect l="l" t="t" r="r" b="b"/>
                <a:pathLst>
                  <a:path w="46732" h="133919" extrusionOk="0">
                    <a:moveTo>
                      <a:pt x="24529" y="0"/>
                    </a:moveTo>
                    <a:lnTo>
                      <a:pt x="847" y="4652"/>
                    </a:lnTo>
                    <a:cubicBezTo>
                      <a:pt x="1" y="4863"/>
                      <a:pt x="11419" y="89868"/>
                      <a:pt x="12477" y="97691"/>
                    </a:cubicBezTo>
                    <a:cubicBezTo>
                      <a:pt x="13534" y="107207"/>
                      <a:pt x="12054" y="125603"/>
                      <a:pt x="21569" y="131735"/>
                    </a:cubicBezTo>
                    <a:cubicBezTo>
                      <a:pt x="23779" y="133209"/>
                      <a:pt x="26816" y="133918"/>
                      <a:pt x="30008" y="133918"/>
                    </a:cubicBezTo>
                    <a:cubicBezTo>
                      <a:pt x="36896" y="133918"/>
                      <a:pt x="44508" y="130614"/>
                      <a:pt x="46097" y="124546"/>
                    </a:cubicBezTo>
                    <a:cubicBezTo>
                      <a:pt x="46731" y="121797"/>
                      <a:pt x="46731" y="118625"/>
                      <a:pt x="45886" y="115876"/>
                    </a:cubicBezTo>
                    <a:cubicBezTo>
                      <a:pt x="38696" y="77180"/>
                      <a:pt x="31719" y="38696"/>
                      <a:pt x="24529"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3556225" y="4715625"/>
                <a:ext cx="829975" cy="619575"/>
              </a:xfrm>
              <a:custGeom>
                <a:avLst/>
                <a:gdLst/>
                <a:ahLst/>
                <a:cxnLst/>
                <a:rect l="l" t="t" r="r" b="b"/>
                <a:pathLst>
                  <a:path w="33199" h="24783" extrusionOk="0">
                    <a:moveTo>
                      <a:pt x="15437" y="1"/>
                    </a:moveTo>
                    <a:cubicBezTo>
                      <a:pt x="12318" y="1"/>
                      <a:pt x="9199" y="635"/>
                      <a:pt x="6344" y="1904"/>
                    </a:cubicBezTo>
                    <a:lnTo>
                      <a:pt x="6133" y="3384"/>
                    </a:lnTo>
                    <a:cubicBezTo>
                      <a:pt x="847" y="6133"/>
                      <a:pt x="1" y="13957"/>
                      <a:pt x="3384" y="18820"/>
                    </a:cubicBezTo>
                    <a:cubicBezTo>
                      <a:pt x="6577" y="22545"/>
                      <a:pt x="11407" y="24782"/>
                      <a:pt x="16375" y="24782"/>
                    </a:cubicBezTo>
                    <a:cubicBezTo>
                      <a:pt x="17330" y="24782"/>
                      <a:pt x="18289" y="24700"/>
                      <a:pt x="19243" y="24529"/>
                    </a:cubicBezTo>
                    <a:cubicBezTo>
                      <a:pt x="23895" y="24318"/>
                      <a:pt x="28335" y="21569"/>
                      <a:pt x="30661" y="17551"/>
                    </a:cubicBezTo>
                    <a:cubicBezTo>
                      <a:pt x="33199" y="12054"/>
                      <a:pt x="30027" y="4864"/>
                      <a:pt x="24529" y="1904"/>
                    </a:cubicBezTo>
                    <a:cubicBezTo>
                      <a:pt x="21675" y="635"/>
                      <a:pt x="18556" y="1"/>
                      <a:pt x="15437"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3054050" y="236475"/>
                <a:ext cx="1501300" cy="5156150"/>
              </a:xfrm>
              <a:custGeom>
                <a:avLst/>
                <a:gdLst/>
                <a:ahLst/>
                <a:cxnLst/>
                <a:rect l="l" t="t" r="r" b="b"/>
                <a:pathLst>
                  <a:path w="60052" h="206246" extrusionOk="0">
                    <a:moveTo>
                      <a:pt x="13110" y="5141"/>
                    </a:moveTo>
                    <a:cubicBezTo>
                      <a:pt x="13533" y="5141"/>
                      <a:pt x="13956" y="5564"/>
                      <a:pt x="13956" y="5987"/>
                    </a:cubicBezTo>
                    <a:cubicBezTo>
                      <a:pt x="13956" y="6198"/>
                      <a:pt x="13533" y="6410"/>
                      <a:pt x="13321" y="6621"/>
                    </a:cubicBezTo>
                    <a:cubicBezTo>
                      <a:pt x="12687" y="6410"/>
                      <a:pt x="12264" y="5775"/>
                      <a:pt x="12476" y="5564"/>
                    </a:cubicBezTo>
                    <a:cubicBezTo>
                      <a:pt x="12476" y="5352"/>
                      <a:pt x="12899" y="5141"/>
                      <a:pt x="13110" y="5141"/>
                    </a:cubicBezTo>
                    <a:close/>
                    <a:moveTo>
                      <a:pt x="14599" y="9996"/>
                    </a:moveTo>
                    <a:cubicBezTo>
                      <a:pt x="15884" y="9996"/>
                      <a:pt x="17170" y="10469"/>
                      <a:pt x="18185" y="11484"/>
                    </a:cubicBezTo>
                    <a:cubicBezTo>
                      <a:pt x="21357" y="15502"/>
                      <a:pt x="24317" y="19308"/>
                      <a:pt x="27277" y="23114"/>
                    </a:cubicBezTo>
                    <a:cubicBezTo>
                      <a:pt x="27700" y="23749"/>
                      <a:pt x="28123" y="24383"/>
                      <a:pt x="28334" y="24806"/>
                    </a:cubicBezTo>
                    <a:lnTo>
                      <a:pt x="28334" y="25017"/>
                    </a:lnTo>
                    <a:cubicBezTo>
                      <a:pt x="28334" y="25863"/>
                      <a:pt x="27700" y="26498"/>
                      <a:pt x="26854" y="26921"/>
                    </a:cubicBezTo>
                    <a:lnTo>
                      <a:pt x="25797" y="26921"/>
                    </a:lnTo>
                    <a:cubicBezTo>
                      <a:pt x="24696" y="26186"/>
                      <a:pt x="23475" y="25811"/>
                      <a:pt x="22273" y="25811"/>
                    </a:cubicBezTo>
                    <a:cubicBezTo>
                      <a:pt x="20706" y="25811"/>
                      <a:pt x="19170" y="26450"/>
                      <a:pt x="17973" y="27766"/>
                    </a:cubicBezTo>
                    <a:cubicBezTo>
                      <a:pt x="17261" y="28241"/>
                      <a:pt x="16415" y="28516"/>
                      <a:pt x="15586" y="28516"/>
                    </a:cubicBezTo>
                    <a:cubicBezTo>
                      <a:pt x="14938" y="28516"/>
                      <a:pt x="14301" y="28349"/>
                      <a:pt x="13744" y="27978"/>
                    </a:cubicBezTo>
                    <a:cubicBezTo>
                      <a:pt x="12989" y="27600"/>
                      <a:pt x="12153" y="27411"/>
                      <a:pt x="11323" y="27411"/>
                    </a:cubicBezTo>
                    <a:cubicBezTo>
                      <a:pt x="9828" y="27411"/>
                      <a:pt x="8352" y="28023"/>
                      <a:pt x="7401" y="29247"/>
                    </a:cubicBezTo>
                    <a:cubicBezTo>
                      <a:pt x="6767" y="29458"/>
                      <a:pt x="6344" y="29669"/>
                      <a:pt x="5921" y="29669"/>
                    </a:cubicBezTo>
                    <a:cubicBezTo>
                      <a:pt x="5784" y="29697"/>
                      <a:pt x="5651" y="29710"/>
                      <a:pt x="5523" y="29710"/>
                    </a:cubicBezTo>
                    <a:cubicBezTo>
                      <a:pt x="4659" y="29710"/>
                      <a:pt x="4018" y="29110"/>
                      <a:pt x="4018" y="28189"/>
                    </a:cubicBezTo>
                    <a:cubicBezTo>
                      <a:pt x="4018" y="27555"/>
                      <a:pt x="4229" y="26709"/>
                      <a:pt x="4441" y="26075"/>
                    </a:cubicBezTo>
                    <a:cubicBezTo>
                      <a:pt x="6344" y="21634"/>
                      <a:pt x="8035" y="17194"/>
                      <a:pt x="9727" y="12965"/>
                    </a:cubicBezTo>
                    <a:cubicBezTo>
                      <a:pt x="10742" y="11062"/>
                      <a:pt x="12670" y="9996"/>
                      <a:pt x="14599" y="9996"/>
                    </a:cubicBezTo>
                    <a:close/>
                    <a:moveTo>
                      <a:pt x="28661" y="30052"/>
                    </a:moveTo>
                    <a:cubicBezTo>
                      <a:pt x="29388" y="30052"/>
                      <a:pt x="30053" y="30652"/>
                      <a:pt x="30238" y="31573"/>
                    </a:cubicBezTo>
                    <a:cubicBezTo>
                      <a:pt x="30449" y="32630"/>
                      <a:pt x="30660" y="34110"/>
                      <a:pt x="30872" y="35379"/>
                    </a:cubicBezTo>
                    <a:cubicBezTo>
                      <a:pt x="32563" y="47643"/>
                      <a:pt x="34467" y="59907"/>
                      <a:pt x="35735" y="72383"/>
                    </a:cubicBezTo>
                    <a:cubicBezTo>
                      <a:pt x="39118" y="100083"/>
                      <a:pt x="43347" y="127572"/>
                      <a:pt x="46942" y="155273"/>
                    </a:cubicBezTo>
                    <a:cubicBezTo>
                      <a:pt x="47154" y="156118"/>
                      <a:pt x="47365" y="156964"/>
                      <a:pt x="47365" y="158021"/>
                    </a:cubicBezTo>
                    <a:cubicBezTo>
                      <a:pt x="47576" y="160347"/>
                      <a:pt x="47154" y="160770"/>
                      <a:pt x="44828" y="161405"/>
                    </a:cubicBezTo>
                    <a:cubicBezTo>
                      <a:pt x="44405" y="161616"/>
                      <a:pt x="43770" y="161616"/>
                      <a:pt x="43347" y="161828"/>
                    </a:cubicBezTo>
                    <a:cubicBezTo>
                      <a:pt x="42290" y="161828"/>
                      <a:pt x="41444" y="161828"/>
                      <a:pt x="41233" y="160347"/>
                    </a:cubicBezTo>
                    <a:cubicBezTo>
                      <a:pt x="41021" y="158867"/>
                      <a:pt x="40810" y="157599"/>
                      <a:pt x="40599" y="156118"/>
                    </a:cubicBezTo>
                    <a:cubicBezTo>
                      <a:pt x="38907" y="143854"/>
                      <a:pt x="37004" y="131590"/>
                      <a:pt x="35735" y="119537"/>
                    </a:cubicBezTo>
                    <a:cubicBezTo>
                      <a:pt x="32352" y="91202"/>
                      <a:pt x="28123" y="63079"/>
                      <a:pt x="24317" y="34956"/>
                    </a:cubicBezTo>
                    <a:cubicBezTo>
                      <a:pt x="24317" y="33476"/>
                      <a:pt x="24105" y="31995"/>
                      <a:pt x="23683" y="30092"/>
                    </a:cubicBezTo>
                    <a:lnTo>
                      <a:pt x="28334" y="30092"/>
                    </a:lnTo>
                    <a:cubicBezTo>
                      <a:pt x="28444" y="30065"/>
                      <a:pt x="28553" y="30052"/>
                      <a:pt x="28661" y="30052"/>
                    </a:cubicBezTo>
                    <a:close/>
                    <a:moveTo>
                      <a:pt x="20088" y="31361"/>
                    </a:moveTo>
                    <a:cubicBezTo>
                      <a:pt x="20934" y="32630"/>
                      <a:pt x="21357" y="34110"/>
                      <a:pt x="21145" y="35802"/>
                    </a:cubicBezTo>
                    <a:cubicBezTo>
                      <a:pt x="26220" y="71537"/>
                      <a:pt x="31083" y="107484"/>
                      <a:pt x="35947" y="143220"/>
                    </a:cubicBezTo>
                    <a:cubicBezTo>
                      <a:pt x="36792" y="149140"/>
                      <a:pt x="37427" y="155061"/>
                      <a:pt x="38061" y="160770"/>
                    </a:cubicBezTo>
                    <a:cubicBezTo>
                      <a:pt x="38273" y="162673"/>
                      <a:pt x="37638" y="163308"/>
                      <a:pt x="35524" y="163731"/>
                    </a:cubicBezTo>
                    <a:cubicBezTo>
                      <a:pt x="35204" y="163763"/>
                      <a:pt x="34917" y="163780"/>
                      <a:pt x="34661" y="163780"/>
                    </a:cubicBezTo>
                    <a:cubicBezTo>
                      <a:pt x="33222" y="163780"/>
                      <a:pt x="32711" y="163231"/>
                      <a:pt x="32352" y="161616"/>
                    </a:cubicBezTo>
                    <a:cubicBezTo>
                      <a:pt x="32141" y="160559"/>
                      <a:pt x="31929" y="159079"/>
                      <a:pt x="31718" y="157810"/>
                    </a:cubicBezTo>
                    <a:cubicBezTo>
                      <a:pt x="28969" y="139202"/>
                      <a:pt x="26220" y="120383"/>
                      <a:pt x="23471" y="101775"/>
                    </a:cubicBezTo>
                    <a:cubicBezTo>
                      <a:pt x="20088" y="80418"/>
                      <a:pt x="16916" y="59061"/>
                      <a:pt x="13533" y="37916"/>
                    </a:cubicBezTo>
                    <a:cubicBezTo>
                      <a:pt x="13321" y="35802"/>
                      <a:pt x="13110" y="33898"/>
                      <a:pt x="12899" y="31784"/>
                    </a:cubicBezTo>
                    <a:lnTo>
                      <a:pt x="20088" y="31361"/>
                    </a:lnTo>
                    <a:close/>
                    <a:moveTo>
                      <a:pt x="8881" y="32418"/>
                    </a:moveTo>
                    <a:cubicBezTo>
                      <a:pt x="9727" y="33476"/>
                      <a:pt x="10150" y="34744"/>
                      <a:pt x="10150" y="36224"/>
                    </a:cubicBezTo>
                    <a:cubicBezTo>
                      <a:pt x="16282" y="76823"/>
                      <a:pt x="22414" y="117634"/>
                      <a:pt x="28546" y="158444"/>
                    </a:cubicBezTo>
                    <a:cubicBezTo>
                      <a:pt x="28757" y="159290"/>
                      <a:pt x="28969" y="160136"/>
                      <a:pt x="28969" y="160982"/>
                    </a:cubicBezTo>
                    <a:cubicBezTo>
                      <a:pt x="29180" y="163308"/>
                      <a:pt x="28969" y="163731"/>
                      <a:pt x="27700" y="163942"/>
                    </a:cubicBezTo>
                    <a:cubicBezTo>
                      <a:pt x="26763" y="164118"/>
                      <a:pt x="26004" y="164212"/>
                      <a:pt x="25384" y="164212"/>
                    </a:cubicBezTo>
                    <a:cubicBezTo>
                      <a:pt x="23764" y="164212"/>
                      <a:pt x="23084" y="163568"/>
                      <a:pt x="22625" y="162039"/>
                    </a:cubicBezTo>
                    <a:cubicBezTo>
                      <a:pt x="22414" y="161193"/>
                      <a:pt x="22414" y="160347"/>
                      <a:pt x="22202" y="159290"/>
                    </a:cubicBezTo>
                    <a:cubicBezTo>
                      <a:pt x="16282" y="118903"/>
                      <a:pt x="10361" y="78515"/>
                      <a:pt x="4441" y="38128"/>
                    </a:cubicBezTo>
                    <a:cubicBezTo>
                      <a:pt x="4018" y="36647"/>
                      <a:pt x="4018" y="34956"/>
                      <a:pt x="4441" y="33687"/>
                    </a:cubicBezTo>
                    <a:lnTo>
                      <a:pt x="8881" y="32418"/>
                    </a:lnTo>
                    <a:close/>
                    <a:moveTo>
                      <a:pt x="53286" y="164365"/>
                    </a:moveTo>
                    <a:cubicBezTo>
                      <a:pt x="54554" y="164365"/>
                      <a:pt x="55400" y="165211"/>
                      <a:pt x="54766" y="166268"/>
                    </a:cubicBezTo>
                    <a:cubicBezTo>
                      <a:pt x="53708" y="167748"/>
                      <a:pt x="53920" y="169651"/>
                      <a:pt x="55189" y="170709"/>
                    </a:cubicBezTo>
                    <a:cubicBezTo>
                      <a:pt x="56246" y="171554"/>
                      <a:pt x="55612" y="172823"/>
                      <a:pt x="54343" y="173246"/>
                    </a:cubicBezTo>
                    <a:cubicBezTo>
                      <a:pt x="53497" y="173669"/>
                      <a:pt x="52651" y="173880"/>
                      <a:pt x="51805" y="173880"/>
                    </a:cubicBezTo>
                    <a:cubicBezTo>
                      <a:pt x="42290" y="175784"/>
                      <a:pt x="32563" y="177052"/>
                      <a:pt x="22837" y="178109"/>
                    </a:cubicBezTo>
                    <a:lnTo>
                      <a:pt x="21779" y="178109"/>
                    </a:lnTo>
                    <a:cubicBezTo>
                      <a:pt x="21515" y="178162"/>
                      <a:pt x="21238" y="178189"/>
                      <a:pt x="20957" y="178189"/>
                    </a:cubicBezTo>
                    <a:cubicBezTo>
                      <a:pt x="20114" y="178189"/>
                      <a:pt x="19242" y="177951"/>
                      <a:pt x="18608" y="177475"/>
                    </a:cubicBezTo>
                    <a:cubicBezTo>
                      <a:pt x="17550" y="176418"/>
                      <a:pt x="18819" y="175572"/>
                      <a:pt x="19242" y="174515"/>
                    </a:cubicBezTo>
                    <a:cubicBezTo>
                      <a:pt x="20088" y="173035"/>
                      <a:pt x="18608" y="172400"/>
                      <a:pt x="17762" y="171554"/>
                    </a:cubicBezTo>
                    <a:cubicBezTo>
                      <a:pt x="17128" y="170709"/>
                      <a:pt x="17339" y="169651"/>
                      <a:pt x="18396" y="169440"/>
                    </a:cubicBezTo>
                    <a:cubicBezTo>
                      <a:pt x="19454" y="169017"/>
                      <a:pt x="20511" y="168806"/>
                      <a:pt x="21568" y="168806"/>
                    </a:cubicBezTo>
                    <a:cubicBezTo>
                      <a:pt x="26431" y="167960"/>
                      <a:pt x="31295" y="167325"/>
                      <a:pt x="36370" y="166691"/>
                    </a:cubicBezTo>
                    <a:lnTo>
                      <a:pt x="50537" y="164577"/>
                    </a:lnTo>
                    <a:cubicBezTo>
                      <a:pt x="51383" y="164577"/>
                      <a:pt x="52228" y="164365"/>
                      <a:pt x="53286" y="164365"/>
                    </a:cubicBezTo>
                    <a:close/>
                    <a:moveTo>
                      <a:pt x="50431" y="178054"/>
                    </a:moveTo>
                    <a:cubicBezTo>
                      <a:pt x="50891" y="178054"/>
                      <a:pt x="51209" y="178433"/>
                      <a:pt x="51383" y="178955"/>
                    </a:cubicBezTo>
                    <a:cubicBezTo>
                      <a:pt x="52863" y="183184"/>
                      <a:pt x="53920" y="187625"/>
                      <a:pt x="54766" y="192065"/>
                    </a:cubicBezTo>
                    <a:cubicBezTo>
                      <a:pt x="55612" y="194814"/>
                      <a:pt x="54131" y="197775"/>
                      <a:pt x="51594" y="198832"/>
                    </a:cubicBezTo>
                    <a:cubicBezTo>
                      <a:pt x="50960" y="199255"/>
                      <a:pt x="50325" y="199678"/>
                      <a:pt x="49691" y="199889"/>
                    </a:cubicBezTo>
                    <a:cubicBezTo>
                      <a:pt x="45568" y="201792"/>
                      <a:pt x="41088" y="202744"/>
                      <a:pt x="36518" y="202744"/>
                    </a:cubicBezTo>
                    <a:cubicBezTo>
                      <a:pt x="34995" y="202744"/>
                      <a:pt x="33462" y="202638"/>
                      <a:pt x="31929" y="202427"/>
                    </a:cubicBezTo>
                    <a:cubicBezTo>
                      <a:pt x="30449" y="202215"/>
                      <a:pt x="29180" y="201792"/>
                      <a:pt x="27912" y="201158"/>
                    </a:cubicBezTo>
                    <a:cubicBezTo>
                      <a:pt x="26431" y="200524"/>
                      <a:pt x="25374" y="199255"/>
                      <a:pt x="25163" y="197775"/>
                    </a:cubicBezTo>
                    <a:cubicBezTo>
                      <a:pt x="24317" y="192488"/>
                      <a:pt x="24317" y="186991"/>
                      <a:pt x="25374" y="181704"/>
                    </a:cubicBezTo>
                    <a:cubicBezTo>
                      <a:pt x="26643" y="183819"/>
                      <a:pt x="25797" y="186356"/>
                      <a:pt x="26009" y="188048"/>
                    </a:cubicBezTo>
                    <a:cubicBezTo>
                      <a:pt x="26204" y="189615"/>
                      <a:pt x="26582" y="190820"/>
                      <a:pt x="27646" y="190820"/>
                    </a:cubicBezTo>
                    <a:cubicBezTo>
                      <a:pt x="27730" y="190820"/>
                      <a:pt x="27818" y="190812"/>
                      <a:pt x="27912" y="190797"/>
                    </a:cubicBezTo>
                    <a:cubicBezTo>
                      <a:pt x="29180" y="190374"/>
                      <a:pt x="29180" y="189105"/>
                      <a:pt x="29180" y="188048"/>
                    </a:cubicBezTo>
                    <a:cubicBezTo>
                      <a:pt x="29180" y="185510"/>
                      <a:pt x="28546" y="182339"/>
                      <a:pt x="30238" y="180858"/>
                    </a:cubicBezTo>
                    <a:cubicBezTo>
                      <a:pt x="31365" y="179731"/>
                      <a:pt x="33057" y="179731"/>
                      <a:pt x="34748" y="179731"/>
                    </a:cubicBezTo>
                    <a:cubicBezTo>
                      <a:pt x="35594" y="179731"/>
                      <a:pt x="36440" y="179731"/>
                      <a:pt x="37215" y="179590"/>
                    </a:cubicBezTo>
                    <a:cubicBezTo>
                      <a:pt x="39541" y="179167"/>
                      <a:pt x="41867" y="178744"/>
                      <a:pt x="44193" y="178321"/>
                    </a:cubicBezTo>
                    <a:cubicBezTo>
                      <a:pt x="44521" y="178280"/>
                      <a:pt x="44801" y="178255"/>
                      <a:pt x="45044" y="178255"/>
                    </a:cubicBezTo>
                    <a:cubicBezTo>
                      <a:pt x="46057" y="178255"/>
                      <a:pt x="46431" y="178690"/>
                      <a:pt x="46942" y="180224"/>
                    </a:cubicBezTo>
                    <a:cubicBezTo>
                      <a:pt x="47576" y="182127"/>
                      <a:pt x="48211" y="184030"/>
                      <a:pt x="48845" y="185933"/>
                    </a:cubicBezTo>
                    <a:cubicBezTo>
                      <a:pt x="49018" y="186624"/>
                      <a:pt x="49613" y="187314"/>
                      <a:pt x="50286" y="187314"/>
                    </a:cubicBezTo>
                    <a:cubicBezTo>
                      <a:pt x="50438" y="187314"/>
                      <a:pt x="50593" y="187280"/>
                      <a:pt x="50748" y="187202"/>
                    </a:cubicBezTo>
                    <a:cubicBezTo>
                      <a:pt x="51594" y="186991"/>
                      <a:pt x="51594" y="186145"/>
                      <a:pt x="51594" y="185510"/>
                    </a:cubicBezTo>
                    <a:cubicBezTo>
                      <a:pt x="51171" y="183819"/>
                      <a:pt x="50748" y="181916"/>
                      <a:pt x="50325" y="180224"/>
                    </a:cubicBezTo>
                    <a:cubicBezTo>
                      <a:pt x="50114" y="179590"/>
                      <a:pt x="49691" y="178955"/>
                      <a:pt x="50114" y="178109"/>
                    </a:cubicBezTo>
                    <a:cubicBezTo>
                      <a:pt x="50226" y="178072"/>
                      <a:pt x="50332" y="178054"/>
                      <a:pt x="50431" y="178054"/>
                    </a:cubicBezTo>
                    <a:close/>
                    <a:moveTo>
                      <a:pt x="12631" y="0"/>
                    </a:moveTo>
                    <a:cubicBezTo>
                      <a:pt x="12447" y="0"/>
                      <a:pt x="12255" y="21"/>
                      <a:pt x="12053" y="66"/>
                    </a:cubicBezTo>
                    <a:cubicBezTo>
                      <a:pt x="10361" y="489"/>
                      <a:pt x="10150" y="1969"/>
                      <a:pt x="9515" y="3449"/>
                    </a:cubicBezTo>
                    <a:cubicBezTo>
                      <a:pt x="7612" y="10004"/>
                      <a:pt x="5075" y="16559"/>
                      <a:pt x="2326" y="23114"/>
                    </a:cubicBezTo>
                    <a:cubicBezTo>
                      <a:pt x="423" y="26921"/>
                      <a:pt x="0" y="31150"/>
                      <a:pt x="846" y="35379"/>
                    </a:cubicBezTo>
                    <a:cubicBezTo>
                      <a:pt x="6767" y="76612"/>
                      <a:pt x="12899" y="117845"/>
                      <a:pt x="19031" y="159290"/>
                    </a:cubicBezTo>
                    <a:cubicBezTo>
                      <a:pt x="19242" y="160770"/>
                      <a:pt x="19454" y="162039"/>
                      <a:pt x="19454" y="163519"/>
                    </a:cubicBezTo>
                    <a:cubicBezTo>
                      <a:pt x="19665" y="164577"/>
                      <a:pt x="19242" y="165422"/>
                      <a:pt x="18396" y="165845"/>
                    </a:cubicBezTo>
                    <a:cubicBezTo>
                      <a:pt x="17762" y="166057"/>
                      <a:pt x="17339" y="166268"/>
                      <a:pt x="16705" y="166480"/>
                    </a:cubicBezTo>
                    <a:cubicBezTo>
                      <a:pt x="13744" y="167960"/>
                      <a:pt x="13110" y="169440"/>
                      <a:pt x="14379" y="172612"/>
                    </a:cubicBezTo>
                    <a:cubicBezTo>
                      <a:pt x="14802" y="173669"/>
                      <a:pt x="15013" y="174726"/>
                      <a:pt x="15013" y="175784"/>
                    </a:cubicBezTo>
                    <a:cubicBezTo>
                      <a:pt x="14802" y="179378"/>
                      <a:pt x="15013" y="179801"/>
                      <a:pt x="18396" y="180858"/>
                    </a:cubicBezTo>
                    <a:cubicBezTo>
                      <a:pt x="20511" y="181281"/>
                      <a:pt x="21779" y="183396"/>
                      <a:pt x="21357" y="185299"/>
                    </a:cubicBezTo>
                    <a:cubicBezTo>
                      <a:pt x="21145" y="187202"/>
                      <a:pt x="21145" y="189105"/>
                      <a:pt x="21357" y="191008"/>
                    </a:cubicBezTo>
                    <a:cubicBezTo>
                      <a:pt x="21568" y="193334"/>
                      <a:pt x="21568" y="195660"/>
                      <a:pt x="21779" y="197986"/>
                    </a:cubicBezTo>
                    <a:cubicBezTo>
                      <a:pt x="22202" y="201158"/>
                      <a:pt x="24317" y="203695"/>
                      <a:pt x="27066" y="204541"/>
                    </a:cubicBezTo>
                    <a:cubicBezTo>
                      <a:pt x="28123" y="204964"/>
                      <a:pt x="29180" y="205387"/>
                      <a:pt x="30238" y="205598"/>
                    </a:cubicBezTo>
                    <a:cubicBezTo>
                      <a:pt x="32396" y="206030"/>
                      <a:pt x="34591" y="206246"/>
                      <a:pt x="36784" y="206246"/>
                    </a:cubicBezTo>
                    <a:cubicBezTo>
                      <a:pt x="42112" y="206246"/>
                      <a:pt x="47435" y="204973"/>
                      <a:pt x="52228" y="202427"/>
                    </a:cubicBezTo>
                    <a:cubicBezTo>
                      <a:pt x="57938" y="199678"/>
                      <a:pt x="59206" y="196294"/>
                      <a:pt x="57938" y="190162"/>
                    </a:cubicBezTo>
                    <a:cubicBezTo>
                      <a:pt x="57092" y="186779"/>
                      <a:pt x="56034" y="183607"/>
                      <a:pt x="54977" y="180224"/>
                    </a:cubicBezTo>
                    <a:cubicBezTo>
                      <a:pt x="54343" y="177475"/>
                      <a:pt x="54343" y="177475"/>
                      <a:pt x="56669" y="175784"/>
                    </a:cubicBezTo>
                    <a:cubicBezTo>
                      <a:pt x="58995" y="174726"/>
                      <a:pt x="60052" y="171977"/>
                      <a:pt x="58783" y="169651"/>
                    </a:cubicBezTo>
                    <a:cubicBezTo>
                      <a:pt x="58360" y="168594"/>
                      <a:pt x="58360" y="167325"/>
                      <a:pt x="58360" y="166057"/>
                    </a:cubicBezTo>
                    <a:cubicBezTo>
                      <a:pt x="58360" y="162673"/>
                      <a:pt x="57303" y="161616"/>
                      <a:pt x="54343" y="161193"/>
                    </a:cubicBezTo>
                    <a:cubicBezTo>
                      <a:pt x="51383" y="160770"/>
                      <a:pt x="50960" y="161405"/>
                      <a:pt x="50537" y="157176"/>
                    </a:cubicBezTo>
                    <a:cubicBezTo>
                      <a:pt x="50325" y="155695"/>
                      <a:pt x="50114" y="154215"/>
                      <a:pt x="49902" y="152735"/>
                    </a:cubicBezTo>
                    <a:lnTo>
                      <a:pt x="41656" y="93317"/>
                    </a:lnTo>
                    <a:lnTo>
                      <a:pt x="41867" y="93317"/>
                    </a:lnTo>
                    <a:cubicBezTo>
                      <a:pt x="38907" y="72172"/>
                      <a:pt x="35947" y="50815"/>
                      <a:pt x="33198" y="29881"/>
                    </a:cubicBezTo>
                    <a:cubicBezTo>
                      <a:pt x="32986" y="26709"/>
                      <a:pt x="31718" y="23749"/>
                      <a:pt x="29815" y="21211"/>
                    </a:cubicBezTo>
                    <a:cubicBezTo>
                      <a:pt x="24951" y="15291"/>
                      <a:pt x="20299" y="9158"/>
                      <a:pt x="15859" y="2815"/>
                    </a:cubicBezTo>
                    <a:cubicBezTo>
                      <a:pt x="15103" y="1492"/>
                      <a:pt x="14178" y="0"/>
                      <a:pt x="126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4306875" y="4995800"/>
                <a:ext cx="89900" cy="111050"/>
              </a:xfrm>
              <a:custGeom>
                <a:avLst/>
                <a:gdLst/>
                <a:ahLst/>
                <a:cxnLst/>
                <a:rect l="l" t="t" r="r" b="b"/>
                <a:pathLst>
                  <a:path w="3596" h="4442" extrusionOk="0">
                    <a:moveTo>
                      <a:pt x="1692" y="1"/>
                    </a:moveTo>
                    <a:cubicBezTo>
                      <a:pt x="1058" y="1"/>
                      <a:pt x="847" y="424"/>
                      <a:pt x="635" y="847"/>
                    </a:cubicBezTo>
                    <a:cubicBezTo>
                      <a:pt x="1" y="2115"/>
                      <a:pt x="424" y="3595"/>
                      <a:pt x="1481" y="4441"/>
                    </a:cubicBezTo>
                    <a:lnTo>
                      <a:pt x="2327" y="4441"/>
                    </a:lnTo>
                    <a:cubicBezTo>
                      <a:pt x="2750" y="4230"/>
                      <a:pt x="2961" y="4018"/>
                      <a:pt x="3173" y="3807"/>
                    </a:cubicBezTo>
                    <a:cubicBezTo>
                      <a:pt x="3595" y="2750"/>
                      <a:pt x="3595" y="1481"/>
                      <a:pt x="2961" y="635"/>
                    </a:cubicBezTo>
                    <a:cubicBezTo>
                      <a:pt x="2750" y="212"/>
                      <a:pt x="2115" y="1"/>
                      <a:pt x="1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704250" y="5085675"/>
                <a:ext cx="95175" cy="102550"/>
              </a:xfrm>
              <a:custGeom>
                <a:avLst/>
                <a:gdLst/>
                <a:ahLst/>
                <a:cxnLst/>
                <a:rect l="l" t="t" r="r" b="b"/>
                <a:pathLst>
                  <a:path w="3807" h="4102" extrusionOk="0">
                    <a:moveTo>
                      <a:pt x="1904" y="0"/>
                    </a:moveTo>
                    <a:cubicBezTo>
                      <a:pt x="1481" y="212"/>
                      <a:pt x="1058" y="212"/>
                      <a:pt x="1058" y="212"/>
                    </a:cubicBezTo>
                    <a:cubicBezTo>
                      <a:pt x="1" y="1269"/>
                      <a:pt x="1" y="2749"/>
                      <a:pt x="1058" y="3595"/>
                    </a:cubicBezTo>
                    <a:cubicBezTo>
                      <a:pt x="1213" y="3905"/>
                      <a:pt x="1594" y="4101"/>
                      <a:pt x="1953" y="4101"/>
                    </a:cubicBezTo>
                    <a:cubicBezTo>
                      <a:pt x="2085" y="4101"/>
                      <a:pt x="2213" y="4075"/>
                      <a:pt x="2326" y="4018"/>
                    </a:cubicBezTo>
                    <a:cubicBezTo>
                      <a:pt x="3807" y="3595"/>
                      <a:pt x="3384" y="2115"/>
                      <a:pt x="3172" y="1481"/>
                    </a:cubicBezTo>
                    <a:cubicBezTo>
                      <a:pt x="3172" y="635"/>
                      <a:pt x="2749" y="0"/>
                      <a:pt x="19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624950" y="4446025"/>
                <a:ext cx="697825" cy="157300"/>
              </a:xfrm>
              <a:custGeom>
                <a:avLst/>
                <a:gdLst/>
                <a:ahLst/>
                <a:cxnLst/>
                <a:rect l="l" t="t" r="r" b="b"/>
                <a:pathLst>
                  <a:path w="27913" h="6292" extrusionOk="0">
                    <a:moveTo>
                      <a:pt x="25798" y="1"/>
                    </a:moveTo>
                    <a:cubicBezTo>
                      <a:pt x="24952" y="212"/>
                      <a:pt x="24106" y="424"/>
                      <a:pt x="23260" y="424"/>
                    </a:cubicBezTo>
                    <a:lnTo>
                      <a:pt x="13956" y="1692"/>
                    </a:lnTo>
                    <a:lnTo>
                      <a:pt x="13956" y="1904"/>
                    </a:lnTo>
                    <a:cubicBezTo>
                      <a:pt x="11631" y="2115"/>
                      <a:pt x="8882" y="2538"/>
                      <a:pt x="6979" y="2961"/>
                    </a:cubicBezTo>
                    <a:cubicBezTo>
                      <a:pt x="4864" y="3172"/>
                      <a:pt x="2961" y="3384"/>
                      <a:pt x="1058" y="3807"/>
                    </a:cubicBezTo>
                    <a:cubicBezTo>
                      <a:pt x="424" y="4018"/>
                      <a:pt x="1" y="4441"/>
                      <a:pt x="212" y="5076"/>
                    </a:cubicBezTo>
                    <a:cubicBezTo>
                      <a:pt x="212" y="5710"/>
                      <a:pt x="635" y="5921"/>
                      <a:pt x="1058" y="6133"/>
                    </a:cubicBezTo>
                    <a:cubicBezTo>
                      <a:pt x="1164" y="6239"/>
                      <a:pt x="1269" y="6291"/>
                      <a:pt x="1375" y="6291"/>
                    </a:cubicBezTo>
                    <a:cubicBezTo>
                      <a:pt x="1481" y="6291"/>
                      <a:pt x="1587" y="6239"/>
                      <a:pt x="1692" y="6133"/>
                    </a:cubicBezTo>
                    <a:cubicBezTo>
                      <a:pt x="5921" y="5921"/>
                      <a:pt x="10150" y="5710"/>
                      <a:pt x="14168" y="5287"/>
                    </a:cubicBezTo>
                    <a:cubicBezTo>
                      <a:pt x="14802" y="5287"/>
                      <a:pt x="15437" y="5287"/>
                      <a:pt x="15860" y="5076"/>
                    </a:cubicBezTo>
                    <a:cubicBezTo>
                      <a:pt x="18397" y="4018"/>
                      <a:pt x="21146" y="3384"/>
                      <a:pt x="23895" y="3172"/>
                    </a:cubicBezTo>
                    <a:cubicBezTo>
                      <a:pt x="24740" y="2961"/>
                      <a:pt x="25798" y="2961"/>
                      <a:pt x="26432" y="2750"/>
                    </a:cubicBezTo>
                    <a:cubicBezTo>
                      <a:pt x="27066" y="2538"/>
                      <a:pt x="27701" y="2115"/>
                      <a:pt x="27912" y="1269"/>
                    </a:cubicBezTo>
                    <a:cubicBezTo>
                      <a:pt x="27912" y="635"/>
                      <a:pt x="26643" y="1"/>
                      <a:pt x="257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18"/>
            <p:cNvGrpSpPr/>
            <p:nvPr/>
          </p:nvGrpSpPr>
          <p:grpSpPr>
            <a:xfrm rot="702686" flipH="1">
              <a:off x="7845078" y="66019"/>
              <a:ext cx="1076181" cy="1340606"/>
              <a:chOff x="1728250" y="237500"/>
              <a:chExt cx="4090750" cy="5095875"/>
            </a:xfrm>
          </p:grpSpPr>
          <p:sp>
            <p:nvSpPr>
              <p:cNvPr id="514" name="Google Shape;514;p18"/>
              <p:cNvSpPr/>
              <p:nvPr/>
            </p:nvSpPr>
            <p:spPr>
              <a:xfrm>
                <a:off x="2543350" y="635125"/>
                <a:ext cx="1511550" cy="862950"/>
              </a:xfrm>
              <a:custGeom>
                <a:avLst/>
                <a:gdLst/>
                <a:ahLst/>
                <a:cxnLst/>
                <a:rect l="l" t="t" r="r" b="b"/>
                <a:pathLst>
                  <a:path w="60462" h="34518" extrusionOk="0">
                    <a:moveTo>
                      <a:pt x="52885" y="1"/>
                    </a:moveTo>
                    <a:cubicBezTo>
                      <a:pt x="52196" y="1"/>
                      <a:pt x="51507" y="116"/>
                      <a:pt x="50819" y="345"/>
                    </a:cubicBezTo>
                    <a:cubicBezTo>
                      <a:pt x="37196" y="2182"/>
                      <a:pt x="23726" y="4937"/>
                      <a:pt x="10562" y="8305"/>
                    </a:cubicBezTo>
                    <a:cubicBezTo>
                      <a:pt x="7960" y="8611"/>
                      <a:pt x="5511" y="9835"/>
                      <a:pt x="3521" y="11519"/>
                    </a:cubicBezTo>
                    <a:cubicBezTo>
                      <a:pt x="2347" y="12791"/>
                      <a:pt x="1673" y="14563"/>
                      <a:pt x="1859" y="16155"/>
                    </a:cubicBezTo>
                    <a:lnTo>
                      <a:pt x="1859" y="16155"/>
                    </a:lnTo>
                    <a:lnTo>
                      <a:pt x="0" y="12438"/>
                    </a:lnTo>
                    <a:lnTo>
                      <a:pt x="0" y="12438"/>
                    </a:lnTo>
                    <a:cubicBezTo>
                      <a:pt x="1531" y="18866"/>
                      <a:pt x="3062" y="25448"/>
                      <a:pt x="4439" y="32030"/>
                    </a:cubicBezTo>
                    <a:cubicBezTo>
                      <a:pt x="4592" y="32796"/>
                      <a:pt x="5051" y="33561"/>
                      <a:pt x="5664" y="34173"/>
                    </a:cubicBezTo>
                    <a:cubicBezTo>
                      <a:pt x="6123" y="34403"/>
                      <a:pt x="6659" y="34518"/>
                      <a:pt x="7194" y="34518"/>
                    </a:cubicBezTo>
                    <a:cubicBezTo>
                      <a:pt x="7730" y="34518"/>
                      <a:pt x="8266" y="34403"/>
                      <a:pt x="8725" y="34173"/>
                    </a:cubicBezTo>
                    <a:lnTo>
                      <a:pt x="53727" y="19785"/>
                    </a:lnTo>
                    <a:cubicBezTo>
                      <a:pt x="55258" y="19479"/>
                      <a:pt x="56635" y="18713"/>
                      <a:pt x="57860" y="17948"/>
                    </a:cubicBezTo>
                    <a:cubicBezTo>
                      <a:pt x="60462" y="15499"/>
                      <a:pt x="60003" y="11213"/>
                      <a:pt x="59390" y="7692"/>
                    </a:cubicBezTo>
                    <a:cubicBezTo>
                      <a:pt x="58778" y="4784"/>
                      <a:pt x="57707" y="1264"/>
                      <a:pt x="54951" y="345"/>
                    </a:cubicBezTo>
                    <a:cubicBezTo>
                      <a:pt x="54263" y="116"/>
                      <a:pt x="53574" y="1"/>
                      <a:pt x="52885"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2215300" y="1074950"/>
                <a:ext cx="3087100" cy="3647625"/>
              </a:xfrm>
              <a:custGeom>
                <a:avLst/>
                <a:gdLst/>
                <a:ahLst/>
                <a:cxnLst/>
                <a:rect l="l" t="t" r="r" b="b"/>
                <a:pathLst>
                  <a:path w="123484" h="145905" extrusionOk="0">
                    <a:moveTo>
                      <a:pt x="86722" y="0"/>
                    </a:moveTo>
                    <a:cubicBezTo>
                      <a:pt x="82926" y="0"/>
                      <a:pt x="78979" y="2150"/>
                      <a:pt x="75574" y="4029"/>
                    </a:cubicBezTo>
                    <a:cubicBezTo>
                      <a:pt x="61645" y="11835"/>
                      <a:pt x="46338" y="16580"/>
                      <a:pt x="30419" y="18264"/>
                    </a:cubicBezTo>
                    <a:cubicBezTo>
                      <a:pt x="29238" y="18384"/>
                      <a:pt x="28102" y="18437"/>
                      <a:pt x="27000" y="18437"/>
                    </a:cubicBezTo>
                    <a:cubicBezTo>
                      <a:pt x="21108" y="18437"/>
                      <a:pt x="16194" y="16943"/>
                      <a:pt x="10520" y="16427"/>
                    </a:cubicBezTo>
                    <a:cubicBezTo>
                      <a:pt x="9864" y="16372"/>
                      <a:pt x="9258" y="16345"/>
                      <a:pt x="8700" y="16345"/>
                    </a:cubicBezTo>
                    <a:cubicBezTo>
                      <a:pt x="0" y="16345"/>
                      <a:pt x="2681" y="22886"/>
                      <a:pt x="4550" y="30509"/>
                    </a:cubicBezTo>
                    <a:cubicBezTo>
                      <a:pt x="12969" y="65409"/>
                      <a:pt x="21388" y="100308"/>
                      <a:pt x="29807" y="135208"/>
                    </a:cubicBezTo>
                    <a:cubicBezTo>
                      <a:pt x="30725" y="139035"/>
                      <a:pt x="31950" y="143014"/>
                      <a:pt x="35317" y="144851"/>
                    </a:cubicBezTo>
                    <a:cubicBezTo>
                      <a:pt x="36669" y="145647"/>
                      <a:pt x="38228" y="145905"/>
                      <a:pt x="39843" y="145905"/>
                    </a:cubicBezTo>
                    <a:cubicBezTo>
                      <a:pt x="41336" y="145905"/>
                      <a:pt x="42877" y="145684"/>
                      <a:pt x="44348" y="145463"/>
                    </a:cubicBezTo>
                    <a:lnTo>
                      <a:pt x="123484" y="132300"/>
                    </a:lnTo>
                    <a:cubicBezTo>
                      <a:pt x="114912" y="92655"/>
                      <a:pt x="106187" y="53010"/>
                      <a:pt x="97615" y="13366"/>
                    </a:cubicBezTo>
                    <a:cubicBezTo>
                      <a:pt x="96544" y="8315"/>
                      <a:pt x="94860" y="2651"/>
                      <a:pt x="90115" y="661"/>
                    </a:cubicBezTo>
                    <a:cubicBezTo>
                      <a:pt x="89011" y="198"/>
                      <a:pt x="87873" y="0"/>
                      <a:pt x="86722"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1781825" y="811050"/>
                <a:ext cx="3773150" cy="4359700"/>
              </a:xfrm>
              <a:custGeom>
                <a:avLst/>
                <a:gdLst/>
                <a:ahLst/>
                <a:cxnLst/>
                <a:rect l="l" t="t" r="r" b="b"/>
                <a:pathLst>
                  <a:path w="150926" h="174388" extrusionOk="0">
                    <a:moveTo>
                      <a:pt x="93575" y="6324"/>
                    </a:moveTo>
                    <a:cubicBezTo>
                      <a:pt x="92400" y="6791"/>
                      <a:pt x="91299" y="7447"/>
                      <a:pt x="90311" y="8309"/>
                    </a:cubicBezTo>
                    <a:cubicBezTo>
                      <a:pt x="91391" y="7642"/>
                      <a:pt x="92478" y="6974"/>
                      <a:pt x="93575" y="6324"/>
                    </a:cubicBezTo>
                    <a:close/>
                    <a:moveTo>
                      <a:pt x="1" y="24534"/>
                    </a:moveTo>
                    <a:cubicBezTo>
                      <a:pt x="2" y="24539"/>
                      <a:pt x="3" y="24543"/>
                      <a:pt x="5" y="24547"/>
                    </a:cubicBezTo>
                    <a:lnTo>
                      <a:pt x="5" y="24547"/>
                    </a:lnTo>
                    <a:cubicBezTo>
                      <a:pt x="3" y="24543"/>
                      <a:pt x="2" y="24539"/>
                      <a:pt x="1" y="24534"/>
                    </a:cubicBezTo>
                    <a:close/>
                    <a:moveTo>
                      <a:pt x="111768" y="0"/>
                    </a:moveTo>
                    <a:cubicBezTo>
                      <a:pt x="110105" y="0"/>
                      <a:pt x="108440" y="174"/>
                      <a:pt x="106842" y="502"/>
                    </a:cubicBezTo>
                    <a:cubicBezTo>
                      <a:pt x="102111" y="1594"/>
                      <a:pt x="97765" y="3839"/>
                      <a:pt x="93575" y="6324"/>
                    </a:cubicBezTo>
                    <a:lnTo>
                      <a:pt x="93575" y="6324"/>
                    </a:lnTo>
                    <a:cubicBezTo>
                      <a:pt x="95131" y="5704"/>
                      <a:pt x="96816" y="5415"/>
                      <a:pt x="98538" y="5415"/>
                    </a:cubicBezTo>
                    <a:cubicBezTo>
                      <a:pt x="103373" y="5415"/>
                      <a:pt x="108502" y="7697"/>
                      <a:pt x="111893" y="11370"/>
                    </a:cubicBezTo>
                    <a:cubicBezTo>
                      <a:pt x="117250" y="17187"/>
                      <a:pt x="119393" y="25299"/>
                      <a:pt x="121383" y="33106"/>
                    </a:cubicBezTo>
                    <a:cubicBezTo>
                      <a:pt x="128577" y="63107"/>
                      <a:pt x="135772" y="93108"/>
                      <a:pt x="143119" y="123110"/>
                    </a:cubicBezTo>
                    <a:cubicBezTo>
                      <a:pt x="144649" y="129845"/>
                      <a:pt x="146027" y="137498"/>
                      <a:pt x="142047" y="143009"/>
                    </a:cubicBezTo>
                    <a:cubicBezTo>
                      <a:pt x="138527" y="147907"/>
                      <a:pt x="131945" y="149284"/>
                      <a:pt x="125975" y="150356"/>
                    </a:cubicBezTo>
                    <a:lnTo>
                      <a:pt x="68881" y="160458"/>
                    </a:lnTo>
                    <a:cubicBezTo>
                      <a:pt x="65414" y="161061"/>
                      <a:pt x="61836" y="161664"/>
                      <a:pt x="58384" y="161664"/>
                    </a:cubicBezTo>
                    <a:cubicBezTo>
                      <a:pt x="54825" y="161664"/>
                      <a:pt x="51401" y="161023"/>
                      <a:pt x="48370" y="159081"/>
                    </a:cubicBezTo>
                    <a:cubicBezTo>
                      <a:pt x="42400" y="155407"/>
                      <a:pt x="39951" y="147448"/>
                      <a:pt x="38268" y="140406"/>
                    </a:cubicBezTo>
                    <a:cubicBezTo>
                      <a:pt x="29849" y="107497"/>
                      <a:pt x="21583" y="74587"/>
                      <a:pt x="13318" y="41525"/>
                    </a:cubicBezTo>
                    <a:cubicBezTo>
                      <a:pt x="12552" y="38616"/>
                      <a:pt x="11940" y="35249"/>
                      <a:pt x="13471" y="32647"/>
                    </a:cubicBezTo>
                    <a:cubicBezTo>
                      <a:pt x="15155" y="30657"/>
                      <a:pt x="17451" y="29279"/>
                      <a:pt x="20053" y="28820"/>
                    </a:cubicBezTo>
                    <a:cubicBezTo>
                      <a:pt x="26022" y="26830"/>
                      <a:pt x="30308" y="21167"/>
                      <a:pt x="22808" y="19177"/>
                    </a:cubicBezTo>
                    <a:cubicBezTo>
                      <a:pt x="22705" y="19137"/>
                      <a:pt x="22552" y="19118"/>
                      <a:pt x="22355" y="19118"/>
                    </a:cubicBezTo>
                    <a:cubicBezTo>
                      <a:pt x="18970" y="19118"/>
                      <a:pt x="2492" y="24617"/>
                      <a:pt x="252" y="24617"/>
                    </a:cubicBezTo>
                    <a:cubicBezTo>
                      <a:pt x="110" y="24617"/>
                      <a:pt x="25" y="24595"/>
                      <a:pt x="5" y="24547"/>
                    </a:cubicBezTo>
                    <a:lnTo>
                      <a:pt x="5" y="24547"/>
                    </a:lnTo>
                    <a:cubicBezTo>
                      <a:pt x="13933" y="72147"/>
                      <a:pt x="28013" y="119747"/>
                      <a:pt x="42094" y="167500"/>
                    </a:cubicBezTo>
                    <a:cubicBezTo>
                      <a:pt x="42860" y="169949"/>
                      <a:pt x="43931" y="172857"/>
                      <a:pt x="46227" y="173928"/>
                    </a:cubicBezTo>
                    <a:cubicBezTo>
                      <a:pt x="47222" y="174235"/>
                      <a:pt x="48255" y="174388"/>
                      <a:pt x="49289" y="174388"/>
                    </a:cubicBezTo>
                    <a:cubicBezTo>
                      <a:pt x="50322" y="174388"/>
                      <a:pt x="51355" y="174235"/>
                      <a:pt x="52350" y="173928"/>
                    </a:cubicBezTo>
                    <a:lnTo>
                      <a:pt x="142966" y="155101"/>
                    </a:lnTo>
                    <a:cubicBezTo>
                      <a:pt x="144649" y="154795"/>
                      <a:pt x="146333" y="154030"/>
                      <a:pt x="147711" y="153111"/>
                    </a:cubicBezTo>
                    <a:cubicBezTo>
                      <a:pt x="150925" y="150662"/>
                      <a:pt x="150619" y="146070"/>
                      <a:pt x="150160" y="142090"/>
                    </a:cubicBezTo>
                    <a:cubicBezTo>
                      <a:pt x="148323" y="129233"/>
                      <a:pt x="146639" y="116222"/>
                      <a:pt x="144802" y="103364"/>
                    </a:cubicBezTo>
                    <a:cubicBezTo>
                      <a:pt x="140976" y="74740"/>
                      <a:pt x="136996" y="46270"/>
                      <a:pt x="130414" y="18105"/>
                    </a:cubicBezTo>
                    <a:cubicBezTo>
                      <a:pt x="129190" y="13207"/>
                      <a:pt x="127812" y="8003"/>
                      <a:pt x="123985" y="4329"/>
                    </a:cubicBezTo>
                    <a:cubicBezTo>
                      <a:pt x="120847" y="1303"/>
                      <a:pt x="116314" y="0"/>
                      <a:pt x="111768"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1728250" y="237500"/>
                <a:ext cx="4090750" cy="5095875"/>
              </a:xfrm>
              <a:custGeom>
                <a:avLst/>
                <a:gdLst/>
                <a:ahLst/>
                <a:cxnLst/>
                <a:rect l="l" t="t" r="r" b="b"/>
                <a:pathLst>
                  <a:path w="163630" h="203835" extrusionOk="0">
                    <a:moveTo>
                      <a:pt x="60558" y="9630"/>
                    </a:moveTo>
                    <a:cubicBezTo>
                      <a:pt x="61075" y="9630"/>
                      <a:pt x="61610" y="9745"/>
                      <a:pt x="62146" y="9974"/>
                    </a:cubicBezTo>
                    <a:cubicBezTo>
                      <a:pt x="63830" y="10587"/>
                      <a:pt x="65208" y="11505"/>
                      <a:pt x="66432" y="12883"/>
                    </a:cubicBezTo>
                    <a:cubicBezTo>
                      <a:pt x="67197" y="13648"/>
                      <a:pt x="68575" y="14413"/>
                      <a:pt x="68269" y="15791"/>
                    </a:cubicBezTo>
                    <a:cubicBezTo>
                      <a:pt x="67963" y="17016"/>
                      <a:pt x="66279" y="16862"/>
                      <a:pt x="65208" y="17169"/>
                    </a:cubicBezTo>
                    <a:cubicBezTo>
                      <a:pt x="61534" y="17934"/>
                      <a:pt x="57707" y="18699"/>
                      <a:pt x="53728" y="19618"/>
                    </a:cubicBezTo>
                    <a:cubicBezTo>
                      <a:pt x="53728" y="15638"/>
                      <a:pt x="55717" y="12117"/>
                      <a:pt x="59085" y="9974"/>
                    </a:cubicBezTo>
                    <a:cubicBezTo>
                      <a:pt x="59544" y="9745"/>
                      <a:pt x="60042" y="9630"/>
                      <a:pt x="60558" y="9630"/>
                    </a:cubicBezTo>
                    <a:close/>
                    <a:moveTo>
                      <a:pt x="62005" y="2246"/>
                    </a:moveTo>
                    <a:cubicBezTo>
                      <a:pt x="64345" y="2246"/>
                      <a:pt x="66616" y="3229"/>
                      <a:pt x="68269" y="5076"/>
                    </a:cubicBezTo>
                    <a:cubicBezTo>
                      <a:pt x="70259" y="7066"/>
                      <a:pt x="71789" y="9515"/>
                      <a:pt x="72861" y="11964"/>
                    </a:cubicBezTo>
                    <a:cubicBezTo>
                      <a:pt x="73167" y="12424"/>
                      <a:pt x="73320" y="12730"/>
                      <a:pt x="73626" y="13495"/>
                    </a:cubicBezTo>
                    <a:cubicBezTo>
                      <a:pt x="73779" y="14107"/>
                      <a:pt x="73779" y="14873"/>
                      <a:pt x="73167" y="15179"/>
                    </a:cubicBezTo>
                    <a:cubicBezTo>
                      <a:pt x="72758" y="15342"/>
                      <a:pt x="72349" y="15506"/>
                      <a:pt x="71963" y="15506"/>
                    </a:cubicBezTo>
                    <a:cubicBezTo>
                      <a:pt x="71627" y="15506"/>
                      <a:pt x="71309" y="15382"/>
                      <a:pt x="71024" y="15026"/>
                    </a:cubicBezTo>
                    <a:cubicBezTo>
                      <a:pt x="70259" y="14260"/>
                      <a:pt x="69647" y="13342"/>
                      <a:pt x="69034" y="12577"/>
                    </a:cubicBezTo>
                    <a:cubicBezTo>
                      <a:pt x="67810" y="10740"/>
                      <a:pt x="66126" y="9362"/>
                      <a:pt x="64289" y="8444"/>
                    </a:cubicBezTo>
                    <a:cubicBezTo>
                      <a:pt x="63191" y="7773"/>
                      <a:pt x="61972" y="7442"/>
                      <a:pt x="60766" y="7442"/>
                    </a:cubicBezTo>
                    <a:cubicBezTo>
                      <a:pt x="58947" y="7442"/>
                      <a:pt x="57159" y="8195"/>
                      <a:pt x="55870" y="9668"/>
                    </a:cubicBezTo>
                    <a:cubicBezTo>
                      <a:pt x="53728" y="11658"/>
                      <a:pt x="52044" y="14260"/>
                      <a:pt x="51432" y="17169"/>
                    </a:cubicBezTo>
                    <a:cubicBezTo>
                      <a:pt x="51278" y="17781"/>
                      <a:pt x="50972" y="18393"/>
                      <a:pt x="50972" y="19005"/>
                    </a:cubicBezTo>
                    <a:cubicBezTo>
                      <a:pt x="50972" y="20230"/>
                      <a:pt x="50054" y="20536"/>
                      <a:pt x="49136" y="20689"/>
                    </a:cubicBezTo>
                    <a:cubicBezTo>
                      <a:pt x="49035" y="20709"/>
                      <a:pt x="48937" y="20719"/>
                      <a:pt x="48842" y="20719"/>
                    </a:cubicBezTo>
                    <a:cubicBezTo>
                      <a:pt x="48217" y="20719"/>
                      <a:pt x="47738" y="20303"/>
                      <a:pt x="47605" y="19771"/>
                    </a:cubicBezTo>
                    <a:cubicBezTo>
                      <a:pt x="47605" y="19465"/>
                      <a:pt x="47605" y="19158"/>
                      <a:pt x="47605" y="19005"/>
                    </a:cubicBezTo>
                    <a:cubicBezTo>
                      <a:pt x="47911" y="12117"/>
                      <a:pt x="51891" y="5995"/>
                      <a:pt x="58013" y="3239"/>
                    </a:cubicBezTo>
                    <a:cubicBezTo>
                      <a:pt x="59297" y="2570"/>
                      <a:pt x="60663" y="2246"/>
                      <a:pt x="62005" y="2246"/>
                    </a:cubicBezTo>
                    <a:close/>
                    <a:moveTo>
                      <a:pt x="96913" y="24305"/>
                    </a:moveTo>
                    <a:cubicBezTo>
                      <a:pt x="97140" y="24305"/>
                      <a:pt x="97388" y="24324"/>
                      <a:pt x="97658" y="24363"/>
                    </a:cubicBezTo>
                    <a:cubicBezTo>
                      <a:pt x="97964" y="24363"/>
                      <a:pt x="98423" y="24516"/>
                      <a:pt x="98576" y="24975"/>
                    </a:cubicBezTo>
                    <a:cubicBezTo>
                      <a:pt x="98882" y="25740"/>
                      <a:pt x="99188" y="26659"/>
                      <a:pt x="99342" y="27577"/>
                    </a:cubicBezTo>
                    <a:cubicBezTo>
                      <a:pt x="99648" y="28802"/>
                      <a:pt x="99342" y="29108"/>
                      <a:pt x="97964" y="29567"/>
                    </a:cubicBezTo>
                    <a:lnTo>
                      <a:pt x="97811" y="29567"/>
                    </a:lnTo>
                    <a:cubicBezTo>
                      <a:pt x="97505" y="29720"/>
                      <a:pt x="97199" y="29720"/>
                      <a:pt x="96892" y="29720"/>
                    </a:cubicBezTo>
                    <a:cubicBezTo>
                      <a:pt x="96792" y="29740"/>
                      <a:pt x="96694" y="29750"/>
                      <a:pt x="96599" y="29750"/>
                    </a:cubicBezTo>
                    <a:cubicBezTo>
                      <a:pt x="95974" y="29750"/>
                      <a:pt x="95495" y="29334"/>
                      <a:pt x="95362" y="28802"/>
                    </a:cubicBezTo>
                    <a:cubicBezTo>
                      <a:pt x="95209" y="28190"/>
                      <a:pt x="95209" y="27577"/>
                      <a:pt x="95056" y="26965"/>
                    </a:cubicBezTo>
                    <a:cubicBezTo>
                      <a:pt x="94788" y="25226"/>
                      <a:pt x="95339" y="24305"/>
                      <a:pt x="96913" y="24305"/>
                    </a:cubicBezTo>
                    <a:close/>
                    <a:moveTo>
                      <a:pt x="31746" y="39157"/>
                    </a:moveTo>
                    <a:cubicBezTo>
                      <a:pt x="32410" y="39157"/>
                      <a:pt x="32849" y="39532"/>
                      <a:pt x="33063" y="40282"/>
                    </a:cubicBezTo>
                    <a:cubicBezTo>
                      <a:pt x="33370" y="40894"/>
                      <a:pt x="33523" y="41506"/>
                      <a:pt x="33676" y="42119"/>
                    </a:cubicBezTo>
                    <a:cubicBezTo>
                      <a:pt x="33982" y="43343"/>
                      <a:pt x="33676" y="43955"/>
                      <a:pt x="32604" y="44262"/>
                    </a:cubicBezTo>
                    <a:cubicBezTo>
                      <a:pt x="32413" y="44326"/>
                      <a:pt x="32221" y="44356"/>
                      <a:pt x="32036" y="44356"/>
                    </a:cubicBezTo>
                    <a:cubicBezTo>
                      <a:pt x="31336" y="44356"/>
                      <a:pt x="30736" y="43917"/>
                      <a:pt x="30614" y="43190"/>
                    </a:cubicBezTo>
                    <a:cubicBezTo>
                      <a:pt x="30614" y="43146"/>
                      <a:pt x="30614" y="43089"/>
                      <a:pt x="30614" y="43037"/>
                    </a:cubicBezTo>
                    <a:cubicBezTo>
                      <a:pt x="30308" y="42119"/>
                      <a:pt x="30155" y="41659"/>
                      <a:pt x="30002" y="41353"/>
                    </a:cubicBezTo>
                    <a:cubicBezTo>
                      <a:pt x="29696" y="40282"/>
                      <a:pt x="29696" y="39823"/>
                      <a:pt x="30767" y="39363"/>
                    </a:cubicBezTo>
                    <a:cubicBezTo>
                      <a:pt x="31135" y="39226"/>
                      <a:pt x="31461" y="39157"/>
                      <a:pt x="31746" y="39157"/>
                    </a:cubicBezTo>
                    <a:close/>
                    <a:moveTo>
                      <a:pt x="26460" y="40660"/>
                    </a:moveTo>
                    <a:cubicBezTo>
                      <a:pt x="27020" y="40660"/>
                      <a:pt x="27558" y="41290"/>
                      <a:pt x="28012" y="42425"/>
                    </a:cubicBezTo>
                    <a:cubicBezTo>
                      <a:pt x="28165" y="42884"/>
                      <a:pt x="28318" y="43343"/>
                      <a:pt x="28471" y="43955"/>
                    </a:cubicBezTo>
                    <a:cubicBezTo>
                      <a:pt x="28625" y="44415"/>
                      <a:pt x="28625" y="44874"/>
                      <a:pt x="28012" y="45180"/>
                    </a:cubicBezTo>
                    <a:cubicBezTo>
                      <a:pt x="27841" y="45266"/>
                      <a:pt x="27658" y="45303"/>
                      <a:pt x="27477" y="45303"/>
                    </a:cubicBezTo>
                    <a:cubicBezTo>
                      <a:pt x="27008" y="45303"/>
                      <a:pt x="26549" y="45052"/>
                      <a:pt x="26328" y="44721"/>
                    </a:cubicBezTo>
                    <a:cubicBezTo>
                      <a:pt x="26022" y="44262"/>
                      <a:pt x="25869" y="43802"/>
                      <a:pt x="25716" y="43190"/>
                    </a:cubicBezTo>
                    <a:lnTo>
                      <a:pt x="25563" y="43190"/>
                    </a:lnTo>
                    <a:cubicBezTo>
                      <a:pt x="25410" y="42425"/>
                      <a:pt x="24645" y="41506"/>
                      <a:pt x="25869" y="40894"/>
                    </a:cubicBezTo>
                    <a:cubicBezTo>
                      <a:pt x="26067" y="40736"/>
                      <a:pt x="26265" y="40660"/>
                      <a:pt x="26460" y="40660"/>
                    </a:cubicBezTo>
                    <a:close/>
                    <a:moveTo>
                      <a:pt x="21884" y="41902"/>
                    </a:moveTo>
                    <a:cubicBezTo>
                      <a:pt x="22145" y="41902"/>
                      <a:pt x="22438" y="42010"/>
                      <a:pt x="22655" y="42119"/>
                    </a:cubicBezTo>
                    <a:cubicBezTo>
                      <a:pt x="23267" y="42578"/>
                      <a:pt x="23573" y="43343"/>
                      <a:pt x="23573" y="44262"/>
                    </a:cubicBezTo>
                    <a:cubicBezTo>
                      <a:pt x="23879" y="45333"/>
                      <a:pt x="23726" y="46098"/>
                      <a:pt x="22961" y="46098"/>
                    </a:cubicBezTo>
                    <a:cubicBezTo>
                      <a:pt x="22196" y="46098"/>
                      <a:pt x="21736" y="45639"/>
                      <a:pt x="21277" y="44415"/>
                    </a:cubicBezTo>
                    <a:cubicBezTo>
                      <a:pt x="21124" y="43802"/>
                      <a:pt x="20971" y="43343"/>
                      <a:pt x="20971" y="42731"/>
                    </a:cubicBezTo>
                    <a:cubicBezTo>
                      <a:pt x="20818" y="42272"/>
                      <a:pt x="21124" y="41966"/>
                      <a:pt x="21583" y="41966"/>
                    </a:cubicBezTo>
                    <a:cubicBezTo>
                      <a:pt x="21673" y="41921"/>
                      <a:pt x="21776" y="41902"/>
                      <a:pt x="21884" y="41902"/>
                    </a:cubicBezTo>
                    <a:close/>
                    <a:moveTo>
                      <a:pt x="90158" y="14107"/>
                    </a:moveTo>
                    <a:cubicBezTo>
                      <a:pt x="90311" y="14413"/>
                      <a:pt x="90617" y="14566"/>
                      <a:pt x="90617" y="14873"/>
                    </a:cubicBezTo>
                    <a:cubicBezTo>
                      <a:pt x="91382" y="20842"/>
                      <a:pt x="92607" y="26812"/>
                      <a:pt x="93678" y="32782"/>
                    </a:cubicBezTo>
                    <a:cubicBezTo>
                      <a:pt x="93984" y="34771"/>
                      <a:pt x="93831" y="35231"/>
                      <a:pt x="91841" y="35690"/>
                    </a:cubicBezTo>
                    <a:cubicBezTo>
                      <a:pt x="87862" y="36914"/>
                      <a:pt x="83576" y="37986"/>
                      <a:pt x="79596" y="39057"/>
                    </a:cubicBezTo>
                    <a:lnTo>
                      <a:pt x="58320" y="44721"/>
                    </a:lnTo>
                    <a:cubicBezTo>
                      <a:pt x="53574" y="45945"/>
                      <a:pt x="48829" y="47170"/>
                      <a:pt x="44084" y="48241"/>
                    </a:cubicBezTo>
                    <a:cubicBezTo>
                      <a:pt x="43670" y="48366"/>
                      <a:pt x="43357" y="48434"/>
                      <a:pt x="43114" y="48434"/>
                    </a:cubicBezTo>
                    <a:cubicBezTo>
                      <a:pt x="42460" y="48434"/>
                      <a:pt x="42318" y="47939"/>
                      <a:pt x="42094" y="46711"/>
                    </a:cubicBezTo>
                    <a:cubicBezTo>
                      <a:pt x="41788" y="45180"/>
                      <a:pt x="41635" y="43496"/>
                      <a:pt x="41329" y="41966"/>
                    </a:cubicBezTo>
                    <a:cubicBezTo>
                      <a:pt x="41176" y="41353"/>
                      <a:pt x="40870" y="40741"/>
                      <a:pt x="40564" y="40282"/>
                    </a:cubicBezTo>
                    <a:cubicBezTo>
                      <a:pt x="40411" y="40129"/>
                      <a:pt x="40105" y="40129"/>
                      <a:pt x="39798" y="40129"/>
                    </a:cubicBezTo>
                    <a:cubicBezTo>
                      <a:pt x="39645" y="40129"/>
                      <a:pt x="39339" y="40282"/>
                      <a:pt x="39186" y="40588"/>
                    </a:cubicBezTo>
                    <a:cubicBezTo>
                      <a:pt x="39033" y="41200"/>
                      <a:pt x="39033" y="41813"/>
                      <a:pt x="39186" y="42425"/>
                    </a:cubicBezTo>
                    <a:cubicBezTo>
                      <a:pt x="39339" y="44415"/>
                      <a:pt x="39645" y="46405"/>
                      <a:pt x="39798" y="48394"/>
                    </a:cubicBezTo>
                    <a:cubicBezTo>
                      <a:pt x="39798" y="48854"/>
                      <a:pt x="39645" y="49160"/>
                      <a:pt x="39186" y="49313"/>
                    </a:cubicBezTo>
                    <a:cubicBezTo>
                      <a:pt x="39071" y="49351"/>
                      <a:pt x="38947" y="49370"/>
                      <a:pt x="38820" y="49370"/>
                    </a:cubicBezTo>
                    <a:cubicBezTo>
                      <a:pt x="38440" y="49370"/>
                      <a:pt x="38038" y="49198"/>
                      <a:pt x="37809" y="48854"/>
                    </a:cubicBezTo>
                    <a:cubicBezTo>
                      <a:pt x="37502" y="48548"/>
                      <a:pt x="37349" y="48241"/>
                      <a:pt x="37196" y="47935"/>
                    </a:cubicBezTo>
                    <a:cubicBezTo>
                      <a:pt x="35819" y="41506"/>
                      <a:pt x="34135" y="35231"/>
                      <a:pt x="32145" y="28955"/>
                    </a:cubicBezTo>
                    <a:cubicBezTo>
                      <a:pt x="31839" y="27730"/>
                      <a:pt x="31839" y="27271"/>
                      <a:pt x="32910" y="27118"/>
                    </a:cubicBezTo>
                    <a:cubicBezTo>
                      <a:pt x="33006" y="27102"/>
                      <a:pt x="33097" y="27094"/>
                      <a:pt x="33183" y="27094"/>
                    </a:cubicBezTo>
                    <a:cubicBezTo>
                      <a:pt x="33923" y="27094"/>
                      <a:pt x="34320" y="27657"/>
                      <a:pt x="34594" y="28343"/>
                    </a:cubicBezTo>
                    <a:cubicBezTo>
                      <a:pt x="35053" y="29567"/>
                      <a:pt x="35513" y="30945"/>
                      <a:pt x="35972" y="32169"/>
                    </a:cubicBezTo>
                    <a:cubicBezTo>
                      <a:pt x="36125" y="33088"/>
                      <a:pt x="36584" y="33853"/>
                      <a:pt x="36890" y="34771"/>
                    </a:cubicBezTo>
                    <a:cubicBezTo>
                      <a:pt x="37218" y="35318"/>
                      <a:pt x="37780" y="35787"/>
                      <a:pt x="38298" y="35787"/>
                    </a:cubicBezTo>
                    <a:cubicBezTo>
                      <a:pt x="38505" y="35787"/>
                      <a:pt x="38705" y="35712"/>
                      <a:pt x="38880" y="35537"/>
                    </a:cubicBezTo>
                    <a:cubicBezTo>
                      <a:pt x="39339" y="34924"/>
                      <a:pt x="39033" y="34312"/>
                      <a:pt x="38880" y="33853"/>
                    </a:cubicBezTo>
                    <a:cubicBezTo>
                      <a:pt x="38268" y="31710"/>
                      <a:pt x="37502" y="29720"/>
                      <a:pt x="36890" y="27730"/>
                    </a:cubicBezTo>
                    <a:cubicBezTo>
                      <a:pt x="36584" y="27118"/>
                      <a:pt x="36431" y="26659"/>
                      <a:pt x="36890" y="26200"/>
                    </a:cubicBezTo>
                    <a:cubicBezTo>
                      <a:pt x="37358" y="25732"/>
                      <a:pt x="37915" y="25532"/>
                      <a:pt x="38493" y="25532"/>
                    </a:cubicBezTo>
                    <a:cubicBezTo>
                      <a:pt x="38672" y="25532"/>
                      <a:pt x="38852" y="25551"/>
                      <a:pt x="39033" y="25587"/>
                    </a:cubicBezTo>
                    <a:cubicBezTo>
                      <a:pt x="39798" y="25740"/>
                      <a:pt x="39951" y="26200"/>
                      <a:pt x="40105" y="26659"/>
                    </a:cubicBezTo>
                    <a:cubicBezTo>
                      <a:pt x="40411" y="28190"/>
                      <a:pt x="40870" y="29720"/>
                      <a:pt x="41176" y="31404"/>
                    </a:cubicBezTo>
                    <a:cubicBezTo>
                      <a:pt x="41329" y="32016"/>
                      <a:pt x="41635" y="32628"/>
                      <a:pt x="42247" y="32935"/>
                    </a:cubicBezTo>
                    <a:cubicBezTo>
                      <a:pt x="42304" y="32963"/>
                      <a:pt x="42380" y="32975"/>
                      <a:pt x="42468" y="32975"/>
                    </a:cubicBezTo>
                    <a:cubicBezTo>
                      <a:pt x="42860" y="32975"/>
                      <a:pt x="43472" y="32725"/>
                      <a:pt x="43472" y="32475"/>
                    </a:cubicBezTo>
                    <a:cubicBezTo>
                      <a:pt x="43625" y="31863"/>
                      <a:pt x="43472" y="31404"/>
                      <a:pt x="43472" y="30945"/>
                    </a:cubicBezTo>
                    <a:cubicBezTo>
                      <a:pt x="43166" y="29414"/>
                      <a:pt x="42860" y="28036"/>
                      <a:pt x="42554" y="26659"/>
                    </a:cubicBezTo>
                    <a:cubicBezTo>
                      <a:pt x="42401" y="25740"/>
                      <a:pt x="42401" y="24822"/>
                      <a:pt x="43166" y="24516"/>
                    </a:cubicBezTo>
                    <a:cubicBezTo>
                      <a:pt x="43297" y="24463"/>
                      <a:pt x="43424" y="24438"/>
                      <a:pt x="43546" y="24438"/>
                    </a:cubicBezTo>
                    <a:cubicBezTo>
                      <a:pt x="44137" y="24438"/>
                      <a:pt x="44622" y="25032"/>
                      <a:pt x="45003" y="26047"/>
                    </a:cubicBezTo>
                    <a:cubicBezTo>
                      <a:pt x="45309" y="26965"/>
                      <a:pt x="45615" y="27883"/>
                      <a:pt x="46074" y="28649"/>
                    </a:cubicBezTo>
                    <a:cubicBezTo>
                      <a:pt x="46199" y="29022"/>
                      <a:pt x="46424" y="29496"/>
                      <a:pt x="46915" y="29496"/>
                    </a:cubicBezTo>
                    <a:cubicBezTo>
                      <a:pt x="47028" y="29496"/>
                      <a:pt x="47156" y="29471"/>
                      <a:pt x="47299" y="29414"/>
                    </a:cubicBezTo>
                    <a:cubicBezTo>
                      <a:pt x="47911" y="29261"/>
                      <a:pt x="47911" y="28649"/>
                      <a:pt x="47911" y="27883"/>
                    </a:cubicBezTo>
                    <a:lnTo>
                      <a:pt x="47911" y="27577"/>
                    </a:lnTo>
                    <a:cubicBezTo>
                      <a:pt x="47758" y="26200"/>
                      <a:pt x="46686" y="24669"/>
                      <a:pt x="47452" y="23751"/>
                    </a:cubicBezTo>
                    <a:cubicBezTo>
                      <a:pt x="48217" y="22679"/>
                      <a:pt x="49748" y="22985"/>
                      <a:pt x="50819" y="22679"/>
                    </a:cubicBezTo>
                    <a:cubicBezTo>
                      <a:pt x="60003" y="20536"/>
                      <a:pt x="69187" y="18546"/>
                      <a:pt x="78524" y="16556"/>
                    </a:cubicBezTo>
                    <a:cubicBezTo>
                      <a:pt x="82504" y="15638"/>
                      <a:pt x="86331" y="14873"/>
                      <a:pt x="90158" y="14107"/>
                    </a:cubicBezTo>
                    <a:close/>
                    <a:moveTo>
                      <a:pt x="115908" y="28314"/>
                    </a:moveTo>
                    <a:cubicBezTo>
                      <a:pt x="116670" y="28314"/>
                      <a:pt x="117270" y="28765"/>
                      <a:pt x="117403" y="29567"/>
                    </a:cubicBezTo>
                    <a:cubicBezTo>
                      <a:pt x="118016" y="32169"/>
                      <a:pt x="118628" y="34924"/>
                      <a:pt x="119240" y="37680"/>
                    </a:cubicBezTo>
                    <a:cubicBezTo>
                      <a:pt x="123220" y="54823"/>
                      <a:pt x="127200" y="72120"/>
                      <a:pt x="131026" y="89264"/>
                    </a:cubicBezTo>
                    <a:cubicBezTo>
                      <a:pt x="134700" y="105795"/>
                      <a:pt x="138527" y="122326"/>
                      <a:pt x="142200" y="138705"/>
                    </a:cubicBezTo>
                    <a:cubicBezTo>
                      <a:pt x="143884" y="146205"/>
                      <a:pt x="145568" y="153858"/>
                      <a:pt x="147405" y="161359"/>
                    </a:cubicBezTo>
                    <a:cubicBezTo>
                      <a:pt x="147405" y="161971"/>
                      <a:pt x="147711" y="162583"/>
                      <a:pt x="147864" y="163195"/>
                    </a:cubicBezTo>
                    <a:cubicBezTo>
                      <a:pt x="148935" y="165491"/>
                      <a:pt x="148017" y="165798"/>
                      <a:pt x="146333" y="166563"/>
                    </a:cubicBezTo>
                    <a:cubicBezTo>
                      <a:pt x="141741" y="167634"/>
                      <a:pt x="137149" y="168859"/>
                      <a:pt x="132557" y="170083"/>
                    </a:cubicBezTo>
                    <a:cubicBezTo>
                      <a:pt x="121536" y="172839"/>
                      <a:pt x="110515" y="174369"/>
                      <a:pt x="99188" y="176053"/>
                    </a:cubicBezTo>
                    <a:cubicBezTo>
                      <a:pt x="87708" y="177737"/>
                      <a:pt x="76381" y="180186"/>
                      <a:pt x="65055" y="182788"/>
                    </a:cubicBezTo>
                    <a:cubicBezTo>
                      <a:pt x="61075" y="183400"/>
                      <a:pt x="57095" y="184472"/>
                      <a:pt x="53115" y="185849"/>
                    </a:cubicBezTo>
                    <a:cubicBezTo>
                      <a:pt x="52656" y="186003"/>
                      <a:pt x="52197" y="186003"/>
                      <a:pt x="51585" y="186003"/>
                    </a:cubicBezTo>
                    <a:cubicBezTo>
                      <a:pt x="51125" y="186003"/>
                      <a:pt x="50513" y="185696"/>
                      <a:pt x="50360" y="185237"/>
                    </a:cubicBezTo>
                    <a:cubicBezTo>
                      <a:pt x="50054" y="184166"/>
                      <a:pt x="49748" y="183094"/>
                      <a:pt x="49442" y="182176"/>
                    </a:cubicBezTo>
                    <a:cubicBezTo>
                      <a:pt x="45462" y="165491"/>
                      <a:pt x="41482" y="148807"/>
                      <a:pt x="37502" y="132123"/>
                    </a:cubicBezTo>
                    <a:cubicBezTo>
                      <a:pt x="33370" y="114367"/>
                      <a:pt x="29237" y="96764"/>
                      <a:pt x="25104" y="79161"/>
                    </a:cubicBezTo>
                    <a:cubicBezTo>
                      <a:pt x="23114" y="70895"/>
                      <a:pt x="20971" y="62477"/>
                      <a:pt x="19134" y="54211"/>
                    </a:cubicBezTo>
                    <a:cubicBezTo>
                      <a:pt x="18063" y="49313"/>
                      <a:pt x="17604" y="49925"/>
                      <a:pt x="22196" y="49007"/>
                    </a:cubicBezTo>
                    <a:cubicBezTo>
                      <a:pt x="25869" y="48241"/>
                      <a:pt x="29390" y="47323"/>
                      <a:pt x="33063" y="46558"/>
                    </a:cubicBezTo>
                    <a:cubicBezTo>
                      <a:pt x="33353" y="46485"/>
                      <a:pt x="33590" y="46447"/>
                      <a:pt x="33791" y="46447"/>
                    </a:cubicBezTo>
                    <a:cubicBezTo>
                      <a:pt x="34441" y="46447"/>
                      <a:pt x="34703" y="46847"/>
                      <a:pt x="35053" y="47782"/>
                    </a:cubicBezTo>
                    <a:lnTo>
                      <a:pt x="35053" y="48241"/>
                    </a:lnTo>
                    <a:cubicBezTo>
                      <a:pt x="35827" y="51006"/>
                      <a:pt x="36362" y="52013"/>
                      <a:pt x="38099" y="52013"/>
                    </a:cubicBezTo>
                    <a:cubicBezTo>
                      <a:pt x="38766" y="52013"/>
                      <a:pt x="39612" y="51864"/>
                      <a:pt x="40717" y="51609"/>
                    </a:cubicBezTo>
                    <a:cubicBezTo>
                      <a:pt x="49595" y="49466"/>
                      <a:pt x="58473" y="47323"/>
                      <a:pt x="67351" y="44721"/>
                    </a:cubicBezTo>
                    <a:cubicBezTo>
                      <a:pt x="75769" y="42272"/>
                      <a:pt x="84341" y="40282"/>
                      <a:pt x="92760" y="38139"/>
                    </a:cubicBezTo>
                    <a:cubicBezTo>
                      <a:pt x="92974" y="38032"/>
                      <a:pt x="93198" y="37983"/>
                      <a:pt x="93417" y="37983"/>
                    </a:cubicBezTo>
                    <a:cubicBezTo>
                      <a:pt x="94137" y="37983"/>
                      <a:pt x="94821" y="38507"/>
                      <a:pt x="95056" y="39210"/>
                    </a:cubicBezTo>
                    <a:cubicBezTo>
                      <a:pt x="95180" y="39458"/>
                      <a:pt x="95303" y="39906"/>
                      <a:pt x="95832" y="39906"/>
                    </a:cubicBezTo>
                    <a:cubicBezTo>
                      <a:pt x="95957" y="39906"/>
                      <a:pt x="96105" y="39881"/>
                      <a:pt x="96280" y="39823"/>
                    </a:cubicBezTo>
                    <a:cubicBezTo>
                      <a:pt x="97046" y="39517"/>
                      <a:pt x="96892" y="38904"/>
                      <a:pt x="96892" y="38139"/>
                    </a:cubicBezTo>
                    <a:cubicBezTo>
                      <a:pt x="96433" y="36608"/>
                      <a:pt x="96433" y="34771"/>
                      <a:pt x="96739" y="33088"/>
                    </a:cubicBezTo>
                    <a:cubicBezTo>
                      <a:pt x="98270" y="32782"/>
                      <a:pt x="99801" y="32169"/>
                      <a:pt x="101331" y="31863"/>
                    </a:cubicBezTo>
                    <a:cubicBezTo>
                      <a:pt x="105617" y="30945"/>
                      <a:pt x="109597" y="29261"/>
                      <a:pt x="114036" y="28649"/>
                    </a:cubicBezTo>
                    <a:cubicBezTo>
                      <a:pt x="114495" y="28649"/>
                      <a:pt x="115107" y="28343"/>
                      <a:pt x="115567" y="28343"/>
                    </a:cubicBezTo>
                    <a:cubicBezTo>
                      <a:pt x="115683" y="28323"/>
                      <a:pt x="115798" y="28314"/>
                      <a:pt x="115908" y="28314"/>
                    </a:cubicBezTo>
                    <a:close/>
                    <a:moveTo>
                      <a:pt x="124547" y="17894"/>
                    </a:moveTo>
                    <a:cubicBezTo>
                      <a:pt x="124953" y="17894"/>
                      <a:pt x="125390" y="18168"/>
                      <a:pt x="125516" y="18546"/>
                    </a:cubicBezTo>
                    <a:cubicBezTo>
                      <a:pt x="125822" y="19312"/>
                      <a:pt x="126128" y="20077"/>
                      <a:pt x="126281" y="20842"/>
                    </a:cubicBezTo>
                    <a:cubicBezTo>
                      <a:pt x="130567" y="40129"/>
                      <a:pt x="134853" y="59415"/>
                      <a:pt x="139139" y="78549"/>
                    </a:cubicBezTo>
                    <a:cubicBezTo>
                      <a:pt x="143731" y="98142"/>
                      <a:pt x="148170" y="117734"/>
                      <a:pt x="152609" y="137174"/>
                    </a:cubicBezTo>
                    <a:cubicBezTo>
                      <a:pt x="155058" y="148348"/>
                      <a:pt x="157507" y="159522"/>
                      <a:pt x="160109" y="170696"/>
                    </a:cubicBezTo>
                    <a:cubicBezTo>
                      <a:pt x="160262" y="171308"/>
                      <a:pt x="160415" y="172073"/>
                      <a:pt x="160415" y="172686"/>
                    </a:cubicBezTo>
                    <a:cubicBezTo>
                      <a:pt x="160415" y="173145"/>
                      <a:pt x="160109" y="173757"/>
                      <a:pt x="159650" y="173910"/>
                    </a:cubicBezTo>
                    <a:cubicBezTo>
                      <a:pt x="158426" y="174369"/>
                      <a:pt x="157354" y="174676"/>
                      <a:pt x="156130" y="174982"/>
                    </a:cubicBezTo>
                    <a:cubicBezTo>
                      <a:pt x="140823" y="179114"/>
                      <a:pt x="125669" y="183247"/>
                      <a:pt x="110209" y="185849"/>
                    </a:cubicBezTo>
                    <a:cubicBezTo>
                      <a:pt x="94903" y="188452"/>
                      <a:pt x="79596" y="191819"/>
                      <a:pt x="64289" y="195799"/>
                    </a:cubicBezTo>
                    <a:cubicBezTo>
                      <a:pt x="64289" y="192278"/>
                      <a:pt x="62759" y="189217"/>
                      <a:pt x="62605" y="186003"/>
                    </a:cubicBezTo>
                    <a:cubicBezTo>
                      <a:pt x="63065" y="185237"/>
                      <a:pt x="63830" y="185237"/>
                      <a:pt x="64595" y="185084"/>
                    </a:cubicBezTo>
                    <a:cubicBezTo>
                      <a:pt x="82045" y="180951"/>
                      <a:pt x="99801" y="178196"/>
                      <a:pt x="117557" y="175441"/>
                    </a:cubicBezTo>
                    <a:cubicBezTo>
                      <a:pt x="127200" y="173910"/>
                      <a:pt x="136690" y="171767"/>
                      <a:pt x="146027" y="168859"/>
                    </a:cubicBezTo>
                    <a:cubicBezTo>
                      <a:pt x="147558" y="168400"/>
                      <a:pt x="149241" y="167634"/>
                      <a:pt x="150772" y="167022"/>
                    </a:cubicBezTo>
                    <a:cubicBezTo>
                      <a:pt x="151691" y="166716"/>
                      <a:pt x="151997" y="165798"/>
                      <a:pt x="151537" y="165032"/>
                    </a:cubicBezTo>
                    <a:cubicBezTo>
                      <a:pt x="150313" y="163502"/>
                      <a:pt x="149548" y="161512"/>
                      <a:pt x="149395" y="159522"/>
                    </a:cubicBezTo>
                    <a:cubicBezTo>
                      <a:pt x="144803" y="139317"/>
                      <a:pt x="140057" y="119112"/>
                      <a:pt x="135465" y="98907"/>
                    </a:cubicBezTo>
                    <a:cubicBezTo>
                      <a:pt x="131792" y="82376"/>
                      <a:pt x="127965" y="65844"/>
                      <a:pt x="124292" y="49466"/>
                    </a:cubicBezTo>
                    <a:lnTo>
                      <a:pt x="119240" y="27730"/>
                    </a:lnTo>
                    <a:cubicBezTo>
                      <a:pt x="119240" y="27577"/>
                      <a:pt x="119240" y="27424"/>
                      <a:pt x="119240" y="27271"/>
                    </a:cubicBezTo>
                    <a:cubicBezTo>
                      <a:pt x="119001" y="25957"/>
                      <a:pt x="118576" y="25482"/>
                      <a:pt x="117674" y="25482"/>
                    </a:cubicBezTo>
                    <a:cubicBezTo>
                      <a:pt x="117420" y="25482"/>
                      <a:pt x="117128" y="25520"/>
                      <a:pt x="116791" y="25587"/>
                    </a:cubicBezTo>
                    <a:cubicBezTo>
                      <a:pt x="114801" y="25893"/>
                      <a:pt x="112811" y="26353"/>
                      <a:pt x="110975" y="26659"/>
                    </a:cubicBezTo>
                    <a:cubicBezTo>
                      <a:pt x="110362" y="26965"/>
                      <a:pt x="109903" y="26965"/>
                      <a:pt x="109291" y="27118"/>
                    </a:cubicBezTo>
                    <a:cubicBezTo>
                      <a:pt x="108793" y="27041"/>
                      <a:pt x="108286" y="27003"/>
                      <a:pt x="107775" y="27003"/>
                    </a:cubicBezTo>
                    <a:cubicBezTo>
                      <a:pt x="106239" y="27003"/>
                      <a:pt x="104661" y="27348"/>
                      <a:pt x="103168" y="28036"/>
                    </a:cubicBezTo>
                    <a:cubicBezTo>
                      <a:pt x="103004" y="28118"/>
                      <a:pt x="102829" y="28157"/>
                      <a:pt x="102655" y="28157"/>
                    </a:cubicBezTo>
                    <a:cubicBezTo>
                      <a:pt x="102179" y="28157"/>
                      <a:pt x="101709" y="27872"/>
                      <a:pt x="101485" y="27424"/>
                    </a:cubicBezTo>
                    <a:cubicBezTo>
                      <a:pt x="101025" y="26353"/>
                      <a:pt x="100566" y="25128"/>
                      <a:pt x="100107" y="24057"/>
                    </a:cubicBezTo>
                    <a:cubicBezTo>
                      <a:pt x="101944" y="23444"/>
                      <a:pt x="103781" y="22985"/>
                      <a:pt x="105617" y="22832"/>
                    </a:cubicBezTo>
                    <a:lnTo>
                      <a:pt x="121996" y="18546"/>
                    </a:lnTo>
                    <a:cubicBezTo>
                      <a:pt x="122761" y="18240"/>
                      <a:pt x="123526" y="18087"/>
                      <a:pt x="124292" y="17934"/>
                    </a:cubicBezTo>
                    <a:cubicBezTo>
                      <a:pt x="124373" y="17907"/>
                      <a:pt x="124459" y="17894"/>
                      <a:pt x="124547" y="17894"/>
                    </a:cubicBezTo>
                    <a:close/>
                    <a:moveTo>
                      <a:pt x="59081" y="186620"/>
                    </a:moveTo>
                    <a:cubicBezTo>
                      <a:pt x="59523" y="186620"/>
                      <a:pt x="59947" y="186857"/>
                      <a:pt x="60156" y="187380"/>
                    </a:cubicBezTo>
                    <a:cubicBezTo>
                      <a:pt x="60462" y="188452"/>
                      <a:pt x="60922" y="189523"/>
                      <a:pt x="61228" y="190748"/>
                    </a:cubicBezTo>
                    <a:cubicBezTo>
                      <a:pt x="61534" y="191972"/>
                      <a:pt x="61840" y="193350"/>
                      <a:pt x="62146" y="194574"/>
                    </a:cubicBezTo>
                    <a:cubicBezTo>
                      <a:pt x="62605" y="196105"/>
                      <a:pt x="62452" y="196258"/>
                      <a:pt x="60922" y="196870"/>
                    </a:cubicBezTo>
                    <a:lnTo>
                      <a:pt x="60156" y="197177"/>
                    </a:lnTo>
                    <a:cubicBezTo>
                      <a:pt x="57248" y="197942"/>
                      <a:pt x="54340" y="198707"/>
                      <a:pt x="51432" y="199473"/>
                    </a:cubicBezTo>
                    <a:cubicBezTo>
                      <a:pt x="51268" y="199538"/>
                      <a:pt x="51111" y="199568"/>
                      <a:pt x="50966" y="199568"/>
                    </a:cubicBezTo>
                    <a:cubicBezTo>
                      <a:pt x="50432" y="199568"/>
                      <a:pt x="50054" y="199156"/>
                      <a:pt x="50054" y="198554"/>
                    </a:cubicBezTo>
                    <a:cubicBezTo>
                      <a:pt x="49595" y="196105"/>
                      <a:pt x="49289" y="193656"/>
                      <a:pt x="48829" y="191207"/>
                    </a:cubicBezTo>
                    <a:cubicBezTo>
                      <a:pt x="48676" y="190442"/>
                      <a:pt x="48523" y="189523"/>
                      <a:pt x="49442" y="189217"/>
                    </a:cubicBezTo>
                    <a:cubicBezTo>
                      <a:pt x="49555" y="189172"/>
                      <a:pt x="49667" y="189150"/>
                      <a:pt x="49778" y="189150"/>
                    </a:cubicBezTo>
                    <a:cubicBezTo>
                      <a:pt x="50419" y="189150"/>
                      <a:pt x="50995" y="189879"/>
                      <a:pt x="51125" y="191054"/>
                    </a:cubicBezTo>
                    <a:cubicBezTo>
                      <a:pt x="51278" y="191666"/>
                      <a:pt x="51278" y="192278"/>
                      <a:pt x="51432" y="192891"/>
                    </a:cubicBezTo>
                    <a:cubicBezTo>
                      <a:pt x="51585" y="193503"/>
                      <a:pt x="51738" y="194268"/>
                      <a:pt x="52044" y="194880"/>
                    </a:cubicBezTo>
                    <a:cubicBezTo>
                      <a:pt x="52162" y="195236"/>
                      <a:pt x="52373" y="195592"/>
                      <a:pt x="52817" y="195592"/>
                    </a:cubicBezTo>
                    <a:cubicBezTo>
                      <a:pt x="52947" y="195592"/>
                      <a:pt x="53096" y="195562"/>
                      <a:pt x="53268" y="195493"/>
                    </a:cubicBezTo>
                    <a:cubicBezTo>
                      <a:pt x="53574" y="195340"/>
                      <a:pt x="53881" y="194880"/>
                      <a:pt x="53728" y="194574"/>
                    </a:cubicBezTo>
                    <a:cubicBezTo>
                      <a:pt x="53574" y="193044"/>
                      <a:pt x="53421" y="191666"/>
                      <a:pt x="53421" y="190135"/>
                    </a:cubicBezTo>
                    <a:cubicBezTo>
                      <a:pt x="53268" y="189676"/>
                      <a:pt x="53421" y="189217"/>
                      <a:pt x="53574" y="188758"/>
                    </a:cubicBezTo>
                    <a:cubicBezTo>
                      <a:pt x="53651" y="188681"/>
                      <a:pt x="53766" y="188643"/>
                      <a:pt x="53881" y="188643"/>
                    </a:cubicBezTo>
                    <a:cubicBezTo>
                      <a:pt x="53995" y="188643"/>
                      <a:pt x="54110" y="188681"/>
                      <a:pt x="54187" y="188758"/>
                    </a:cubicBezTo>
                    <a:cubicBezTo>
                      <a:pt x="54799" y="189370"/>
                      <a:pt x="55258" y="190288"/>
                      <a:pt x="55411" y="191207"/>
                    </a:cubicBezTo>
                    <a:cubicBezTo>
                      <a:pt x="55564" y="191972"/>
                      <a:pt x="55717" y="192738"/>
                      <a:pt x="56024" y="193503"/>
                    </a:cubicBezTo>
                    <a:cubicBezTo>
                      <a:pt x="56253" y="193847"/>
                      <a:pt x="56655" y="194019"/>
                      <a:pt x="57035" y="194019"/>
                    </a:cubicBezTo>
                    <a:cubicBezTo>
                      <a:pt x="57162" y="194019"/>
                      <a:pt x="57286" y="194000"/>
                      <a:pt x="57401" y="193962"/>
                    </a:cubicBezTo>
                    <a:cubicBezTo>
                      <a:pt x="57707" y="193656"/>
                      <a:pt x="57860" y="193350"/>
                      <a:pt x="58013" y="192891"/>
                    </a:cubicBezTo>
                    <a:cubicBezTo>
                      <a:pt x="57860" y="192278"/>
                      <a:pt x="57707" y="191666"/>
                      <a:pt x="57554" y="191054"/>
                    </a:cubicBezTo>
                    <a:cubicBezTo>
                      <a:pt x="57401" y="190135"/>
                      <a:pt x="57095" y="189370"/>
                      <a:pt x="56942" y="188299"/>
                    </a:cubicBezTo>
                    <a:cubicBezTo>
                      <a:pt x="56789" y="187227"/>
                      <a:pt x="57707" y="186921"/>
                      <a:pt x="58473" y="186768"/>
                    </a:cubicBezTo>
                    <a:cubicBezTo>
                      <a:pt x="58666" y="186671"/>
                      <a:pt x="58876" y="186620"/>
                      <a:pt x="59081" y="186620"/>
                    </a:cubicBezTo>
                    <a:close/>
                    <a:moveTo>
                      <a:pt x="17246" y="42932"/>
                    </a:moveTo>
                    <a:cubicBezTo>
                      <a:pt x="18119" y="42932"/>
                      <a:pt x="18504" y="43407"/>
                      <a:pt x="18981" y="44721"/>
                    </a:cubicBezTo>
                    <a:cubicBezTo>
                      <a:pt x="19594" y="46252"/>
                      <a:pt x="19747" y="46711"/>
                      <a:pt x="17757" y="47323"/>
                    </a:cubicBezTo>
                    <a:cubicBezTo>
                      <a:pt x="15920" y="48088"/>
                      <a:pt x="15308" y="49007"/>
                      <a:pt x="15920" y="50997"/>
                    </a:cubicBezTo>
                    <a:cubicBezTo>
                      <a:pt x="17757" y="58803"/>
                      <a:pt x="19440" y="66456"/>
                      <a:pt x="21430" y="74263"/>
                    </a:cubicBezTo>
                    <a:cubicBezTo>
                      <a:pt x="23573" y="83294"/>
                      <a:pt x="25563" y="92172"/>
                      <a:pt x="27706" y="101050"/>
                    </a:cubicBezTo>
                    <a:cubicBezTo>
                      <a:pt x="29237" y="107785"/>
                      <a:pt x="31074" y="114520"/>
                      <a:pt x="32604" y="121255"/>
                    </a:cubicBezTo>
                    <a:cubicBezTo>
                      <a:pt x="35053" y="131204"/>
                      <a:pt x="37349" y="141154"/>
                      <a:pt x="39798" y="151103"/>
                    </a:cubicBezTo>
                    <a:cubicBezTo>
                      <a:pt x="41788" y="159522"/>
                      <a:pt x="43778" y="167941"/>
                      <a:pt x="45768" y="176359"/>
                    </a:cubicBezTo>
                    <a:cubicBezTo>
                      <a:pt x="46533" y="179268"/>
                      <a:pt x="47146" y="182176"/>
                      <a:pt x="47911" y="185237"/>
                    </a:cubicBezTo>
                    <a:cubicBezTo>
                      <a:pt x="48217" y="186003"/>
                      <a:pt x="47911" y="186768"/>
                      <a:pt x="47146" y="187074"/>
                    </a:cubicBezTo>
                    <a:cubicBezTo>
                      <a:pt x="46074" y="187686"/>
                      <a:pt x="46074" y="188605"/>
                      <a:pt x="46227" y="189523"/>
                    </a:cubicBezTo>
                    <a:cubicBezTo>
                      <a:pt x="46686" y="193044"/>
                      <a:pt x="47452" y="196564"/>
                      <a:pt x="48523" y="200085"/>
                    </a:cubicBezTo>
                    <a:cubicBezTo>
                      <a:pt x="48064" y="200238"/>
                      <a:pt x="47605" y="200544"/>
                      <a:pt x="47146" y="200697"/>
                    </a:cubicBezTo>
                    <a:cubicBezTo>
                      <a:pt x="45124" y="201152"/>
                      <a:pt x="43871" y="201440"/>
                      <a:pt x="43059" y="201440"/>
                    </a:cubicBezTo>
                    <a:cubicBezTo>
                      <a:pt x="41412" y="201440"/>
                      <a:pt x="41588" y="200254"/>
                      <a:pt x="40870" y="196870"/>
                    </a:cubicBezTo>
                    <a:cubicBezTo>
                      <a:pt x="37809" y="184013"/>
                      <a:pt x="34747" y="171002"/>
                      <a:pt x="31686" y="158144"/>
                    </a:cubicBezTo>
                    <a:cubicBezTo>
                      <a:pt x="29696" y="150338"/>
                      <a:pt x="27706" y="142684"/>
                      <a:pt x="25716" y="135031"/>
                    </a:cubicBezTo>
                    <a:cubicBezTo>
                      <a:pt x="22349" y="122326"/>
                      <a:pt x="18828" y="109775"/>
                      <a:pt x="15920" y="97070"/>
                    </a:cubicBezTo>
                    <a:cubicBezTo>
                      <a:pt x="14236" y="89264"/>
                      <a:pt x="11940" y="81610"/>
                      <a:pt x="9950" y="73957"/>
                    </a:cubicBezTo>
                    <a:cubicBezTo>
                      <a:pt x="7807" y="65691"/>
                      <a:pt x="5664" y="57425"/>
                      <a:pt x="3368" y="49160"/>
                    </a:cubicBezTo>
                    <a:cubicBezTo>
                      <a:pt x="3215" y="48548"/>
                      <a:pt x="3062" y="47935"/>
                      <a:pt x="3062" y="47323"/>
                    </a:cubicBezTo>
                    <a:cubicBezTo>
                      <a:pt x="3062" y="46711"/>
                      <a:pt x="3981" y="45333"/>
                      <a:pt x="4746" y="45333"/>
                    </a:cubicBezTo>
                    <a:cubicBezTo>
                      <a:pt x="5664" y="45486"/>
                      <a:pt x="5817" y="46252"/>
                      <a:pt x="5971" y="46864"/>
                    </a:cubicBezTo>
                    <a:cubicBezTo>
                      <a:pt x="7960" y="56201"/>
                      <a:pt x="10103" y="65538"/>
                      <a:pt x="12246" y="74875"/>
                    </a:cubicBezTo>
                    <a:cubicBezTo>
                      <a:pt x="12499" y="76138"/>
                      <a:pt x="13168" y="76984"/>
                      <a:pt x="13824" y="76984"/>
                    </a:cubicBezTo>
                    <a:cubicBezTo>
                      <a:pt x="13963" y="76984"/>
                      <a:pt x="14102" y="76946"/>
                      <a:pt x="14236" y="76865"/>
                    </a:cubicBezTo>
                    <a:cubicBezTo>
                      <a:pt x="15308" y="76253"/>
                      <a:pt x="14695" y="75334"/>
                      <a:pt x="14542" y="74416"/>
                    </a:cubicBezTo>
                    <a:cubicBezTo>
                      <a:pt x="12552" y="65691"/>
                      <a:pt x="10563" y="56966"/>
                      <a:pt x="8573" y="48241"/>
                    </a:cubicBezTo>
                    <a:cubicBezTo>
                      <a:pt x="8420" y="47629"/>
                      <a:pt x="8113" y="47017"/>
                      <a:pt x="8113" y="46405"/>
                    </a:cubicBezTo>
                    <a:cubicBezTo>
                      <a:pt x="7807" y="45027"/>
                      <a:pt x="8113" y="44721"/>
                      <a:pt x="9644" y="44415"/>
                    </a:cubicBezTo>
                    <a:cubicBezTo>
                      <a:pt x="11940" y="43955"/>
                      <a:pt x="14083" y="43496"/>
                      <a:pt x="16379" y="43037"/>
                    </a:cubicBezTo>
                    <a:cubicBezTo>
                      <a:pt x="16716" y="42970"/>
                      <a:pt x="17000" y="42932"/>
                      <a:pt x="17246" y="42932"/>
                    </a:cubicBezTo>
                    <a:close/>
                    <a:moveTo>
                      <a:pt x="61873" y="1"/>
                    </a:moveTo>
                    <a:cubicBezTo>
                      <a:pt x="60359" y="1"/>
                      <a:pt x="58834" y="307"/>
                      <a:pt x="57401" y="943"/>
                    </a:cubicBezTo>
                    <a:cubicBezTo>
                      <a:pt x="54952" y="2015"/>
                      <a:pt x="52656" y="3546"/>
                      <a:pt x="50972" y="5535"/>
                    </a:cubicBezTo>
                    <a:cubicBezTo>
                      <a:pt x="47452" y="9362"/>
                      <a:pt x="45462" y="14260"/>
                      <a:pt x="45309" y="19312"/>
                    </a:cubicBezTo>
                    <a:cubicBezTo>
                      <a:pt x="45156" y="21455"/>
                      <a:pt x="45156" y="21455"/>
                      <a:pt x="43013" y="21914"/>
                    </a:cubicBezTo>
                    <a:cubicBezTo>
                      <a:pt x="39951" y="22832"/>
                      <a:pt x="36890" y="23444"/>
                      <a:pt x="33676" y="24363"/>
                    </a:cubicBezTo>
                    <a:cubicBezTo>
                      <a:pt x="32757" y="24516"/>
                      <a:pt x="31686" y="24975"/>
                      <a:pt x="30767" y="25434"/>
                    </a:cubicBezTo>
                    <a:cubicBezTo>
                      <a:pt x="29543" y="25893"/>
                      <a:pt x="29084" y="27271"/>
                      <a:pt x="29543" y="28343"/>
                    </a:cubicBezTo>
                    <a:cubicBezTo>
                      <a:pt x="30002" y="29720"/>
                      <a:pt x="30461" y="31098"/>
                      <a:pt x="30921" y="32628"/>
                    </a:cubicBezTo>
                    <a:cubicBezTo>
                      <a:pt x="32145" y="36608"/>
                      <a:pt x="32451" y="36455"/>
                      <a:pt x="27859" y="37833"/>
                    </a:cubicBezTo>
                    <a:cubicBezTo>
                      <a:pt x="19134" y="40282"/>
                      <a:pt x="10256" y="42119"/>
                      <a:pt x="1379" y="43343"/>
                    </a:cubicBezTo>
                    <a:cubicBezTo>
                      <a:pt x="613" y="43343"/>
                      <a:pt x="1" y="43955"/>
                      <a:pt x="154" y="44721"/>
                    </a:cubicBezTo>
                    <a:cubicBezTo>
                      <a:pt x="154" y="45639"/>
                      <a:pt x="307" y="46558"/>
                      <a:pt x="460" y="47476"/>
                    </a:cubicBezTo>
                    <a:cubicBezTo>
                      <a:pt x="1838" y="52680"/>
                      <a:pt x="3215" y="58038"/>
                      <a:pt x="4593" y="63242"/>
                    </a:cubicBezTo>
                    <a:cubicBezTo>
                      <a:pt x="7960" y="75181"/>
                      <a:pt x="11175" y="87121"/>
                      <a:pt x="14083" y="99213"/>
                    </a:cubicBezTo>
                    <a:cubicBezTo>
                      <a:pt x="16226" y="108244"/>
                      <a:pt x="18675" y="117275"/>
                      <a:pt x="20971" y="126306"/>
                    </a:cubicBezTo>
                    <a:cubicBezTo>
                      <a:pt x="23420" y="135643"/>
                      <a:pt x="26022" y="144980"/>
                      <a:pt x="28318" y="154471"/>
                    </a:cubicBezTo>
                    <a:cubicBezTo>
                      <a:pt x="31992" y="169471"/>
                      <a:pt x="35513" y="184472"/>
                      <a:pt x="39033" y="199473"/>
                    </a:cubicBezTo>
                    <a:cubicBezTo>
                      <a:pt x="39186" y="200085"/>
                      <a:pt x="39339" y="200850"/>
                      <a:pt x="39492" y="201462"/>
                    </a:cubicBezTo>
                    <a:cubicBezTo>
                      <a:pt x="39798" y="202534"/>
                      <a:pt x="40564" y="203299"/>
                      <a:pt x="41635" y="203605"/>
                    </a:cubicBezTo>
                    <a:cubicBezTo>
                      <a:pt x="42094" y="203758"/>
                      <a:pt x="42554" y="203835"/>
                      <a:pt x="43013" y="203835"/>
                    </a:cubicBezTo>
                    <a:cubicBezTo>
                      <a:pt x="43472" y="203835"/>
                      <a:pt x="43931" y="203758"/>
                      <a:pt x="44390" y="203605"/>
                    </a:cubicBezTo>
                    <a:cubicBezTo>
                      <a:pt x="47758" y="202687"/>
                      <a:pt x="51125" y="201922"/>
                      <a:pt x="54493" y="201003"/>
                    </a:cubicBezTo>
                    <a:cubicBezTo>
                      <a:pt x="66891" y="197330"/>
                      <a:pt x="79290" y="194115"/>
                      <a:pt x="91994" y="191666"/>
                    </a:cubicBezTo>
                    <a:cubicBezTo>
                      <a:pt x="101791" y="189676"/>
                      <a:pt x="111587" y="187992"/>
                      <a:pt x="121383" y="186003"/>
                    </a:cubicBezTo>
                    <a:cubicBezTo>
                      <a:pt x="133322" y="183707"/>
                      <a:pt x="144956" y="180186"/>
                      <a:pt x="156589" y="177125"/>
                    </a:cubicBezTo>
                    <a:cubicBezTo>
                      <a:pt x="157677" y="176873"/>
                      <a:pt x="158720" y="176485"/>
                      <a:pt x="159741" y="176485"/>
                    </a:cubicBezTo>
                    <a:cubicBezTo>
                      <a:pt x="160588" y="176485"/>
                      <a:pt x="161420" y="176752"/>
                      <a:pt x="162252" y="177584"/>
                    </a:cubicBezTo>
                    <a:cubicBezTo>
                      <a:pt x="162339" y="177714"/>
                      <a:pt x="162463" y="177770"/>
                      <a:pt x="162595" y="177770"/>
                    </a:cubicBezTo>
                    <a:cubicBezTo>
                      <a:pt x="162931" y="177770"/>
                      <a:pt x="163324" y="177410"/>
                      <a:pt x="163324" y="176972"/>
                    </a:cubicBezTo>
                    <a:cubicBezTo>
                      <a:pt x="163630" y="175747"/>
                      <a:pt x="163477" y="174369"/>
                      <a:pt x="163018" y="173145"/>
                    </a:cubicBezTo>
                    <a:cubicBezTo>
                      <a:pt x="162558" y="171461"/>
                      <a:pt x="162099" y="169777"/>
                      <a:pt x="161640" y="168094"/>
                    </a:cubicBezTo>
                    <a:lnTo>
                      <a:pt x="149395" y="113601"/>
                    </a:lnTo>
                    <a:cubicBezTo>
                      <a:pt x="145262" y="95233"/>
                      <a:pt x="141129" y="77018"/>
                      <a:pt x="136996" y="58803"/>
                    </a:cubicBezTo>
                    <a:cubicBezTo>
                      <a:pt x="134088" y="45945"/>
                      <a:pt x="131333" y="33088"/>
                      <a:pt x="128271" y="20230"/>
                    </a:cubicBezTo>
                    <a:cubicBezTo>
                      <a:pt x="127522" y="16590"/>
                      <a:pt x="126698" y="15346"/>
                      <a:pt x="124856" y="15346"/>
                    </a:cubicBezTo>
                    <a:cubicBezTo>
                      <a:pt x="124064" y="15346"/>
                      <a:pt x="123085" y="15576"/>
                      <a:pt x="121842" y="15944"/>
                    </a:cubicBezTo>
                    <a:cubicBezTo>
                      <a:pt x="117710" y="17322"/>
                      <a:pt x="114036" y="18393"/>
                      <a:pt x="109597" y="19465"/>
                    </a:cubicBezTo>
                    <a:cubicBezTo>
                      <a:pt x="105158" y="20536"/>
                      <a:pt x="100719" y="21148"/>
                      <a:pt x="96280" y="22067"/>
                    </a:cubicBezTo>
                    <a:cubicBezTo>
                      <a:pt x="95962" y="22125"/>
                      <a:pt x="95687" y="22155"/>
                      <a:pt x="95449" y="22155"/>
                    </a:cubicBezTo>
                    <a:cubicBezTo>
                      <a:pt x="94428" y="22155"/>
                      <a:pt x="94079" y="21595"/>
                      <a:pt x="93831" y="20230"/>
                    </a:cubicBezTo>
                    <a:cubicBezTo>
                      <a:pt x="93525" y="17628"/>
                      <a:pt x="93219" y="15179"/>
                      <a:pt x="92913" y="12730"/>
                    </a:cubicBezTo>
                    <a:cubicBezTo>
                      <a:pt x="92802" y="11398"/>
                      <a:pt x="92449" y="10790"/>
                      <a:pt x="91680" y="10790"/>
                    </a:cubicBezTo>
                    <a:cubicBezTo>
                      <a:pt x="91389" y="10790"/>
                      <a:pt x="91038" y="10878"/>
                      <a:pt x="90617" y="11046"/>
                    </a:cubicBezTo>
                    <a:cubicBezTo>
                      <a:pt x="87402" y="12270"/>
                      <a:pt x="84035" y="13189"/>
                      <a:pt x="80667" y="13648"/>
                    </a:cubicBezTo>
                    <a:cubicBezTo>
                      <a:pt x="79188" y="14005"/>
                      <a:pt x="78252" y="14226"/>
                      <a:pt x="77600" y="14226"/>
                    </a:cubicBezTo>
                    <a:cubicBezTo>
                      <a:pt x="76296" y="14226"/>
                      <a:pt x="76126" y="13342"/>
                      <a:pt x="75004" y="10893"/>
                    </a:cubicBezTo>
                    <a:cubicBezTo>
                      <a:pt x="73779" y="7985"/>
                      <a:pt x="71943" y="5382"/>
                      <a:pt x="69647" y="3086"/>
                    </a:cubicBezTo>
                    <a:cubicBezTo>
                      <a:pt x="67547" y="1086"/>
                      <a:pt x="64728" y="1"/>
                      <a:pt x="61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2474475" y="1650175"/>
                <a:ext cx="2139125" cy="513775"/>
              </a:xfrm>
              <a:custGeom>
                <a:avLst/>
                <a:gdLst/>
                <a:ahLst/>
                <a:cxnLst/>
                <a:rect l="l" t="t" r="r" b="b"/>
                <a:pathLst>
                  <a:path w="85565" h="20551" extrusionOk="0">
                    <a:moveTo>
                      <a:pt x="84799" y="0"/>
                    </a:moveTo>
                    <a:cubicBezTo>
                      <a:pt x="84034" y="0"/>
                      <a:pt x="83116" y="153"/>
                      <a:pt x="82350" y="306"/>
                    </a:cubicBezTo>
                    <a:cubicBezTo>
                      <a:pt x="79136" y="918"/>
                      <a:pt x="75921" y="1684"/>
                      <a:pt x="72707" y="2449"/>
                    </a:cubicBezTo>
                    <a:cubicBezTo>
                      <a:pt x="62911" y="4745"/>
                      <a:pt x="53267" y="7041"/>
                      <a:pt x="43165" y="9184"/>
                    </a:cubicBezTo>
                    <a:cubicBezTo>
                      <a:pt x="33063" y="11327"/>
                      <a:pt x="22807" y="13317"/>
                      <a:pt x="12705" y="15460"/>
                    </a:cubicBezTo>
                    <a:cubicBezTo>
                      <a:pt x="8878" y="16225"/>
                      <a:pt x="5204" y="17144"/>
                      <a:pt x="1990" y="17909"/>
                    </a:cubicBezTo>
                    <a:lnTo>
                      <a:pt x="765" y="18521"/>
                    </a:lnTo>
                    <a:cubicBezTo>
                      <a:pt x="153" y="18674"/>
                      <a:pt x="0" y="19287"/>
                      <a:pt x="153" y="19746"/>
                    </a:cubicBezTo>
                    <a:cubicBezTo>
                      <a:pt x="280" y="20253"/>
                      <a:pt x="722" y="20550"/>
                      <a:pt x="1131" y="20550"/>
                    </a:cubicBezTo>
                    <a:cubicBezTo>
                      <a:pt x="1216" y="20550"/>
                      <a:pt x="1299" y="20537"/>
                      <a:pt x="1378" y="20511"/>
                    </a:cubicBezTo>
                    <a:cubicBezTo>
                      <a:pt x="1990" y="20358"/>
                      <a:pt x="2449" y="20205"/>
                      <a:pt x="2908" y="20052"/>
                    </a:cubicBezTo>
                    <a:cubicBezTo>
                      <a:pt x="6582" y="19287"/>
                      <a:pt x="10256" y="18368"/>
                      <a:pt x="13929" y="17603"/>
                    </a:cubicBezTo>
                    <a:cubicBezTo>
                      <a:pt x="22195" y="15919"/>
                      <a:pt x="30613" y="14388"/>
                      <a:pt x="38879" y="12552"/>
                    </a:cubicBezTo>
                    <a:cubicBezTo>
                      <a:pt x="48522" y="10562"/>
                      <a:pt x="58319" y="8113"/>
                      <a:pt x="67962" y="5970"/>
                    </a:cubicBezTo>
                    <a:cubicBezTo>
                      <a:pt x="73013" y="4745"/>
                      <a:pt x="78064" y="3674"/>
                      <a:pt x="83116" y="2449"/>
                    </a:cubicBezTo>
                    <a:cubicBezTo>
                      <a:pt x="83728" y="2296"/>
                      <a:pt x="84340" y="2143"/>
                      <a:pt x="84952" y="1837"/>
                    </a:cubicBezTo>
                    <a:cubicBezTo>
                      <a:pt x="85258" y="1531"/>
                      <a:pt x="85412" y="1225"/>
                      <a:pt x="85565" y="765"/>
                    </a:cubicBezTo>
                    <a:cubicBezTo>
                      <a:pt x="85565" y="459"/>
                      <a:pt x="85105" y="0"/>
                      <a:pt x="84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2692575" y="2231825"/>
                <a:ext cx="1951650" cy="429375"/>
              </a:xfrm>
              <a:custGeom>
                <a:avLst/>
                <a:gdLst/>
                <a:ahLst/>
                <a:cxnLst/>
                <a:rect l="l" t="t" r="r" b="b"/>
                <a:pathLst>
                  <a:path w="78066" h="17175" extrusionOk="0">
                    <a:moveTo>
                      <a:pt x="76994" y="0"/>
                    </a:moveTo>
                    <a:cubicBezTo>
                      <a:pt x="75616" y="153"/>
                      <a:pt x="74085" y="307"/>
                      <a:pt x="72708" y="613"/>
                    </a:cubicBezTo>
                    <a:cubicBezTo>
                      <a:pt x="63983" y="2296"/>
                      <a:pt x="55411" y="4286"/>
                      <a:pt x="46533" y="5817"/>
                    </a:cubicBezTo>
                    <a:cubicBezTo>
                      <a:pt x="31992" y="8266"/>
                      <a:pt x="17451" y="11021"/>
                      <a:pt x="3062" y="14389"/>
                    </a:cubicBezTo>
                    <a:cubicBezTo>
                      <a:pt x="2450" y="14542"/>
                      <a:pt x="1838" y="14695"/>
                      <a:pt x="1378" y="14695"/>
                    </a:cubicBezTo>
                    <a:cubicBezTo>
                      <a:pt x="919" y="15001"/>
                      <a:pt x="613" y="15001"/>
                      <a:pt x="460" y="15307"/>
                    </a:cubicBezTo>
                    <a:cubicBezTo>
                      <a:pt x="154" y="15613"/>
                      <a:pt x="1" y="15919"/>
                      <a:pt x="1" y="16379"/>
                    </a:cubicBezTo>
                    <a:cubicBezTo>
                      <a:pt x="1" y="16776"/>
                      <a:pt x="460" y="17174"/>
                      <a:pt x="981" y="17174"/>
                    </a:cubicBezTo>
                    <a:cubicBezTo>
                      <a:pt x="1061" y="17174"/>
                      <a:pt x="1143" y="17165"/>
                      <a:pt x="1225" y="17144"/>
                    </a:cubicBezTo>
                    <a:cubicBezTo>
                      <a:pt x="2756" y="16838"/>
                      <a:pt x="4287" y="16532"/>
                      <a:pt x="5817" y="16226"/>
                    </a:cubicBezTo>
                    <a:cubicBezTo>
                      <a:pt x="12246" y="14848"/>
                      <a:pt x="18675" y="13317"/>
                      <a:pt x="24951" y="12093"/>
                    </a:cubicBezTo>
                    <a:cubicBezTo>
                      <a:pt x="42094" y="8725"/>
                      <a:pt x="59238" y="5664"/>
                      <a:pt x="76228" y="2296"/>
                    </a:cubicBezTo>
                    <a:cubicBezTo>
                      <a:pt x="76688" y="2296"/>
                      <a:pt x="77147" y="2143"/>
                      <a:pt x="77453" y="1990"/>
                    </a:cubicBezTo>
                    <a:cubicBezTo>
                      <a:pt x="77759" y="1684"/>
                      <a:pt x="77912" y="1378"/>
                      <a:pt x="78065" y="1072"/>
                    </a:cubicBezTo>
                    <a:cubicBezTo>
                      <a:pt x="78065" y="460"/>
                      <a:pt x="77606" y="0"/>
                      <a:pt x="76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2926000" y="2513625"/>
                <a:ext cx="1794750" cy="491225"/>
              </a:xfrm>
              <a:custGeom>
                <a:avLst/>
                <a:gdLst/>
                <a:ahLst/>
                <a:cxnLst/>
                <a:rect l="l" t="t" r="r" b="b"/>
                <a:pathLst>
                  <a:path w="71790" h="19649" extrusionOk="0">
                    <a:moveTo>
                      <a:pt x="70755" y="0"/>
                    </a:moveTo>
                    <a:cubicBezTo>
                      <a:pt x="70637" y="0"/>
                      <a:pt x="70520" y="19"/>
                      <a:pt x="70412" y="55"/>
                    </a:cubicBezTo>
                    <a:cubicBezTo>
                      <a:pt x="69187" y="362"/>
                      <a:pt x="67810" y="668"/>
                      <a:pt x="66585" y="974"/>
                    </a:cubicBezTo>
                    <a:lnTo>
                      <a:pt x="47605" y="5719"/>
                    </a:lnTo>
                    <a:lnTo>
                      <a:pt x="30614" y="10158"/>
                    </a:lnTo>
                    <a:cubicBezTo>
                      <a:pt x="23114" y="11842"/>
                      <a:pt x="15614" y="13832"/>
                      <a:pt x="8267" y="15668"/>
                    </a:cubicBezTo>
                    <a:cubicBezTo>
                      <a:pt x="5971" y="16281"/>
                      <a:pt x="3522" y="16893"/>
                      <a:pt x="1226" y="17505"/>
                    </a:cubicBezTo>
                    <a:cubicBezTo>
                      <a:pt x="460" y="17811"/>
                      <a:pt x="1" y="18577"/>
                      <a:pt x="307" y="19036"/>
                    </a:cubicBezTo>
                    <a:cubicBezTo>
                      <a:pt x="613" y="19495"/>
                      <a:pt x="1072" y="19648"/>
                      <a:pt x="1685" y="19648"/>
                    </a:cubicBezTo>
                    <a:cubicBezTo>
                      <a:pt x="2144" y="19495"/>
                      <a:pt x="2756" y="19495"/>
                      <a:pt x="3215" y="19342"/>
                    </a:cubicBezTo>
                    <a:cubicBezTo>
                      <a:pt x="6124" y="18730"/>
                      <a:pt x="9185" y="17964"/>
                      <a:pt x="12093" y="17199"/>
                    </a:cubicBezTo>
                    <a:cubicBezTo>
                      <a:pt x="19594" y="15362"/>
                      <a:pt x="27094" y="13372"/>
                      <a:pt x="34441" y="11536"/>
                    </a:cubicBezTo>
                    <a:cubicBezTo>
                      <a:pt x="43319" y="9239"/>
                      <a:pt x="52350" y="7097"/>
                      <a:pt x="61228" y="4801"/>
                    </a:cubicBezTo>
                    <a:cubicBezTo>
                      <a:pt x="64289" y="4035"/>
                      <a:pt x="67351" y="3270"/>
                      <a:pt x="70565" y="2351"/>
                    </a:cubicBezTo>
                    <a:cubicBezTo>
                      <a:pt x="70718" y="2198"/>
                      <a:pt x="70871" y="2045"/>
                      <a:pt x="71024" y="2045"/>
                    </a:cubicBezTo>
                    <a:cubicBezTo>
                      <a:pt x="71483" y="1739"/>
                      <a:pt x="71790" y="1127"/>
                      <a:pt x="71636" y="668"/>
                    </a:cubicBezTo>
                    <a:cubicBezTo>
                      <a:pt x="71520" y="200"/>
                      <a:pt x="71135" y="0"/>
                      <a:pt x="707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2493600" y="1309600"/>
                <a:ext cx="1775600" cy="510525"/>
              </a:xfrm>
              <a:custGeom>
                <a:avLst/>
                <a:gdLst/>
                <a:ahLst/>
                <a:cxnLst/>
                <a:rect l="l" t="t" r="r" b="b"/>
                <a:pathLst>
                  <a:path w="71024" h="20421" extrusionOk="0">
                    <a:moveTo>
                      <a:pt x="70105" y="0"/>
                    </a:moveTo>
                    <a:cubicBezTo>
                      <a:pt x="69493" y="0"/>
                      <a:pt x="69034" y="0"/>
                      <a:pt x="68574" y="306"/>
                    </a:cubicBezTo>
                    <a:cubicBezTo>
                      <a:pt x="61227" y="2449"/>
                      <a:pt x="53880" y="4898"/>
                      <a:pt x="46380" y="6735"/>
                    </a:cubicBezTo>
                    <a:cubicBezTo>
                      <a:pt x="36430" y="9337"/>
                      <a:pt x="26328" y="11786"/>
                      <a:pt x="16226" y="14235"/>
                    </a:cubicBezTo>
                    <a:lnTo>
                      <a:pt x="2296" y="17756"/>
                    </a:lnTo>
                    <a:lnTo>
                      <a:pt x="2296" y="17909"/>
                    </a:lnTo>
                    <a:lnTo>
                      <a:pt x="1990" y="18062"/>
                    </a:lnTo>
                    <a:cubicBezTo>
                      <a:pt x="1225" y="18368"/>
                      <a:pt x="0" y="18368"/>
                      <a:pt x="0" y="19593"/>
                    </a:cubicBezTo>
                    <a:cubicBezTo>
                      <a:pt x="0" y="20113"/>
                      <a:pt x="495" y="20421"/>
                      <a:pt x="1340" y="20421"/>
                    </a:cubicBezTo>
                    <a:cubicBezTo>
                      <a:pt x="1739" y="20421"/>
                      <a:pt x="2216" y="20352"/>
                      <a:pt x="2756" y="20205"/>
                    </a:cubicBezTo>
                    <a:lnTo>
                      <a:pt x="3062" y="20052"/>
                    </a:lnTo>
                    <a:cubicBezTo>
                      <a:pt x="9337" y="18062"/>
                      <a:pt x="15766" y="16837"/>
                      <a:pt x="22042" y="15154"/>
                    </a:cubicBezTo>
                    <a:cubicBezTo>
                      <a:pt x="29542" y="13470"/>
                      <a:pt x="37043" y="11480"/>
                      <a:pt x="44390" y="9643"/>
                    </a:cubicBezTo>
                    <a:cubicBezTo>
                      <a:pt x="49900" y="8113"/>
                      <a:pt x="55411" y="6582"/>
                      <a:pt x="60921" y="4898"/>
                    </a:cubicBezTo>
                    <a:cubicBezTo>
                      <a:pt x="63370" y="4286"/>
                      <a:pt x="65819" y="3521"/>
                      <a:pt x="68115" y="2755"/>
                    </a:cubicBezTo>
                    <a:cubicBezTo>
                      <a:pt x="69034" y="2602"/>
                      <a:pt x="69952" y="2143"/>
                      <a:pt x="70717" y="1684"/>
                    </a:cubicBezTo>
                    <a:cubicBezTo>
                      <a:pt x="70871" y="1378"/>
                      <a:pt x="71024" y="918"/>
                      <a:pt x="71024" y="612"/>
                    </a:cubicBezTo>
                    <a:cubicBezTo>
                      <a:pt x="70717" y="306"/>
                      <a:pt x="70411" y="0"/>
                      <a:pt x="701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2684925" y="2239475"/>
                <a:ext cx="1239875" cy="288000"/>
              </a:xfrm>
              <a:custGeom>
                <a:avLst/>
                <a:gdLst/>
                <a:ahLst/>
                <a:cxnLst/>
                <a:rect l="l" t="t" r="r" b="b"/>
                <a:pathLst>
                  <a:path w="49595" h="11520" extrusionOk="0">
                    <a:moveTo>
                      <a:pt x="48523" y="1"/>
                    </a:moveTo>
                    <a:cubicBezTo>
                      <a:pt x="46992" y="1"/>
                      <a:pt x="45615" y="307"/>
                      <a:pt x="44237" y="613"/>
                    </a:cubicBezTo>
                    <a:lnTo>
                      <a:pt x="4134" y="8419"/>
                    </a:lnTo>
                    <a:cubicBezTo>
                      <a:pt x="3368" y="8572"/>
                      <a:pt x="2450" y="8878"/>
                      <a:pt x="1838" y="9032"/>
                    </a:cubicBezTo>
                    <a:lnTo>
                      <a:pt x="766" y="9491"/>
                    </a:lnTo>
                    <a:cubicBezTo>
                      <a:pt x="307" y="9797"/>
                      <a:pt x="1" y="10103"/>
                      <a:pt x="154" y="10715"/>
                    </a:cubicBezTo>
                    <a:cubicBezTo>
                      <a:pt x="281" y="11223"/>
                      <a:pt x="618" y="11520"/>
                      <a:pt x="1077" y="11520"/>
                    </a:cubicBezTo>
                    <a:cubicBezTo>
                      <a:pt x="1173" y="11520"/>
                      <a:pt x="1273" y="11507"/>
                      <a:pt x="1378" y="11481"/>
                    </a:cubicBezTo>
                    <a:cubicBezTo>
                      <a:pt x="2450" y="11174"/>
                      <a:pt x="3368" y="10868"/>
                      <a:pt x="4440" y="10715"/>
                    </a:cubicBezTo>
                    <a:lnTo>
                      <a:pt x="46839" y="2450"/>
                    </a:lnTo>
                    <a:cubicBezTo>
                      <a:pt x="47452" y="2297"/>
                      <a:pt x="48064" y="2143"/>
                      <a:pt x="48676" y="1990"/>
                    </a:cubicBezTo>
                    <a:cubicBezTo>
                      <a:pt x="49288" y="1837"/>
                      <a:pt x="49595" y="1225"/>
                      <a:pt x="49288" y="613"/>
                    </a:cubicBezTo>
                    <a:cubicBezTo>
                      <a:pt x="49288" y="307"/>
                      <a:pt x="48829" y="1"/>
                      <a:pt x="48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2937500" y="3127275"/>
                <a:ext cx="1144200" cy="275550"/>
              </a:xfrm>
              <a:custGeom>
                <a:avLst/>
                <a:gdLst/>
                <a:ahLst/>
                <a:cxnLst/>
                <a:rect l="l" t="t" r="r" b="b"/>
                <a:pathLst>
                  <a:path w="45768" h="11022" extrusionOk="0">
                    <a:moveTo>
                      <a:pt x="44543" y="0"/>
                    </a:moveTo>
                    <a:cubicBezTo>
                      <a:pt x="43777" y="153"/>
                      <a:pt x="43012" y="153"/>
                      <a:pt x="42247" y="306"/>
                    </a:cubicBezTo>
                    <a:cubicBezTo>
                      <a:pt x="28471" y="2602"/>
                      <a:pt x="15001" y="5817"/>
                      <a:pt x="1378" y="8878"/>
                    </a:cubicBezTo>
                    <a:cubicBezTo>
                      <a:pt x="1072" y="8878"/>
                      <a:pt x="612" y="9031"/>
                      <a:pt x="306" y="9337"/>
                    </a:cubicBezTo>
                    <a:cubicBezTo>
                      <a:pt x="153" y="9644"/>
                      <a:pt x="0" y="9950"/>
                      <a:pt x="0" y="10409"/>
                    </a:cubicBezTo>
                    <a:cubicBezTo>
                      <a:pt x="0" y="10715"/>
                      <a:pt x="459" y="11021"/>
                      <a:pt x="766" y="11021"/>
                    </a:cubicBezTo>
                    <a:cubicBezTo>
                      <a:pt x="1990" y="11021"/>
                      <a:pt x="3062" y="10868"/>
                      <a:pt x="4286" y="10562"/>
                    </a:cubicBezTo>
                    <a:cubicBezTo>
                      <a:pt x="7041" y="9950"/>
                      <a:pt x="9950" y="9184"/>
                      <a:pt x="12858" y="8725"/>
                    </a:cubicBezTo>
                    <a:cubicBezTo>
                      <a:pt x="22960" y="6582"/>
                      <a:pt x="33063" y="4133"/>
                      <a:pt x="43165" y="2602"/>
                    </a:cubicBezTo>
                    <a:cubicBezTo>
                      <a:pt x="43930" y="2449"/>
                      <a:pt x="44849" y="2143"/>
                      <a:pt x="45461" y="1684"/>
                    </a:cubicBezTo>
                    <a:cubicBezTo>
                      <a:pt x="45614" y="1378"/>
                      <a:pt x="45614" y="919"/>
                      <a:pt x="45767" y="613"/>
                    </a:cubicBezTo>
                    <a:cubicBezTo>
                      <a:pt x="45308" y="306"/>
                      <a:pt x="45002" y="0"/>
                      <a:pt x="44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3431125" y="1453825"/>
                <a:ext cx="1140375" cy="298300"/>
              </a:xfrm>
              <a:custGeom>
                <a:avLst/>
                <a:gdLst/>
                <a:ahLst/>
                <a:cxnLst/>
                <a:rect l="l" t="t" r="r" b="b"/>
                <a:pathLst>
                  <a:path w="45615" h="11932" extrusionOk="0">
                    <a:moveTo>
                      <a:pt x="44143" y="1"/>
                    </a:moveTo>
                    <a:cubicBezTo>
                      <a:pt x="43734" y="1"/>
                      <a:pt x="43297" y="201"/>
                      <a:pt x="42860" y="201"/>
                    </a:cubicBezTo>
                    <a:cubicBezTo>
                      <a:pt x="42554" y="201"/>
                      <a:pt x="42094" y="354"/>
                      <a:pt x="41788" y="507"/>
                    </a:cubicBezTo>
                    <a:cubicBezTo>
                      <a:pt x="31686" y="2650"/>
                      <a:pt x="21736" y="4946"/>
                      <a:pt x="11787" y="7242"/>
                    </a:cubicBezTo>
                    <a:cubicBezTo>
                      <a:pt x="8573" y="8007"/>
                      <a:pt x="5358" y="8619"/>
                      <a:pt x="2144" y="9538"/>
                    </a:cubicBezTo>
                    <a:cubicBezTo>
                      <a:pt x="919" y="9844"/>
                      <a:pt x="1" y="10609"/>
                      <a:pt x="613" y="11375"/>
                    </a:cubicBezTo>
                    <a:cubicBezTo>
                      <a:pt x="898" y="11803"/>
                      <a:pt x="1250" y="11931"/>
                      <a:pt x="1622" y="11931"/>
                    </a:cubicBezTo>
                    <a:cubicBezTo>
                      <a:pt x="2048" y="11931"/>
                      <a:pt x="2501" y="11762"/>
                      <a:pt x="2909" y="11681"/>
                    </a:cubicBezTo>
                    <a:lnTo>
                      <a:pt x="30461" y="5558"/>
                    </a:lnTo>
                    <a:cubicBezTo>
                      <a:pt x="34900" y="4487"/>
                      <a:pt x="39186" y="3415"/>
                      <a:pt x="43013" y="2650"/>
                    </a:cubicBezTo>
                    <a:cubicBezTo>
                      <a:pt x="45003" y="1884"/>
                      <a:pt x="45615" y="1425"/>
                      <a:pt x="45003" y="507"/>
                    </a:cubicBezTo>
                    <a:cubicBezTo>
                      <a:pt x="44740" y="113"/>
                      <a:pt x="44450" y="1"/>
                      <a:pt x="44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2811200" y="2990475"/>
                <a:ext cx="1086825" cy="244125"/>
              </a:xfrm>
              <a:custGeom>
                <a:avLst/>
                <a:gdLst/>
                <a:ahLst/>
                <a:cxnLst/>
                <a:rect l="l" t="t" r="r" b="b"/>
                <a:pathLst>
                  <a:path w="43473" h="9765" extrusionOk="0">
                    <a:moveTo>
                      <a:pt x="41693" y="0"/>
                    </a:moveTo>
                    <a:cubicBezTo>
                      <a:pt x="41444" y="0"/>
                      <a:pt x="41176" y="38"/>
                      <a:pt x="40870" y="115"/>
                    </a:cubicBezTo>
                    <a:cubicBezTo>
                      <a:pt x="27706" y="2105"/>
                      <a:pt x="14542" y="5166"/>
                      <a:pt x="1379" y="7615"/>
                    </a:cubicBezTo>
                    <a:cubicBezTo>
                      <a:pt x="1072" y="7615"/>
                      <a:pt x="613" y="7768"/>
                      <a:pt x="307" y="8074"/>
                    </a:cubicBezTo>
                    <a:cubicBezTo>
                      <a:pt x="154" y="8228"/>
                      <a:pt x="1" y="8534"/>
                      <a:pt x="1" y="8840"/>
                    </a:cubicBezTo>
                    <a:cubicBezTo>
                      <a:pt x="1" y="9146"/>
                      <a:pt x="307" y="9605"/>
                      <a:pt x="613" y="9605"/>
                    </a:cubicBezTo>
                    <a:cubicBezTo>
                      <a:pt x="1155" y="9714"/>
                      <a:pt x="1678" y="9764"/>
                      <a:pt x="2196" y="9764"/>
                    </a:cubicBezTo>
                    <a:cubicBezTo>
                      <a:pt x="3139" y="9764"/>
                      <a:pt x="4064" y="9596"/>
                      <a:pt x="5052" y="9299"/>
                    </a:cubicBezTo>
                    <a:cubicBezTo>
                      <a:pt x="16685" y="7003"/>
                      <a:pt x="28318" y="4401"/>
                      <a:pt x="40105" y="2564"/>
                    </a:cubicBezTo>
                    <a:lnTo>
                      <a:pt x="41941" y="2258"/>
                    </a:lnTo>
                    <a:cubicBezTo>
                      <a:pt x="42248" y="2105"/>
                      <a:pt x="42554" y="1952"/>
                      <a:pt x="42860" y="1799"/>
                    </a:cubicBezTo>
                    <a:cubicBezTo>
                      <a:pt x="43013" y="1646"/>
                      <a:pt x="43472" y="1339"/>
                      <a:pt x="43166" y="880"/>
                    </a:cubicBezTo>
                    <a:cubicBezTo>
                      <a:pt x="43013" y="574"/>
                      <a:pt x="42860" y="268"/>
                      <a:pt x="42401" y="115"/>
                    </a:cubicBezTo>
                    <a:cubicBezTo>
                      <a:pt x="42171" y="38"/>
                      <a:pt x="41941" y="0"/>
                      <a:pt x="41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4005125" y="4179600"/>
                <a:ext cx="952875" cy="279375"/>
              </a:xfrm>
              <a:custGeom>
                <a:avLst/>
                <a:gdLst/>
                <a:ahLst/>
                <a:cxnLst/>
                <a:rect l="l" t="t" r="r" b="b"/>
                <a:pathLst>
                  <a:path w="38115" h="11175" extrusionOk="0">
                    <a:moveTo>
                      <a:pt x="37349" y="1"/>
                    </a:moveTo>
                    <a:cubicBezTo>
                      <a:pt x="36125" y="154"/>
                      <a:pt x="34747" y="307"/>
                      <a:pt x="33523" y="613"/>
                    </a:cubicBezTo>
                    <a:cubicBezTo>
                      <a:pt x="27247" y="2144"/>
                      <a:pt x="20971" y="3675"/>
                      <a:pt x="14542" y="5358"/>
                    </a:cubicBezTo>
                    <a:cubicBezTo>
                      <a:pt x="10410" y="6430"/>
                      <a:pt x="6277" y="7501"/>
                      <a:pt x="2144" y="8573"/>
                    </a:cubicBezTo>
                    <a:cubicBezTo>
                      <a:pt x="1532" y="8879"/>
                      <a:pt x="919" y="9185"/>
                      <a:pt x="307" y="9491"/>
                    </a:cubicBezTo>
                    <a:cubicBezTo>
                      <a:pt x="154" y="9797"/>
                      <a:pt x="1" y="10257"/>
                      <a:pt x="154" y="10563"/>
                    </a:cubicBezTo>
                    <a:cubicBezTo>
                      <a:pt x="307" y="10869"/>
                      <a:pt x="613" y="11175"/>
                      <a:pt x="1072" y="11175"/>
                    </a:cubicBezTo>
                    <a:cubicBezTo>
                      <a:pt x="1379" y="11175"/>
                      <a:pt x="1838" y="11175"/>
                      <a:pt x="2144" y="11022"/>
                    </a:cubicBezTo>
                    <a:cubicBezTo>
                      <a:pt x="13471" y="7807"/>
                      <a:pt x="24798" y="5205"/>
                      <a:pt x="36278" y="2450"/>
                    </a:cubicBezTo>
                    <a:cubicBezTo>
                      <a:pt x="36737" y="2297"/>
                      <a:pt x="37196" y="2144"/>
                      <a:pt x="37655" y="1838"/>
                    </a:cubicBezTo>
                    <a:cubicBezTo>
                      <a:pt x="37962" y="1532"/>
                      <a:pt x="38115" y="1226"/>
                      <a:pt x="38115" y="766"/>
                    </a:cubicBezTo>
                    <a:cubicBezTo>
                      <a:pt x="38115" y="460"/>
                      <a:pt x="37809" y="1"/>
                      <a:pt x="373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3641600" y="2392550"/>
                <a:ext cx="910775" cy="241100"/>
              </a:xfrm>
              <a:custGeom>
                <a:avLst/>
                <a:gdLst/>
                <a:ahLst/>
                <a:cxnLst/>
                <a:rect l="l" t="t" r="r" b="b"/>
                <a:pathLst>
                  <a:path w="36431" h="9644" extrusionOk="0">
                    <a:moveTo>
                      <a:pt x="35053" y="0"/>
                    </a:moveTo>
                    <a:cubicBezTo>
                      <a:pt x="34441" y="0"/>
                      <a:pt x="33981" y="0"/>
                      <a:pt x="33369" y="153"/>
                    </a:cubicBezTo>
                    <a:cubicBezTo>
                      <a:pt x="23879" y="1837"/>
                      <a:pt x="14389" y="3980"/>
                      <a:pt x="4899" y="6276"/>
                    </a:cubicBezTo>
                    <a:cubicBezTo>
                      <a:pt x="3521" y="6582"/>
                      <a:pt x="2143" y="7194"/>
                      <a:pt x="766" y="7654"/>
                    </a:cubicBezTo>
                    <a:cubicBezTo>
                      <a:pt x="307" y="7807"/>
                      <a:pt x="1" y="8419"/>
                      <a:pt x="154" y="8878"/>
                    </a:cubicBezTo>
                    <a:cubicBezTo>
                      <a:pt x="460" y="9490"/>
                      <a:pt x="919" y="9644"/>
                      <a:pt x="1531" y="9644"/>
                    </a:cubicBezTo>
                    <a:cubicBezTo>
                      <a:pt x="2143" y="9490"/>
                      <a:pt x="2756" y="9337"/>
                      <a:pt x="3368" y="9184"/>
                    </a:cubicBezTo>
                    <a:cubicBezTo>
                      <a:pt x="10409" y="7194"/>
                      <a:pt x="17603" y="5664"/>
                      <a:pt x="24797" y="4133"/>
                    </a:cubicBezTo>
                    <a:lnTo>
                      <a:pt x="35665" y="1990"/>
                    </a:lnTo>
                    <a:cubicBezTo>
                      <a:pt x="36124" y="1837"/>
                      <a:pt x="36277" y="1531"/>
                      <a:pt x="36277" y="1072"/>
                    </a:cubicBezTo>
                    <a:cubicBezTo>
                      <a:pt x="36431" y="459"/>
                      <a:pt x="35818" y="0"/>
                      <a:pt x="35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3836750" y="1860625"/>
                <a:ext cx="727100" cy="225800"/>
              </a:xfrm>
              <a:custGeom>
                <a:avLst/>
                <a:gdLst/>
                <a:ahLst/>
                <a:cxnLst/>
                <a:rect l="l" t="t" r="r" b="b"/>
                <a:pathLst>
                  <a:path w="29084" h="9032" extrusionOk="0">
                    <a:moveTo>
                      <a:pt x="26941" y="1"/>
                    </a:moveTo>
                    <a:cubicBezTo>
                      <a:pt x="22043" y="1225"/>
                      <a:pt x="17145" y="2450"/>
                      <a:pt x="12399" y="3674"/>
                    </a:cubicBezTo>
                    <a:cubicBezTo>
                      <a:pt x="8726" y="4746"/>
                      <a:pt x="5205" y="5817"/>
                      <a:pt x="1685" y="6889"/>
                    </a:cubicBezTo>
                    <a:cubicBezTo>
                      <a:pt x="1072" y="7042"/>
                      <a:pt x="613" y="7195"/>
                      <a:pt x="307" y="7654"/>
                    </a:cubicBezTo>
                    <a:cubicBezTo>
                      <a:pt x="154" y="7807"/>
                      <a:pt x="1" y="8113"/>
                      <a:pt x="154" y="8266"/>
                    </a:cubicBezTo>
                    <a:cubicBezTo>
                      <a:pt x="154" y="8726"/>
                      <a:pt x="307" y="9032"/>
                      <a:pt x="766" y="9032"/>
                    </a:cubicBezTo>
                    <a:cubicBezTo>
                      <a:pt x="2144" y="9032"/>
                      <a:pt x="3368" y="8726"/>
                      <a:pt x="4593" y="8266"/>
                    </a:cubicBezTo>
                    <a:cubicBezTo>
                      <a:pt x="11328" y="6277"/>
                      <a:pt x="18216" y="4440"/>
                      <a:pt x="25104" y="3062"/>
                    </a:cubicBezTo>
                    <a:cubicBezTo>
                      <a:pt x="25869" y="2756"/>
                      <a:pt x="26635" y="2603"/>
                      <a:pt x="27553" y="2297"/>
                    </a:cubicBezTo>
                    <a:cubicBezTo>
                      <a:pt x="27859" y="2144"/>
                      <a:pt x="28318" y="1838"/>
                      <a:pt x="28778" y="1531"/>
                    </a:cubicBezTo>
                    <a:cubicBezTo>
                      <a:pt x="29084" y="1225"/>
                      <a:pt x="29084" y="766"/>
                      <a:pt x="28778" y="460"/>
                    </a:cubicBezTo>
                    <a:cubicBezTo>
                      <a:pt x="28625" y="154"/>
                      <a:pt x="28471" y="1"/>
                      <a:pt x="28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4372500" y="2735500"/>
                <a:ext cx="470700" cy="169850"/>
              </a:xfrm>
              <a:custGeom>
                <a:avLst/>
                <a:gdLst/>
                <a:ahLst/>
                <a:cxnLst/>
                <a:rect l="l" t="t" r="r" b="b"/>
                <a:pathLst>
                  <a:path w="18828" h="6794" extrusionOk="0">
                    <a:moveTo>
                      <a:pt x="17661" y="1"/>
                    </a:moveTo>
                    <a:cubicBezTo>
                      <a:pt x="17536" y="1"/>
                      <a:pt x="17412" y="20"/>
                      <a:pt x="17297" y="58"/>
                    </a:cubicBezTo>
                    <a:lnTo>
                      <a:pt x="16838" y="58"/>
                    </a:lnTo>
                    <a:lnTo>
                      <a:pt x="2143" y="4344"/>
                    </a:lnTo>
                    <a:cubicBezTo>
                      <a:pt x="1531" y="4497"/>
                      <a:pt x="1072" y="4803"/>
                      <a:pt x="460" y="5110"/>
                    </a:cubicBezTo>
                    <a:cubicBezTo>
                      <a:pt x="153" y="5263"/>
                      <a:pt x="0" y="5722"/>
                      <a:pt x="153" y="6028"/>
                    </a:cubicBezTo>
                    <a:cubicBezTo>
                      <a:pt x="153" y="6487"/>
                      <a:pt x="460" y="6793"/>
                      <a:pt x="919" y="6793"/>
                    </a:cubicBezTo>
                    <a:cubicBezTo>
                      <a:pt x="1531" y="6793"/>
                      <a:pt x="2143" y="6640"/>
                      <a:pt x="2756" y="6487"/>
                    </a:cubicBezTo>
                    <a:cubicBezTo>
                      <a:pt x="7348" y="5263"/>
                      <a:pt x="11787" y="4038"/>
                      <a:pt x="16226" y="2661"/>
                    </a:cubicBezTo>
                    <a:cubicBezTo>
                      <a:pt x="16685" y="2507"/>
                      <a:pt x="17297" y="2354"/>
                      <a:pt x="17756" y="2201"/>
                    </a:cubicBezTo>
                    <a:cubicBezTo>
                      <a:pt x="18368" y="1895"/>
                      <a:pt x="18828" y="1283"/>
                      <a:pt x="18522" y="518"/>
                    </a:cubicBezTo>
                    <a:cubicBezTo>
                      <a:pt x="18407" y="173"/>
                      <a:pt x="18034" y="1"/>
                      <a:pt x="176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4127600" y="2024200"/>
                <a:ext cx="440075" cy="136525"/>
              </a:xfrm>
              <a:custGeom>
                <a:avLst/>
                <a:gdLst/>
                <a:ahLst/>
                <a:cxnLst/>
                <a:rect l="l" t="t" r="r" b="b"/>
                <a:pathLst>
                  <a:path w="17603" h="5461" extrusionOk="0">
                    <a:moveTo>
                      <a:pt x="16472" y="1"/>
                    </a:moveTo>
                    <a:cubicBezTo>
                      <a:pt x="16387" y="1"/>
                      <a:pt x="16304" y="13"/>
                      <a:pt x="16225" y="40"/>
                    </a:cubicBezTo>
                    <a:cubicBezTo>
                      <a:pt x="15919" y="40"/>
                      <a:pt x="15613" y="40"/>
                      <a:pt x="15460" y="193"/>
                    </a:cubicBezTo>
                    <a:lnTo>
                      <a:pt x="1072" y="3407"/>
                    </a:lnTo>
                    <a:cubicBezTo>
                      <a:pt x="918" y="3407"/>
                      <a:pt x="612" y="3560"/>
                      <a:pt x="459" y="3713"/>
                    </a:cubicBezTo>
                    <a:cubicBezTo>
                      <a:pt x="306" y="3866"/>
                      <a:pt x="153" y="4173"/>
                      <a:pt x="153" y="4326"/>
                    </a:cubicBezTo>
                    <a:cubicBezTo>
                      <a:pt x="0" y="4785"/>
                      <a:pt x="306" y="5244"/>
                      <a:pt x="612" y="5244"/>
                    </a:cubicBezTo>
                    <a:cubicBezTo>
                      <a:pt x="1045" y="5352"/>
                      <a:pt x="1478" y="5461"/>
                      <a:pt x="1965" y="5461"/>
                    </a:cubicBezTo>
                    <a:cubicBezTo>
                      <a:pt x="2167" y="5461"/>
                      <a:pt x="2378" y="5442"/>
                      <a:pt x="2602" y="5397"/>
                    </a:cubicBezTo>
                    <a:cubicBezTo>
                      <a:pt x="7041" y="4479"/>
                      <a:pt x="11480" y="3407"/>
                      <a:pt x="15919" y="2489"/>
                    </a:cubicBezTo>
                    <a:lnTo>
                      <a:pt x="16684" y="2030"/>
                    </a:lnTo>
                    <a:cubicBezTo>
                      <a:pt x="17297" y="1877"/>
                      <a:pt x="17603" y="1264"/>
                      <a:pt x="17450" y="805"/>
                    </a:cubicBezTo>
                    <a:cubicBezTo>
                      <a:pt x="17323" y="298"/>
                      <a:pt x="16881" y="1"/>
                      <a:pt x="164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2608400" y="2209825"/>
                <a:ext cx="344425" cy="98550"/>
              </a:xfrm>
              <a:custGeom>
                <a:avLst/>
                <a:gdLst/>
                <a:ahLst/>
                <a:cxnLst/>
                <a:rect l="l" t="t" r="r" b="b"/>
                <a:pathLst>
                  <a:path w="13777" h="3942" extrusionOk="0">
                    <a:moveTo>
                      <a:pt x="12016" y="0"/>
                    </a:moveTo>
                    <a:cubicBezTo>
                      <a:pt x="11748" y="0"/>
                      <a:pt x="11480" y="39"/>
                      <a:pt x="11174" y="115"/>
                    </a:cubicBezTo>
                    <a:lnTo>
                      <a:pt x="1837" y="1646"/>
                    </a:lnTo>
                    <a:cubicBezTo>
                      <a:pt x="1378" y="1646"/>
                      <a:pt x="1072" y="1952"/>
                      <a:pt x="766" y="1952"/>
                    </a:cubicBezTo>
                    <a:cubicBezTo>
                      <a:pt x="307" y="2258"/>
                      <a:pt x="0" y="2564"/>
                      <a:pt x="153" y="3023"/>
                    </a:cubicBezTo>
                    <a:cubicBezTo>
                      <a:pt x="153" y="3483"/>
                      <a:pt x="460" y="3789"/>
                      <a:pt x="766" y="3942"/>
                    </a:cubicBezTo>
                    <a:lnTo>
                      <a:pt x="2449" y="3942"/>
                    </a:lnTo>
                    <a:lnTo>
                      <a:pt x="12246" y="2258"/>
                    </a:lnTo>
                    <a:cubicBezTo>
                      <a:pt x="12552" y="2258"/>
                      <a:pt x="12705" y="2105"/>
                      <a:pt x="13011" y="2105"/>
                    </a:cubicBezTo>
                    <a:cubicBezTo>
                      <a:pt x="13470" y="1799"/>
                      <a:pt x="13776" y="1340"/>
                      <a:pt x="13623" y="727"/>
                    </a:cubicBezTo>
                    <a:cubicBezTo>
                      <a:pt x="13470" y="421"/>
                      <a:pt x="13164" y="115"/>
                      <a:pt x="12858" y="115"/>
                    </a:cubicBezTo>
                    <a:cubicBezTo>
                      <a:pt x="12552" y="39"/>
                      <a:pt x="12284" y="0"/>
                      <a:pt x="120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209175" y="2082575"/>
                <a:ext cx="332950" cy="110050"/>
              </a:xfrm>
              <a:custGeom>
                <a:avLst/>
                <a:gdLst/>
                <a:ahLst/>
                <a:cxnLst/>
                <a:rect l="l" t="t" r="r" b="b"/>
                <a:pathLst>
                  <a:path w="13318" h="4402" extrusionOk="0">
                    <a:moveTo>
                      <a:pt x="11481" y="1"/>
                    </a:moveTo>
                    <a:cubicBezTo>
                      <a:pt x="8267" y="307"/>
                      <a:pt x="4899" y="919"/>
                      <a:pt x="1685" y="1991"/>
                    </a:cubicBezTo>
                    <a:cubicBezTo>
                      <a:pt x="1379" y="2144"/>
                      <a:pt x="1072" y="2297"/>
                      <a:pt x="766" y="2450"/>
                    </a:cubicBezTo>
                    <a:cubicBezTo>
                      <a:pt x="154" y="2756"/>
                      <a:pt x="1" y="3215"/>
                      <a:pt x="154" y="3827"/>
                    </a:cubicBezTo>
                    <a:cubicBezTo>
                      <a:pt x="307" y="4134"/>
                      <a:pt x="766" y="4287"/>
                      <a:pt x="1072" y="4287"/>
                    </a:cubicBezTo>
                    <a:cubicBezTo>
                      <a:pt x="1225" y="4363"/>
                      <a:pt x="1379" y="4401"/>
                      <a:pt x="1532" y="4401"/>
                    </a:cubicBezTo>
                    <a:cubicBezTo>
                      <a:pt x="1685" y="4401"/>
                      <a:pt x="1838" y="4363"/>
                      <a:pt x="1991" y="4287"/>
                    </a:cubicBezTo>
                    <a:cubicBezTo>
                      <a:pt x="4899" y="3368"/>
                      <a:pt x="8114" y="2756"/>
                      <a:pt x="11328" y="2297"/>
                    </a:cubicBezTo>
                    <a:cubicBezTo>
                      <a:pt x="11787" y="2297"/>
                      <a:pt x="12246" y="1991"/>
                      <a:pt x="12706" y="1684"/>
                    </a:cubicBezTo>
                    <a:cubicBezTo>
                      <a:pt x="13165" y="1531"/>
                      <a:pt x="13318" y="1072"/>
                      <a:pt x="13165" y="766"/>
                    </a:cubicBezTo>
                    <a:cubicBezTo>
                      <a:pt x="13012" y="613"/>
                      <a:pt x="12859" y="307"/>
                      <a:pt x="12706" y="307"/>
                    </a:cubicBezTo>
                    <a:cubicBezTo>
                      <a:pt x="12246" y="1"/>
                      <a:pt x="11940" y="1"/>
                      <a:pt x="11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2547175" y="1826200"/>
                <a:ext cx="321450" cy="122475"/>
              </a:xfrm>
              <a:custGeom>
                <a:avLst/>
                <a:gdLst/>
                <a:ahLst/>
                <a:cxnLst/>
                <a:rect l="l" t="t" r="r" b="b"/>
                <a:pathLst>
                  <a:path w="12858" h="4899" extrusionOk="0">
                    <a:moveTo>
                      <a:pt x="10868" y="0"/>
                    </a:moveTo>
                    <a:cubicBezTo>
                      <a:pt x="7960" y="766"/>
                      <a:pt x="5052" y="1684"/>
                      <a:pt x="2296" y="2296"/>
                    </a:cubicBezTo>
                    <a:cubicBezTo>
                      <a:pt x="1684" y="2602"/>
                      <a:pt x="1378" y="2602"/>
                      <a:pt x="919" y="2908"/>
                    </a:cubicBezTo>
                    <a:cubicBezTo>
                      <a:pt x="460" y="3215"/>
                      <a:pt x="0" y="3521"/>
                      <a:pt x="306" y="4133"/>
                    </a:cubicBezTo>
                    <a:cubicBezTo>
                      <a:pt x="460" y="4592"/>
                      <a:pt x="919" y="4898"/>
                      <a:pt x="1531" y="4898"/>
                    </a:cubicBezTo>
                    <a:cubicBezTo>
                      <a:pt x="1837" y="4898"/>
                      <a:pt x="2296" y="4898"/>
                      <a:pt x="2756" y="4745"/>
                    </a:cubicBezTo>
                    <a:cubicBezTo>
                      <a:pt x="5205" y="3980"/>
                      <a:pt x="7501" y="3368"/>
                      <a:pt x="9950" y="2602"/>
                    </a:cubicBezTo>
                    <a:cubicBezTo>
                      <a:pt x="10868" y="2449"/>
                      <a:pt x="11633" y="1990"/>
                      <a:pt x="12552" y="1531"/>
                    </a:cubicBezTo>
                    <a:cubicBezTo>
                      <a:pt x="12858" y="1225"/>
                      <a:pt x="12858" y="766"/>
                      <a:pt x="12705" y="459"/>
                    </a:cubicBezTo>
                    <a:cubicBezTo>
                      <a:pt x="12552" y="306"/>
                      <a:pt x="12399" y="153"/>
                      <a:pt x="1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2845650" y="2683375"/>
                <a:ext cx="317650" cy="118650"/>
              </a:xfrm>
              <a:custGeom>
                <a:avLst/>
                <a:gdLst/>
                <a:ahLst/>
                <a:cxnLst/>
                <a:rect l="l" t="t" r="r" b="b"/>
                <a:pathLst>
                  <a:path w="12706" h="4746" extrusionOk="0">
                    <a:moveTo>
                      <a:pt x="11481" y="0"/>
                    </a:moveTo>
                    <a:cubicBezTo>
                      <a:pt x="7654" y="460"/>
                      <a:pt x="3980" y="1531"/>
                      <a:pt x="460" y="2909"/>
                    </a:cubicBezTo>
                    <a:cubicBezTo>
                      <a:pt x="307" y="3062"/>
                      <a:pt x="154" y="3062"/>
                      <a:pt x="154" y="3215"/>
                    </a:cubicBezTo>
                    <a:cubicBezTo>
                      <a:pt x="1" y="3521"/>
                      <a:pt x="1" y="3674"/>
                      <a:pt x="1" y="3980"/>
                    </a:cubicBezTo>
                    <a:cubicBezTo>
                      <a:pt x="1" y="4133"/>
                      <a:pt x="154" y="4439"/>
                      <a:pt x="460" y="4592"/>
                    </a:cubicBezTo>
                    <a:cubicBezTo>
                      <a:pt x="766" y="4746"/>
                      <a:pt x="1225" y="4746"/>
                      <a:pt x="1531" y="4746"/>
                    </a:cubicBezTo>
                    <a:cubicBezTo>
                      <a:pt x="4746" y="3827"/>
                      <a:pt x="7960" y="3062"/>
                      <a:pt x="10409" y="2296"/>
                    </a:cubicBezTo>
                    <a:cubicBezTo>
                      <a:pt x="11328" y="1990"/>
                      <a:pt x="11174" y="1990"/>
                      <a:pt x="11787" y="1837"/>
                    </a:cubicBezTo>
                    <a:cubicBezTo>
                      <a:pt x="12399" y="1531"/>
                      <a:pt x="12705" y="1072"/>
                      <a:pt x="12399" y="460"/>
                    </a:cubicBezTo>
                    <a:cubicBezTo>
                      <a:pt x="12093" y="153"/>
                      <a:pt x="11787" y="0"/>
                      <a:pt x="11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4869975" y="4022725"/>
                <a:ext cx="283200" cy="80375"/>
              </a:xfrm>
              <a:custGeom>
                <a:avLst/>
                <a:gdLst/>
                <a:ahLst/>
                <a:cxnLst/>
                <a:rect l="l" t="t" r="r" b="b"/>
                <a:pathLst>
                  <a:path w="11328" h="3215" extrusionOk="0">
                    <a:moveTo>
                      <a:pt x="9031" y="0"/>
                    </a:moveTo>
                    <a:cubicBezTo>
                      <a:pt x="6582" y="306"/>
                      <a:pt x="3980" y="766"/>
                      <a:pt x="1531" y="1072"/>
                    </a:cubicBezTo>
                    <a:cubicBezTo>
                      <a:pt x="1225" y="1072"/>
                      <a:pt x="765" y="1225"/>
                      <a:pt x="459" y="1378"/>
                    </a:cubicBezTo>
                    <a:cubicBezTo>
                      <a:pt x="306" y="1684"/>
                      <a:pt x="0" y="1684"/>
                      <a:pt x="153" y="1990"/>
                    </a:cubicBezTo>
                    <a:cubicBezTo>
                      <a:pt x="153" y="2449"/>
                      <a:pt x="306" y="3062"/>
                      <a:pt x="612" y="3062"/>
                    </a:cubicBezTo>
                    <a:cubicBezTo>
                      <a:pt x="1225" y="3215"/>
                      <a:pt x="1837" y="3215"/>
                      <a:pt x="2449" y="3215"/>
                    </a:cubicBezTo>
                    <a:cubicBezTo>
                      <a:pt x="4439" y="3062"/>
                      <a:pt x="6582" y="2755"/>
                      <a:pt x="8419" y="2449"/>
                    </a:cubicBezTo>
                    <a:cubicBezTo>
                      <a:pt x="9184" y="2449"/>
                      <a:pt x="9949" y="2296"/>
                      <a:pt x="10715" y="1990"/>
                    </a:cubicBezTo>
                    <a:cubicBezTo>
                      <a:pt x="11021" y="1990"/>
                      <a:pt x="11174" y="1378"/>
                      <a:pt x="11174" y="1072"/>
                    </a:cubicBezTo>
                    <a:cubicBezTo>
                      <a:pt x="11327" y="612"/>
                      <a:pt x="11021" y="306"/>
                      <a:pt x="10562" y="153"/>
                    </a:cubicBezTo>
                    <a:cubicBezTo>
                      <a:pt x="10103" y="0"/>
                      <a:pt x="9490" y="0"/>
                      <a:pt x="9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4422250" y="4121475"/>
                <a:ext cx="275550" cy="97750"/>
              </a:xfrm>
              <a:custGeom>
                <a:avLst/>
                <a:gdLst/>
                <a:ahLst/>
                <a:cxnLst/>
                <a:rect l="l" t="t" r="r" b="b"/>
                <a:pathLst>
                  <a:path w="11022" h="3910" extrusionOk="0">
                    <a:moveTo>
                      <a:pt x="10183" y="0"/>
                    </a:moveTo>
                    <a:cubicBezTo>
                      <a:pt x="10108" y="0"/>
                      <a:pt x="10030" y="10"/>
                      <a:pt x="9950" y="30"/>
                    </a:cubicBezTo>
                    <a:cubicBezTo>
                      <a:pt x="7041" y="489"/>
                      <a:pt x="4286" y="1101"/>
                      <a:pt x="1837" y="1561"/>
                    </a:cubicBezTo>
                    <a:lnTo>
                      <a:pt x="1072" y="1867"/>
                    </a:lnTo>
                    <a:cubicBezTo>
                      <a:pt x="613" y="2173"/>
                      <a:pt x="0" y="2173"/>
                      <a:pt x="153" y="3091"/>
                    </a:cubicBezTo>
                    <a:cubicBezTo>
                      <a:pt x="272" y="3685"/>
                      <a:pt x="759" y="3910"/>
                      <a:pt x="1257" y="3910"/>
                    </a:cubicBezTo>
                    <a:cubicBezTo>
                      <a:pt x="1401" y="3910"/>
                      <a:pt x="1546" y="3891"/>
                      <a:pt x="1684" y="3857"/>
                    </a:cubicBezTo>
                    <a:cubicBezTo>
                      <a:pt x="4286" y="3397"/>
                      <a:pt x="6888" y="2938"/>
                      <a:pt x="9490" y="2326"/>
                    </a:cubicBezTo>
                    <a:cubicBezTo>
                      <a:pt x="9797" y="2326"/>
                      <a:pt x="10256" y="2173"/>
                      <a:pt x="10562" y="1867"/>
                    </a:cubicBezTo>
                    <a:cubicBezTo>
                      <a:pt x="10868" y="1714"/>
                      <a:pt x="11021" y="1255"/>
                      <a:pt x="11021" y="948"/>
                    </a:cubicBezTo>
                    <a:cubicBezTo>
                      <a:pt x="11021" y="417"/>
                      <a:pt x="10675" y="0"/>
                      <a:pt x="10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4713075" y="3043075"/>
                <a:ext cx="244925" cy="81150"/>
              </a:xfrm>
              <a:custGeom>
                <a:avLst/>
                <a:gdLst/>
                <a:ahLst/>
                <a:cxnLst/>
                <a:rect l="l" t="t" r="r" b="b"/>
                <a:pathLst>
                  <a:path w="9797" h="3246" extrusionOk="0">
                    <a:moveTo>
                      <a:pt x="8725" y="1"/>
                    </a:moveTo>
                    <a:cubicBezTo>
                      <a:pt x="5970" y="1"/>
                      <a:pt x="3215" y="460"/>
                      <a:pt x="613" y="1378"/>
                    </a:cubicBezTo>
                    <a:cubicBezTo>
                      <a:pt x="153" y="1531"/>
                      <a:pt x="0" y="1991"/>
                      <a:pt x="0" y="2450"/>
                    </a:cubicBezTo>
                    <a:cubicBezTo>
                      <a:pt x="133" y="2848"/>
                      <a:pt x="495" y="3245"/>
                      <a:pt x="888" y="3245"/>
                    </a:cubicBezTo>
                    <a:cubicBezTo>
                      <a:pt x="949" y="3245"/>
                      <a:pt x="1010" y="3236"/>
                      <a:pt x="1072" y="3215"/>
                    </a:cubicBezTo>
                    <a:cubicBezTo>
                      <a:pt x="3674" y="2909"/>
                      <a:pt x="5970" y="2450"/>
                      <a:pt x="7960" y="2144"/>
                    </a:cubicBezTo>
                    <a:lnTo>
                      <a:pt x="8878" y="1838"/>
                    </a:lnTo>
                    <a:cubicBezTo>
                      <a:pt x="9337" y="1531"/>
                      <a:pt x="9797" y="1225"/>
                      <a:pt x="9491" y="613"/>
                    </a:cubicBezTo>
                    <a:cubicBezTo>
                      <a:pt x="9337" y="307"/>
                      <a:pt x="9031" y="1"/>
                      <a:pt x="8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5095750" y="4106900"/>
                <a:ext cx="202825" cy="85200"/>
              </a:xfrm>
              <a:custGeom>
                <a:avLst/>
                <a:gdLst/>
                <a:ahLst/>
                <a:cxnLst/>
                <a:rect l="l" t="t" r="r" b="b"/>
                <a:pathLst>
                  <a:path w="8113" h="3408" extrusionOk="0">
                    <a:moveTo>
                      <a:pt x="6735" y="1"/>
                    </a:moveTo>
                    <a:cubicBezTo>
                      <a:pt x="4898" y="1"/>
                      <a:pt x="3215" y="460"/>
                      <a:pt x="1531" y="1072"/>
                    </a:cubicBezTo>
                    <a:lnTo>
                      <a:pt x="612" y="1531"/>
                    </a:lnTo>
                    <a:cubicBezTo>
                      <a:pt x="153" y="1684"/>
                      <a:pt x="0" y="2297"/>
                      <a:pt x="153" y="2756"/>
                    </a:cubicBezTo>
                    <a:cubicBezTo>
                      <a:pt x="279" y="3134"/>
                      <a:pt x="716" y="3408"/>
                      <a:pt x="1123" y="3408"/>
                    </a:cubicBezTo>
                    <a:cubicBezTo>
                      <a:pt x="1210" y="3408"/>
                      <a:pt x="1296" y="3395"/>
                      <a:pt x="1378" y="3368"/>
                    </a:cubicBezTo>
                    <a:cubicBezTo>
                      <a:pt x="3368" y="2909"/>
                      <a:pt x="5204" y="2603"/>
                      <a:pt x="7194" y="1991"/>
                    </a:cubicBezTo>
                    <a:cubicBezTo>
                      <a:pt x="7653" y="1991"/>
                      <a:pt x="8113" y="1378"/>
                      <a:pt x="7960" y="919"/>
                    </a:cubicBezTo>
                    <a:cubicBezTo>
                      <a:pt x="7807" y="307"/>
                      <a:pt x="7347" y="1"/>
                      <a:pt x="6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2007600" y="1364125"/>
                <a:ext cx="857200" cy="3379550"/>
              </a:xfrm>
              <a:custGeom>
                <a:avLst/>
                <a:gdLst/>
                <a:ahLst/>
                <a:cxnLst/>
                <a:rect l="l" t="t" r="r" b="b"/>
                <a:pathLst>
                  <a:path w="34288" h="135182" extrusionOk="0">
                    <a:moveTo>
                      <a:pt x="996" y="0"/>
                    </a:moveTo>
                    <a:cubicBezTo>
                      <a:pt x="881" y="0"/>
                      <a:pt x="766" y="39"/>
                      <a:pt x="613" y="115"/>
                    </a:cubicBezTo>
                    <a:cubicBezTo>
                      <a:pt x="460" y="115"/>
                      <a:pt x="154" y="268"/>
                      <a:pt x="154" y="574"/>
                    </a:cubicBezTo>
                    <a:cubicBezTo>
                      <a:pt x="1" y="1799"/>
                      <a:pt x="154" y="3176"/>
                      <a:pt x="613" y="4401"/>
                    </a:cubicBezTo>
                    <a:cubicBezTo>
                      <a:pt x="1378" y="7309"/>
                      <a:pt x="2144" y="10218"/>
                      <a:pt x="2909" y="13279"/>
                    </a:cubicBezTo>
                    <a:cubicBezTo>
                      <a:pt x="4593" y="20473"/>
                      <a:pt x="6124" y="27820"/>
                      <a:pt x="8113" y="35015"/>
                    </a:cubicBezTo>
                    <a:cubicBezTo>
                      <a:pt x="10409" y="42974"/>
                      <a:pt x="12399" y="50934"/>
                      <a:pt x="14236" y="58893"/>
                    </a:cubicBezTo>
                    <a:cubicBezTo>
                      <a:pt x="15614" y="64097"/>
                      <a:pt x="16226" y="69455"/>
                      <a:pt x="17757" y="74506"/>
                    </a:cubicBezTo>
                    <a:cubicBezTo>
                      <a:pt x="20818" y="85986"/>
                      <a:pt x="23267" y="97772"/>
                      <a:pt x="25716" y="109559"/>
                    </a:cubicBezTo>
                    <a:cubicBezTo>
                      <a:pt x="27247" y="117365"/>
                      <a:pt x="29390" y="125018"/>
                      <a:pt x="31686" y="132978"/>
                    </a:cubicBezTo>
                    <a:cubicBezTo>
                      <a:pt x="31992" y="133590"/>
                      <a:pt x="32451" y="134203"/>
                      <a:pt x="32757" y="134815"/>
                    </a:cubicBezTo>
                    <a:cubicBezTo>
                      <a:pt x="32926" y="135068"/>
                      <a:pt x="33141" y="135181"/>
                      <a:pt x="33351" y="135181"/>
                    </a:cubicBezTo>
                    <a:cubicBezTo>
                      <a:pt x="33523" y="135181"/>
                      <a:pt x="33691" y="135106"/>
                      <a:pt x="33829" y="134968"/>
                    </a:cubicBezTo>
                    <a:cubicBezTo>
                      <a:pt x="33982" y="134815"/>
                      <a:pt x="34288" y="134509"/>
                      <a:pt x="34288" y="134356"/>
                    </a:cubicBezTo>
                    <a:cubicBezTo>
                      <a:pt x="33982" y="132825"/>
                      <a:pt x="33676" y="131294"/>
                      <a:pt x="33216" y="129764"/>
                    </a:cubicBezTo>
                    <a:cubicBezTo>
                      <a:pt x="30920" y="122110"/>
                      <a:pt x="29084" y="114610"/>
                      <a:pt x="27553" y="106956"/>
                    </a:cubicBezTo>
                    <a:cubicBezTo>
                      <a:pt x="25869" y="98844"/>
                      <a:pt x="24032" y="90884"/>
                      <a:pt x="22043" y="82772"/>
                    </a:cubicBezTo>
                    <a:cubicBezTo>
                      <a:pt x="20512" y="75731"/>
                      <a:pt x="18522" y="68843"/>
                      <a:pt x="17144" y="61801"/>
                    </a:cubicBezTo>
                    <a:cubicBezTo>
                      <a:pt x="15920" y="55373"/>
                      <a:pt x="14389" y="49097"/>
                      <a:pt x="12552" y="42821"/>
                    </a:cubicBezTo>
                    <a:cubicBezTo>
                      <a:pt x="10103" y="33637"/>
                      <a:pt x="7501" y="24606"/>
                      <a:pt x="5664" y="15422"/>
                    </a:cubicBezTo>
                    <a:cubicBezTo>
                      <a:pt x="4899" y="10830"/>
                      <a:pt x="3674" y="6544"/>
                      <a:pt x="2450" y="2258"/>
                    </a:cubicBezTo>
                    <a:cubicBezTo>
                      <a:pt x="2297" y="1493"/>
                      <a:pt x="1838" y="727"/>
                      <a:pt x="1378" y="115"/>
                    </a:cubicBezTo>
                    <a:cubicBezTo>
                      <a:pt x="1225" y="39"/>
                      <a:pt x="1111" y="0"/>
                      <a:pt x="996"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2179800" y="2591375"/>
                <a:ext cx="111000" cy="222125"/>
              </a:xfrm>
              <a:custGeom>
                <a:avLst/>
                <a:gdLst/>
                <a:ahLst/>
                <a:cxnLst/>
                <a:rect l="l" t="t" r="r" b="b"/>
                <a:pathLst>
                  <a:path w="4440" h="8885" extrusionOk="0">
                    <a:moveTo>
                      <a:pt x="976" y="1"/>
                    </a:moveTo>
                    <a:cubicBezTo>
                      <a:pt x="849" y="1"/>
                      <a:pt x="722" y="51"/>
                      <a:pt x="613" y="160"/>
                    </a:cubicBezTo>
                    <a:cubicBezTo>
                      <a:pt x="307" y="313"/>
                      <a:pt x="1" y="772"/>
                      <a:pt x="1" y="1078"/>
                    </a:cubicBezTo>
                    <a:cubicBezTo>
                      <a:pt x="307" y="3680"/>
                      <a:pt x="1225" y="6129"/>
                      <a:pt x="2450" y="8426"/>
                    </a:cubicBezTo>
                    <a:cubicBezTo>
                      <a:pt x="2603" y="8732"/>
                      <a:pt x="3062" y="8885"/>
                      <a:pt x="3521" y="8885"/>
                    </a:cubicBezTo>
                    <a:cubicBezTo>
                      <a:pt x="3981" y="8732"/>
                      <a:pt x="4440" y="8272"/>
                      <a:pt x="4287" y="7813"/>
                    </a:cubicBezTo>
                    <a:cubicBezTo>
                      <a:pt x="3981" y="6436"/>
                      <a:pt x="3521" y="5211"/>
                      <a:pt x="3215" y="4293"/>
                    </a:cubicBezTo>
                    <a:cubicBezTo>
                      <a:pt x="2603" y="2762"/>
                      <a:pt x="2144" y="1537"/>
                      <a:pt x="1532" y="466"/>
                    </a:cubicBezTo>
                    <a:cubicBezTo>
                      <a:pt x="1433" y="169"/>
                      <a:pt x="1206" y="1"/>
                      <a:pt x="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2336700" y="3190950"/>
                <a:ext cx="84225" cy="212875"/>
              </a:xfrm>
              <a:custGeom>
                <a:avLst/>
                <a:gdLst/>
                <a:ahLst/>
                <a:cxnLst/>
                <a:rect l="l" t="t" r="r" b="b"/>
                <a:pathLst>
                  <a:path w="3369" h="8515" extrusionOk="0">
                    <a:moveTo>
                      <a:pt x="1194" y="0"/>
                    </a:moveTo>
                    <a:cubicBezTo>
                      <a:pt x="1055" y="0"/>
                      <a:pt x="910" y="19"/>
                      <a:pt x="766" y="55"/>
                    </a:cubicBezTo>
                    <a:cubicBezTo>
                      <a:pt x="307" y="209"/>
                      <a:pt x="1" y="668"/>
                      <a:pt x="154" y="1280"/>
                    </a:cubicBezTo>
                    <a:cubicBezTo>
                      <a:pt x="460" y="3423"/>
                      <a:pt x="919" y="5260"/>
                      <a:pt x="1225" y="7250"/>
                    </a:cubicBezTo>
                    <a:cubicBezTo>
                      <a:pt x="1378" y="7556"/>
                      <a:pt x="1531" y="7862"/>
                      <a:pt x="1837" y="8015"/>
                    </a:cubicBezTo>
                    <a:cubicBezTo>
                      <a:pt x="1962" y="8265"/>
                      <a:pt x="2189" y="8515"/>
                      <a:pt x="2519" y="8515"/>
                    </a:cubicBezTo>
                    <a:cubicBezTo>
                      <a:pt x="2592" y="8515"/>
                      <a:pt x="2672" y="8502"/>
                      <a:pt x="2756" y="8474"/>
                    </a:cubicBezTo>
                    <a:cubicBezTo>
                      <a:pt x="3062" y="8321"/>
                      <a:pt x="3368" y="8015"/>
                      <a:pt x="3368" y="7556"/>
                    </a:cubicBezTo>
                    <a:cubicBezTo>
                      <a:pt x="3368" y="5260"/>
                      <a:pt x="2909" y="2964"/>
                      <a:pt x="2144" y="668"/>
                    </a:cubicBezTo>
                    <a:cubicBezTo>
                      <a:pt x="2027" y="200"/>
                      <a:pt x="1642" y="0"/>
                      <a:pt x="1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2805200" y="1132575"/>
                <a:ext cx="71100" cy="115800"/>
              </a:xfrm>
              <a:custGeom>
                <a:avLst/>
                <a:gdLst/>
                <a:ahLst/>
                <a:cxnLst/>
                <a:rect l="l" t="t" r="r" b="b"/>
                <a:pathLst>
                  <a:path w="2844" h="4632" extrusionOk="0">
                    <a:moveTo>
                      <a:pt x="788" y="1"/>
                    </a:moveTo>
                    <a:cubicBezTo>
                      <a:pt x="68" y="1"/>
                      <a:pt x="0" y="1461"/>
                      <a:pt x="700" y="3560"/>
                    </a:cubicBezTo>
                    <a:cubicBezTo>
                      <a:pt x="853" y="3714"/>
                      <a:pt x="1006" y="4020"/>
                      <a:pt x="1312" y="4326"/>
                    </a:cubicBezTo>
                    <a:cubicBezTo>
                      <a:pt x="1465" y="4479"/>
                      <a:pt x="1772" y="4632"/>
                      <a:pt x="1925" y="4632"/>
                    </a:cubicBezTo>
                    <a:cubicBezTo>
                      <a:pt x="2384" y="4632"/>
                      <a:pt x="2690" y="4173"/>
                      <a:pt x="2843" y="3867"/>
                    </a:cubicBezTo>
                    <a:cubicBezTo>
                      <a:pt x="2843" y="3407"/>
                      <a:pt x="2843" y="3101"/>
                      <a:pt x="2843" y="2642"/>
                    </a:cubicBezTo>
                    <a:cubicBezTo>
                      <a:pt x="2384" y="1571"/>
                      <a:pt x="2537" y="193"/>
                      <a:pt x="1006" y="40"/>
                    </a:cubicBezTo>
                    <a:cubicBezTo>
                      <a:pt x="928" y="14"/>
                      <a:pt x="855" y="1"/>
                      <a:pt x="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543"/>
        <p:cNvGrpSpPr/>
        <p:nvPr/>
      </p:nvGrpSpPr>
      <p:grpSpPr>
        <a:xfrm>
          <a:off x="0" y="0"/>
          <a:ext cx="0" cy="0"/>
          <a:chOff x="0" y="0"/>
          <a:chExt cx="0" cy="0"/>
        </a:xfrm>
      </p:grpSpPr>
      <p:sp>
        <p:nvSpPr>
          <p:cNvPr id="544" name="Google Shape;544;p19"/>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txBox="1">
            <a:spLocks noGrp="1"/>
          </p:cNvSpPr>
          <p:nvPr>
            <p:ph type="title"/>
          </p:nvPr>
        </p:nvSpPr>
        <p:spPr>
          <a:xfrm>
            <a:off x="964499" y="3505275"/>
            <a:ext cx="1775100" cy="28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6" name="Google Shape;546;p19"/>
          <p:cNvSpPr txBox="1">
            <a:spLocks noGrp="1"/>
          </p:cNvSpPr>
          <p:nvPr>
            <p:ph type="subTitle" idx="1"/>
          </p:nvPr>
        </p:nvSpPr>
        <p:spPr>
          <a:xfrm>
            <a:off x="764400" y="3840703"/>
            <a:ext cx="2175300" cy="6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47" name="Google Shape;547;p19"/>
          <p:cNvSpPr txBox="1">
            <a:spLocks noGrp="1"/>
          </p:cNvSpPr>
          <p:nvPr>
            <p:ph type="title" idx="2"/>
          </p:nvPr>
        </p:nvSpPr>
        <p:spPr>
          <a:xfrm>
            <a:off x="3662324" y="1664975"/>
            <a:ext cx="1775100" cy="28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548" name="Google Shape;548;p19"/>
          <p:cNvSpPr txBox="1">
            <a:spLocks noGrp="1"/>
          </p:cNvSpPr>
          <p:nvPr>
            <p:ph type="subTitle" idx="3"/>
          </p:nvPr>
        </p:nvSpPr>
        <p:spPr>
          <a:xfrm>
            <a:off x="3462225" y="1999748"/>
            <a:ext cx="2175300" cy="6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49" name="Google Shape;549;p19"/>
          <p:cNvSpPr txBox="1">
            <a:spLocks noGrp="1"/>
          </p:cNvSpPr>
          <p:nvPr>
            <p:ph type="title" idx="4"/>
          </p:nvPr>
        </p:nvSpPr>
        <p:spPr>
          <a:xfrm>
            <a:off x="6304350" y="3505275"/>
            <a:ext cx="1975200" cy="28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grpSp>
        <p:nvGrpSpPr>
          <p:cNvPr id="550" name="Google Shape;550;p19"/>
          <p:cNvGrpSpPr/>
          <p:nvPr/>
        </p:nvGrpSpPr>
        <p:grpSpPr>
          <a:xfrm flipH="1">
            <a:off x="183886" y="-276027"/>
            <a:ext cx="8960108" cy="5499278"/>
            <a:chOff x="183880" y="-317977"/>
            <a:chExt cx="8960108" cy="5499278"/>
          </a:xfrm>
        </p:grpSpPr>
        <p:sp>
          <p:nvSpPr>
            <p:cNvPr id="551" name="Google Shape;551;p19"/>
            <p:cNvSpPr/>
            <p:nvPr/>
          </p:nvSpPr>
          <p:spPr>
            <a:xfrm>
              <a:off x="8286750" y="-222250"/>
              <a:ext cx="475800" cy="630275"/>
            </a:xfrm>
            <a:custGeom>
              <a:avLst/>
              <a:gdLst/>
              <a:ahLst/>
              <a:cxnLst/>
              <a:rect l="l" t="t" r="r" b="b"/>
              <a:pathLst>
                <a:path w="19032" h="25211" extrusionOk="0">
                  <a:moveTo>
                    <a:pt x="6847" y="0"/>
                  </a:moveTo>
                  <a:cubicBezTo>
                    <a:pt x="4825" y="0"/>
                    <a:pt x="2829" y="988"/>
                    <a:pt x="1692" y="2835"/>
                  </a:cubicBezTo>
                  <a:cubicBezTo>
                    <a:pt x="635" y="4527"/>
                    <a:pt x="0" y="6642"/>
                    <a:pt x="212" y="8756"/>
                  </a:cubicBezTo>
                  <a:cubicBezTo>
                    <a:pt x="423" y="14254"/>
                    <a:pt x="2961" y="19329"/>
                    <a:pt x="6978" y="23135"/>
                  </a:cubicBezTo>
                  <a:cubicBezTo>
                    <a:pt x="8442" y="24466"/>
                    <a:pt x="10409" y="25210"/>
                    <a:pt x="12456" y="25210"/>
                  </a:cubicBezTo>
                  <a:cubicBezTo>
                    <a:pt x="13662" y="25210"/>
                    <a:pt x="14895" y="24952"/>
                    <a:pt x="16071" y="24404"/>
                  </a:cubicBezTo>
                  <a:cubicBezTo>
                    <a:pt x="18608" y="23346"/>
                    <a:pt x="18820" y="20809"/>
                    <a:pt x="19031" y="18060"/>
                  </a:cubicBezTo>
                  <a:lnTo>
                    <a:pt x="19031" y="17214"/>
                  </a:lnTo>
                  <a:cubicBezTo>
                    <a:pt x="18820" y="11082"/>
                    <a:pt x="15859" y="5373"/>
                    <a:pt x="11207" y="1567"/>
                  </a:cubicBezTo>
                  <a:cubicBezTo>
                    <a:pt x="10785" y="1355"/>
                    <a:pt x="10150" y="932"/>
                    <a:pt x="9727" y="721"/>
                  </a:cubicBezTo>
                  <a:cubicBezTo>
                    <a:pt x="8826" y="235"/>
                    <a:pt x="7833" y="0"/>
                    <a:pt x="6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281536" y="-317977"/>
              <a:ext cx="766778" cy="902147"/>
            </a:xfrm>
            <a:custGeom>
              <a:avLst/>
              <a:gdLst/>
              <a:ahLst/>
              <a:cxnLst/>
              <a:rect l="l" t="t" r="r" b="b"/>
              <a:pathLst>
                <a:path w="21768" h="25611" extrusionOk="0">
                  <a:moveTo>
                    <a:pt x="10537" y="1"/>
                  </a:moveTo>
                  <a:cubicBezTo>
                    <a:pt x="9802" y="1"/>
                    <a:pt x="9019" y="138"/>
                    <a:pt x="8177" y="454"/>
                  </a:cubicBezTo>
                  <a:cubicBezTo>
                    <a:pt x="7476" y="922"/>
                    <a:pt x="6541" y="688"/>
                    <a:pt x="5840" y="922"/>
                  </a:cubicBezTo>
                  <a:cubicBezTo>
                    <a:pt x="4906" y="922"/>
                    <a:pt x="4205" y="1155"/>
                    <a:pt x="3504" y="1856"/>
                  </a:cubicBezTo>
                  <a:cubicBezTo>
                    <a:pt x="1402" y="3725"/>
                    <a:pt x="234" y="6528"/>
                    <a:pt x="234" y="9565"/>
                  </a:cubicBezTo>
                  <a:cubicBezTo>
                    <a:pt x="0" y="12602"/>
                    <a:pt x="1402" y="15406"/>
                    <a:pt x="3972" y="17274"/>
                  </a:cubicBezTo>
                  <a:cubicBezTo>
                    <a:pt x="5373" y="18442"/>
                    <a:pt x="6775" y="19611"/>
                    <a:pt x="8177" y="21012"/>
                  </a:cubicBezTo>
                  <a:cubicBezTo>
                    <a:pt x="9578" y="22881"/>
                    <a:pt x="11447" y="24049"/>
                    <a:pt x="13550" y="24984"/>
                  </a:cubicBezTo>
                  <a:cubicBezTo>
                    <a:pt x="14364" y="25415"/>
                    <a:pt x="15198" y="25610"/>
                    <a:pt x="16001" y="25610"/>
                  </a:cubicBezTo>
                  <a:cubicBezTo>
                    <a:pt x="19115" y="25610"/>
                    <a:pt x="21768" y="22672"/>
                    <a:pt x="21025" y="19143"/>
                  </a:cubicBezTo>
                  <a:cubicBezTo>
                    <a:pt x="20792" y="16106"/>
                    <a:pt x="20324" y="13069"/>
                    <a:pt x="20091" y="10032"/>
                  </a:cubicBezTo>
                  <a:cubicBezTo>
                    <a:pt x="19857" y="7463"/>
                    <a:pt x="18923" y="4893"/>
                    <a:pt x="16820" y="3258"/>
                  </a:cubicBezTo>
                  <a:cubicBezTo>
                    <a:pt x="15011" y="1629"/>
                    <a:pt x="13061" y="1"/>
                    <a:pt x="1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183880" y="4611641"/>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525837" y="43661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rot="-4558642">
              <a:off x="8065083" y="4084971"/>
              <a:ext cx="919121" cy="1047189"/>
            </a:xfrm>
            <a:custGeom>
              <a:avLst/>
              <a:gdLst/>
              <a:ahLst/>
              <a:cxnLst/>
              <a:rect l="l" t="t" r="r" b="b"/>
              <a:pathLst>
                <a:path w="179966" h="205042" extrusionOk="0">
                  <a:moveTo>
                    <a:pt x="33091" y="0"/>
                  </a:moveTo>
                  <a:cubicBezTo>
                    <a:pt x="31520" y="0"/>
                    <a:pt x="29942" y="204"/>
                    <a:pt x="28400" y="620"/>
                  </a:cubicBezTo>
                  <a:cubicBezTo>
                    <a:pt x="23667" y="1803"/>
                    <a:pt x="19328" y="4071"/>
                    <a:pt x="15680" y="7227"/>
                  </a:cubicBezTo>
                  <a:cubicBezTo>
                    <a:pt x="9171" y="12650"/>
                    <a:pt x="4537" y="20046"/>
                    <a:pt x="2564" y="28330"/>
                  </a:cubicBezTo>
                  <a:cubicBezTo>
                    <a:pt x="789" y="35430"/>
                    <a:pt x="198" y="42924"/>
                    <a:pt x="691" y="50320"/>
                  </a:cubicBezTo>
                  <a:cubicBezTo>
                    <a:pt x="789" y="51208"/>
                    <a:pt x="691" y="52194"/>
                    <a:pt x="493" y="53180"/>
                  </a:cubicBezTo>
                  <a:cubicBezTo>
                    <a:pt x="99" y="54659"/>
                    <a:pt x="0" y="56237"/>
                    <a:pt x="198" y="57814"/>
                  </a:cubicBezTo>
                  <a:cubicBezTo>
                    <a:pt x="493" y="60083"/>
                    <a:pt x="789" y="62351"/>
                    <a:pt x="1282" y="64520"/>
                  </a:cubicBezTo>
                  <a:cubicBezTo>
                    <a:pt x="2268" y="69648"/>
                    <a:pt x="2959" y="74874"/>
                    <a:pt x="3353" y="80199"/>
                  </a:cubicBezTo>
                  <a:cubicBezTo>
                    <a:pt x="3945" y="86511"/>
                    <a:pt x="4832" y="92822"/>
                    <a:pt x="6114" y="99034"/>
                  </a:cubicBezTo>
                  <a:cubicBezTo>
                    <a:pt x="7100" y="104162"/>
                    <a:pt x="8481" y="109191"/>
                    <a:pt x="9960" y="114122"/>
                  </a:cubicBezTo>
                  <a:cubicBezTo>
                    <a:pt x="11834" y="121025"/>
                    <a:pt x="14102" y="127730"/>
                    <a:pt x="16764" y="134436"/>
                  </a:cubicBezTo>
                  <a:cubicBezTo>
                    <a:pt x="20709" y="143804"/>
                    <a:pt x="25738" y="152876"/>
                    <a:pt x="31753" y="161160"/>
                  </a:cubicBezTo>
                  <a:cubicBezTo>
                    <a:pt x="34613" y="165400"/>
                    <a:pt x="37670" y="169542"/>
                    <a:pt x="41023" y="173486"/>
                  </a:cubicBezTo>
                  <a:cubicBezTo>
                    <a:pt x="48813" y="182263"/>
                    <a:pt x="58082" y="189560"/>
                    <a:pt x="68535" y="194885"/>
                  </a:cubicBezTo>
                  <a:cubicBezTo>
                    <a:pt x="70705" y="196068"/>
                    <a:pt x="72874" y="196956"/>
                    <a:pt x="75142" y="197745"/>
                  </a:cubicBezTo>
                  <a:cubicBezTo>
                    <a:pt x="78199" y="198829"/>
                    <a:pt x="81256" y="199815"/>
                    <a:pt x="84214" y="200900"/>
                  </a:cubicBezTo>
                  <a:cubicBezTo>
                    <a:pt x="92498" y="203859"/>
                    <a:pt x="100978" y="205042"/>
                    <a:pt x="111333" y="205042"/>
                  </a:cubicBezTo>
                  <a:cubicBezTo>
                    <a:pt x="114883" y="204943"/>
                    <a:pt x="118433" y="204746"/>
                    <a:pt x="121983" y="204253"/>
                  </a:cubicBezTo>
                  <a:cubicBezTo>
                    <a:pt x="127110" y="203661"/>
                    <a:pt x="132041" y="202182"/>
                    <a:pt x="136676" y="200013"/>
                  </a:cubicBezTo>
                  <a:cubicBezTo>
                    <a:pt x="140620" y="198139"/>
                    <a:pt x="144269" y="195970"/>
                    <a:pt x="147819" y="193504"/>
                  </a:cubicBezTo>
                  <a:cubicBezTo>
                    <a:pt x="158765" y="185813"/>
                    <a:pt x="167442" y="175360"/>
                    <a:pt x="172965" y="163230"/>
                  </a:cubicBezTo>
                  <a:cubicBezTo>
                    <a:pt x="174641" y="159385"/>
                    <a:pt x="176022" y="155440"/>
                    <a:pt x="177106" y="151397"/>
                  </a:cubicBezTo>
                  <a:cubicBezTo>
                    <a:pt x="179177" y="144100"/>
                    <a:pt x="179966" y="136605"/>
                    <a:pt x="179374" y="129012"/>
                  </a:cubicBezTo>
                  <a:cubicBezTo>
                    <a:pt x="178783" y="122800"/>
                    <a:pt x="176810" y="116784"/>
                    <a:pt x="173753" y="111361"/>
                  </a:cubicBezTo>
                  <a:cubicBezTo>
                    <a:pt x="171091" y="106726"/>
                    <a:pt x="167147" y="102880"/>
                    <a:pt x="162413" y="100316"/>
                  </a:cubicBezTo>
                  <a:cubicBezTo>
                    <a:pt x="160441" y="99133"/>
                    <a:pt x="158272" y="98245"/>
                    <a:pt x="156102" y="97456"/>
                  </a:cubicBezTo>
                  <a:cubicBezTo>
                    <a:pt x="148706" y="94794"/>
                    <a:pt x="141212" y="92920"/>
                    <a:pt x="133520" y="91638"/>
                  </a:cubicBezTo>
                  <a:cubicBezTo>
                    <a:pt x="127406" y="90652"/>
                    <a:pt x="121292" y="89765"/>
                    <a:pt x="115277" y="88779"/>
                  </a:cubicBezTo>
                  <a:cubicBezTo>
                    <a:pt x="110346" y="88088"/>
                    <a:pt x="105514" y="86905"/>
                    <a:pt x="100880" y="85426"/>
                  </a:cubicBezTo>
                  <a:cubicBezTo>
                    <a:pt x="85694" y="80397"/>
                    <a:pt x="74057" y="71127"/>
                    <a:pt x="66662" y="56927"/>
                  </a:cubicBezTo>
                  <a:cubicBezTo>
                    <a:pt x="64591" y="52983"/>
                    <a:pt x="62816" y="49038"/>
                    <a:pt x="61435" y="44896"/>
                  </a:cubicBezTo>
                  <a:cubicBezTo>
                    <a:pt x="59759" y="39867"/>
                    <a:pt x="58477" y="34739"/>
                    <a:pt x="57294" y="29612"/>
                  </a:cubicBezTo>
                  <a:cubicBezTo>
                    <a:pt x="56307" y="25075"/>
                    <a:pt x="54927" y="20638"/>
                    <a:pt x="53152" y="16299"/>
                  </a:cubicBezTo>
                  <a:cubicBezTo>
                    <a:pt x="51574" y="12157"/>
                    <a:pt x="49109" y="8509"/>
                    <a:pt x="45953" y="5353"/>
                  </a:cubicBezTo>
                  <a:cubicBezTo>
                    <a:pt x="42543" y="1868"/>
                    <a:pt x="37850" y="0"/>
                    <a:pt x="33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19"/>
          <p:cNvSpPr txBox="1">
            <a:spLocks noGrp="1"/>
          </p:cNvSpPr>
          <p:nvPr>
            <p:ph type="subTitle" idx="5"/>
          </p:nvPr>
        </p:nvSpPr>
        <p:spPr>
          <a:xfrm>
            <a:off x="6204300" y="3840703"/>
            <a:ext cx="2175300" cy="6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57" name="Google Shape;557;p19"/>
          <p:cNvSpPr txBox="1">
            <a:spLocks noGrp="1"/>
          </p:cNvSpPr>
          <p:nvPr>
            <p:ph type="title" idx="6"/>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58" name="Google Shape;558;p19"/>
          <p:cNvGrpSpPr/>
          <p:nvPr/>
        </p:nvGrpSpPr>
        <p:grpSpPr>
          <a:xfrm rot="1177724">
            <a:off x="315158" y="34640"/>
            <a:ext cx="437496" cy="1336893"/>
            <a:chOff x="2927175" y="237525"/>
            <a:chExt cx="1675775" cy="5120800"/>
          </a:xfrm>
        </p:grpSpPr>
        <p:sp>
          <p:nvSpPr>
            <p:cNvPr id="559" name="Google Shape;559;p19"/>
            <p:cNvSpPr/>
            <p:nvPr/>
          </p:nvSpPr>
          <p:spPr>
            <a:xfrm>
              <a:off x="3196775" y="4615200"/>
              <a:ext cx="21150" cy="5300"/>
            </a:xfrm>
            <a:custGeom>
              <a:avLst/>
              <a:gdLst/>
              <a:ahLst/>
              <a:cxnLst/>
              <a:rect l="l" t="t" r="r" b="b"/>
              <a:pathLst>
                <a:path w="846" h="212" extrusionOk="0">
                  <a:moveTo>
                    <a:pt x="846" y="212"/>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a:off x="3891875" y="530500"/>
              <a:ext cx="600050" cy="445075"/>
            </a:xfrm>
            <a:custGeom>
              <a:avLst/>
              <a:gdLst/>
              <a:ahLst/>
              <a:cxnLst/>
              <a:rect l="l" t="t" r="r" b="b"/>
              <a:pathLst>
                <a:path w="24002" h="17803" extrusionOk="0">
                  <a:moveTo>
                    <a:pt x="2083" y="10356"/>
                  </a:moveTo>
                  <a:cubicBezTo>
                    <a:pt x="1093" y="10356"/>
                    <a:pt x="1" y="11563"/>
                    <a:pt x="531" y="12622"/>
                  </a:cubicBezTo>
                  <a:lnTo>
                    <a:pt x="2439" y="13185"/>
                  </a:lnTo>
                  <a:lnTo>
                    <a:pt x="2439" y="13185"/>
                  </a:lnTo>
                  <a:lnTo>
                    <a:pt x="2645" y="10508"/>
                  </a:lnTo>
                  <a:cubicBezTo>
                    <a:pt x="2471" y="10403"/>
                    <a:pt x="2279" y="10356"/>
                    <a:pt x="2083" y="10356"/>
                  </a:cubicBezTo>
                  <a:close/>
                  <a:moveTo>
                    <a:pt x="2439" y="13185"/>
                  </a:moveTo>
                  <a:lnTo>
                    <a:pt x="2434" y="13256"/>
                  </a:lnTo>
                  <a:cubicBezTo>
                    <a:pt x="2438" y="13233"/>
                    <a:pt x="2442" y="13210"/>
                    <a:pt x="2447" y="13187"/>
                  </a:cubicBezTo>
                  <a:lnTo>
                    <a:pt x="2447" y="13187"/>
                  </a:lnTo>
                  <a:lnTo>
                    <a:pt x="2439" y="13185"/>
                  </a:lnTo>
                  <a:close/>
                  <a:moveTo>
                    <a:pt x="13542" y="1"/>
                  </a:moveTo>
                  <a:cubicBezTo>
                    <a:pt x="10665" y="1"/>
                    <a:pt x="7848" y="1418"/>
                    <a:pt x="6240" y="3741"/>
                  </a:cubicBezTo>
                  <a:cubicBezTo>
                    <a:pt x="4350" y="6681"/>
                    <a:pt x="3085" y="9830"/>
                    <a:pt x="2447" y="13187"/>
                  </a:cubicBezTo>
                  <a:lnTo>
                    <a:pt x="2447" y="13187"/>
                  </a:lnTo>
                  <a:lnTo>
                    <a:pt x="17024" y="17486"/>
                  </a:lnTo>
                  <a:cubicBezTo>
                    <a:pt x="17658" y="17697"/>
                    <a:pt x="18345" y="17803"/>
                    <a:pt x="19059" y="17803"/>
                  </a:cubicBezTo>
                  <a:cubicBezTo>
                    <a:pt x="19773" y="17803"/>
                    <a:pt x="20513" y="17697"/>
                    <a:pt x="21253" y="17486"/>
                  </a:cubicBezTo>
                  <a:cubicBezTo>
                    <a:pt x="24002" y="16217"/>
                    <a:pt x="23367" y="11988"/>
                    <a:pt x="22310" y="9239"/>
                  </a:cubicBezTo>
                  <a:cubicBezTo>
                    <a:pt x="20830" y="5433"/>
                    <a:pt x="18927" y="1204"/>
                    <a:pt x="15121" y="146"/>
                  </a:cubicBezTo>
                  <a:cubicBezTo>
                    <a:pt x="14597" y="48"/>
                    <a:pt x="14068" y="1"/>
                    <a:pt x="13542"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3027600" y="4329725"/>
              <a:ext cx="978000" cy="396500"/>
            </a:xfrm>
            <a:custGeom>
              <a:avLst/>
              <a:gdLst/>
              <a:ahLst/>
              <a:cxnLst/>
              <a:rect l="l" t="t" r="r" b="b"/>
              <a:pathLst>
                <a:path w="39120" h="15860" extrusionOk="0">
                  <a:moveTo>
                    <a:pt x="3807" y="1"/>
                  </a:moveTo>
                  <a:lnTo>
                    <a:pt x="2961" y="212"/>
                  </a:lnTo>
                  <a:lnTo>
                    <a:pt x="3583" y="337"/>
                  </a:lnTo>
                  <a:lnTo>
                    <a:pt x="3583" y="337"/>
                  </a:lnTo>
                  <a:lnTo>
                    <a:pt x="3807" y="1"/>
                  </a:lnTo>
                  <a:close/>
                  <a:moveTo>
                    <a:pt x="3583" y="337"/>
                  </a:moveTo>
                  <a:lnTo>
                    <a:pt x="1" y="5710"/>
                  </a:lnTo>
                  <a:lnTo>
                    <a:pt x="31718" y="15225"/>
                  </a:lnTo>
                  <a:cubicBezTo>
                    <a:pt x="32564" y="15648"/>
                    <a:pt x="33516" y="15860"/>
                    <a:pt x="34467" y="15860"/>
                  </a:cubicBezTo>
                  <a:cubicBezTo>
                    <a:pt x="35419" y="15860"/>
                    <a:pt x="36370" y="15648"/>
                    <a:pt x="37216" y="15225"/>
                  </a:cubicBezTo>
                  <a:cubicBezTo>
                    <a:pt x="39119" y="13322"/>
                    <a:pt x="39119" y="10362"/>
                    <a:pt x="37216" y="8459"/>
                  </a:cubicBezTo>
                  <a:cubicBezTo>
                    <a:pt x="35313" y="6979"/>
                    <a:pt x="32776" y="5921"/>
                    <a:pt x="30450" y="5710"/>
                  </a:cubicBezTo>
                  <a:lnTo>
                    <a:pt x="3583" y="337"/>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3106900" y="1015200"/>
              <a:ext cx="1326875" cy="3325250"/>
            </a:xfrm>
            <a:custGeom>
              <a:avLst/>
              <a:gdLst/>
              <a:ahLst/>
              <a:cxnLst/>
              <a:rect l="l" t="t" r="r" b="b"/>
              <a:pathLst>
                <a:path w="53075" h="133010" extrusionOk="0">
                  <a:moveTo>
                    <a:pt x="28966" y="0"/>
                  </a:moveTo>
                  <a:cubicBezTo>
                    <a:pt x="28081" y="0"/>
                    <a:pt x="11205" y="83957"/>
                    <a:pt x="9516" y="91771"/>
                  </a:cubicBezTo>
                  <a:cubicBezTo>
                    <a:pt x="7613" y="101287"/>
                    <a:pt x="0" y="117991"/>
                    <a:pt x="6978" y="126872"/>
                  </a:cubicBezTo>
                  <a:cubicBezTo>
                    <a:pt x="9950" y="130676"/>
                    <a:pt x="16061" y="133010"/>
                    <a:pt x="21783" y="133010"/>
                  </a:cubicBezTo>
                  <a:cubicBezTo>
                    <a:pt x="26240" y="133010"/>
                    <a:pt x="30461" y="131593"/>
                    <a:pt x="32775" y="128353"/>
                  </a:cubicBezTo>
                  <a:cubicBezTo>
                    <a:pt x="34256" y="125815"/>
                    <a:pt x="35101" y="122855"/>
                    <a:pt x="35313" y="119895"/>
                  </a:cubicBezTo>
                  <a:cubicBezTo>
                    <a:pt x="41234" y="80987"/>
                    <a:pt x="47154" y="42291"/>
                    <a:pt x="53075" y="3595"/>
                  </a:cubicBezTo>
                  <a:lnTo>
                    <a:pt x="28969" y="1"/>
                  </a:lnTo>
                  <a:cubicBezTo>
                    <a:pt x="28968" y="0"/>
                    <a:pt x="28967" y="0"/>
                    <a:pt x="28966"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2937750" y="4633575"/>
              <a:ext cx="814100" cy="654675"/>
            </a:xfrm>
            <a:custGeom>
              <a:avLst/>
              <a:gdLst/>
              <a:ahLst/>
              <a:cxnLst/>
              <a:rect l="l" t="t" r="r" b="b"/>
              <a:pathLst>
                <a:path w="32564" h="26187" extrusionOk="0">
                  <a:moveTo>
                    <a:pt x="12373" y="0"/>
                  </a:moveTo>
                  <a:cubicBezTo>
                    <a:pt x="11634" y="0"/>
                    <a:pt x="10892" y="37"/>
                    <a:pt x="10150" y="111"/>
                  </a:cubicBezTo>
                  <a:lnTo>
                    <a:pt x="9304" y="1380"/>
                  </a:lnTo>
                  <a:cubicBezTo>
                    <a:pt x="3383" y="2014"/>
                    <a:pt x="0" y="9203"/>
                    <a:pt x="1903" y="14913"/>
                  </a:cubicBezTo>
                  <a:cubicBezTo>
                    <a:pt x="4018" y="20622"/>
                    <a:pt x="9092" y="24640"/>
                    <a:pt x="15013" y="25697"/>
                  </a:cubicBezTo>
                  <a:cubicBezTo>
                    <a:pt x="16229" y="26028"/>
                    <a:pt x="17459" y="26187"/>
                    <a:pt x="18678" y="26187"/>
                  </a:cubicBezTo>
                  <a:cubicBezTo>
                    <a:pt x="22121" y="26187"/>
                    <a:pt x="25468" y="24923"/>
                    <a:pt x="28123" y="22736"/>
                  </a:cubicBezTo>
                  <a:cubicBezTo>
                    <a:pt x="32564" y="18296"/>
                    <a:pt x="31718" y="10472"/>
                    <a:pt x="27277" y="5820"/>
                  </a:cubicBezTo>
                  <a:cubicBezTo>
                    <a:pt x="23356" y="2086"/>
                    <a:pt x="17951" y="0"/>
                    <a:pt x="12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a:off x="2927175" y="237525"/>
              <a:ext cx="1675775" cy="5120800"/>
            </a:xfrm>
            <a:custGeom>
              <a:avLst/>
              <a:gdLst/>
              <a:ahLst/>
              <a:cxnLst/>
              <a:rect l="l" t="t" r="r" b="b"/>
              <a:pathLst>
                <a:path w="67031" h="204832" extrusionOk="0">
                  <a:moveTo>
                    <a:pt x="55003" y="5011"/>
                  </a:moveTo>
                  <a:cubicBezTo>
                    <a:pt x="55065" y="5011"/>
                    <a:pt x="55127" y="5037"/>
                    <a:pt x="55189" y="5099"/>
                  </a:cubicBezTo>
                  <a:cubicBezTo>
                    <a:pt x="55823" y="5099"/>
                    <a:pt x="56035" y="5733"/>
                    <a:pt x="55823" y="6368"/>
                  </a:cubicBezTo>
                  <a:cubicBezTo>
                    <a:pt x="55823" y="6579"/>
                    <a:pt x="55189" y="6579"/>
                    <a:pt x="54766" y="6579"/>
                  </a:cubicBezTo>
                  <a:cubicBezTo>
                    <a:pt x="54343" y="6156"/>
                    <a:pt x="54132" y="5733"/>
                    <a:pt x="54555" y="5310"/>
                  </a:cubicBezTo>
                  <a:cubicBezTo>
                    <a:pt x="54704" y="5161"/>
                    <a:pt x="54854" y="5011"/>
                    <a:pt x="55003" y="5011"/>
                  </a:cubicBezTo>
                  <a:close/>
                  <a:moveTo>
                    <a:pt x="53193" y="9801"/>
                  </a:moveTo>
                  <a:cubicBezTo>
                    <a:pt x="55139" y="9801"/>
                    <a:pt x="57060" y="10915"/>
                    <a:pt x="57938" y="12923"/>
                  </a:cubicBezTo>
                  <a:cubicBezTo>
                    <a:pt x="59629" y="17575"/>
                    <a:pt x="61110" y="22227"/>
                    <a:pt x="62801" y="26879"/>
                  </a:cubicBezTo>
                  <a:cubicBezTo>
                    <a:pt x="63013" y="27513"/>
                    <a:pt x="63013" y="28359"/>
                    <a:pt x="63224" y="28782"/>
                  </a:cubicBezTo>
                  <a:cubicBezTo>
                    <a:pt x="62801" y="29627"/>
                    <a:pt x="62167" y="30050"/>
                    <a:pt x="61321" y="30050"/>
                  </a:cubicBezTo>
                  <a:cubicBezTo>
                    <a:pt x="60898" y="30050"/>
                    <a:pt x="60475" y="29839"/>
                    <a:pt x="60264" y="29627"/>
                  </a:cubicBezTo>
                  <a:cubicBezTo>
                    <a:pt x="59006" y="28090"/>
                    <a:pt x="57194" y="27199"/>
                    <a:pt x="55316" y="27199"/>
                  </a:cubicBezTo>
                  <a:cubicBezTo>
                    <a:pt x="54353" y="27199"/>
                    <a:pt x="53372" y="27434"/>
                    <a:pt x="52440" y="27936"/>
                  </a:cubicBezTo>
                  <a:cubicBezTo>
                    <a:pt x="52058" y="28045"/>
                    <a:pt x="51675" y="28098"/>
                    <a:pt x="51300" y="28098"/>
                  </a:cubicBezTo>
                  <a:cubicBezTo>
                    <a:pt x="50223" y="28098"/>
                    <a:pt x="49207" y="27663"/>
                    <a:pt x="48423" y="26879"/>
                  </a:cubicBezTo>
                  <a:cubicBezTo>
                    <a:pt x="47381" y="25707"/>
                    <a:pt x="45938" y="25096"/>
                    <a:pt x="44490" y="25096"/>
                  </a:cubicBezTo>
                  <a:cubicBezTo>
                    <a:pt x="43586" y="25096"/>
                    <a:pt x="42680" y="25334"/>
                    <a:pt x="41868" y="25821"/>
                  </a:cubicBezTo>
                  <a:cubicBezTo>
                    <a:pt x="41445" y="26033"/>
                    <a:pt x="40810" y="26033"/>
                    <a:pt x="40387" y="26033"/>
                  </a:cubicBezTo>
                  <a:cubicBezTo>
                    <a:pt x="39542" y="25821"/>
                    <a:pt x="38907" y="24975"/>
                    <a:pt x="39119" y="23918"/>
                  </a:cubicBezTo>
                  <a:cubicBezTo>
                    <a:pt x="39330" y="23284"/>
                    <a:pt x="39753" y="22649"/>
                    <a:pt x="40176" y="22227"/>
                  </a:cubicBezTo>
                  <a:cubicBezTo>
                    <a:pt x="43348" y="18632"/>
                    <a:pt x="46308" y="14826"/>
                    <a:pt x="49480" y="11442"/>
                  </a:cubicBezTo>
                  <a:cubicBezTo>
                    <a:pt x="50512" y="10325"/>
                    <a:pt x="51858" y="9801"/>
                    <a:pt x="53193" y="9801"/>
                  </a:cubicBezTo>
                  <a:close/>
                  <a:moveTo>
                    <a:pt x="37638" y="29205"/>
                  </a:moveTo>
                  <a:lnTo>
                    <a:pt x="42290" y="29416"/>
                  </a:lnTo>
                  <a:cubicBezTo>
                    <a:pt x="42713" y="30685"/>
                    <a:pt x="42713" y="32165"/>
                    <a:pt x="42290" y="33434"/>
                  </a:cubicBezTo>
                  <a:lnTo>
                    <a:pt x="19877" y="155019"/>
                  </a:lnTo>
                  <a:cubicBezTo>
                    <a:pt x="19877" y="155865"/>
                    <a:pt x="19665" y="156711"/>
                    <a:pt x="19454" y="157557"/>
                  </a:cubicBezTo>
                  <a:cubicBezTo>
                    <a:pt x="19092" y="159544"/>
                    <a:pt x="18577" y="160142"/>
                    <a:pt x="17642" y="160142"/>
                  </a:cubicBezTo>
                  <a:cubicBezTo>
                    <a:pt x="17483" y="160142"/>
                    <a:pt x="17312" y="160125"/>
                    <a:pt x="17128" y="160094"/>
                  </a:cubicBezTo>
                  <a:cubicBezTo>
                    <a:pt x="13956" y="159460"/>
                    <a:pt x="12899" y="158614"/>
                    <a:pt x="13110" y="156499"/>
                  </a:cubicBezTo>
                  <a:cubicBezTo>
                    <a:pt x="13322" y="155653"/>
                    <a:pt x="13533" y="154808"/>
                    <a:pt x="13744" y="153962"/>
                  </a:cubicBezTo>
                  <a:cubicBezTo>
                    <a:pt x="21145" y="113786"/>
                    <a:pt x="28758" y="73610"/>
                    <a:pt x="36370" y="33434"/>
                  </a:cubicBezTo>
                  <a:cubicBezTo>
                    <a:pt x="36370" y="31953"/>
                    <a:pt x="36793" y="30473"/>
                    <a:pt x="37638" y="29205"/>
                  </a:cubicBezTo>
                  <a:close/>
                  <a:moveTo>
                    <a:pt x="46308" y="30262"/>
                  </a:moveTo>
                  <a:lnTo>
                    <a:pt x="53286" y="32165"/>
                  </a:lnTo>
                  <a:cubicBezTo>
                    <a:pt x="53497" y="33645"/>
                    <a:pt x="53497" y="35125"/>
                    <a:pt x="52863" y="36605"/>
                  </a:cubicBezTo>
                  <a:cubicBezTo>
                    <a:pt x="45885" y="72130"/>
                    <a:pt x="38696" y="107654"/>
                    <a:pt x="31718" y="143178"/>
                  </a:cubicBezTo>
                  <a:cubicBezTo>
                    <a:pt x="30661" y="148887"/>
                    <a:pt x="29180" y="154596"/>
                    <a:pt x="27912" y="160305"/>
                  </a:cubicBezTo>
                  <a:cubicBezTo>
                    <a:pt x="27586" y="161771"/>
                    <a:pt x="27010" y="162358"/>
                    <a:pt x="25894" y="162358"/>
                  </a:cubicBezTo>
                  <a:cubicBezTo>
                    <a:pt x="25560" y="162358"/>
                    <a:pt x="25178" y="162306"/>
                    <a:pt x="24740" y="162209"/>
                  </a:cubicBezTo>
                  <a:cubicBezTo>
                    <a:pt x="22837" y="161786"/>
                    <a:pt x="22203" y="161151"/>
                    <a:pt x="22414" y="159248"/>
                  </a:cubicBezTo>
                  <a:cubicBezTo>
                    <a:pt x="22625" y="158191"/>
                    <a:pt x="22837" y="156711"/>
                    <a:pt x="23048" y="155442"/>
                  </a:cubicBezTo>
                  <a:cubicBezTo>
                    <a:pt x="26432" y="136834"/>
                    <a:pt x="30026" y="118226"/>
                    <a:pt x="33409" y="99618"/>
                  </a:cubicBezTo>
                  <a:cubicBezTo>
                    <a:pt x="37216" y="78473"/>
                    <a:pt x="41233" y="57328"/>
                    <a:pt x="45039" y="36182"/>
                  </a:cubicBezTo>
                  <a:cubicBezTo>
                    <a:pt x="45462" y="34279"/>
                    <a:pt x="45885" y="32376"/>
                    <a:pt x="46308" y="30262"/>
                  </a:cubicBezTo>
                  <a:close/>
                  <a:moveTo>
                    <a:pt x="57092" y="32165"/>
                  </a:moveTo>
                  <a:cubicBezTo>
                    <a:pt x="58995" y="32799"/>
                    <a:pt x="60264" y="33222"/>
                    <a:pt x="61321" y="33645"/>
                  </a:cubicBezTo>
                  <a:cubicBezTo>
                    <a:pt x="62378" y="33645"/>
                    <a:pt x="63013" y="34702"/>
                    <a:pt x="62801" y="35548"/>
                  </a:cubicBezTo>
                  <a:cubicBezTo>
                    <a:pt x="62590" y="36817"/>
                    <a:pt x="62378" y="38086"/>
                    <a:pt x="62167" y="39354"/>
                  </a:cubicBezTo>
                  <a:cubicBezTo>
                    <a:pt x="59629" y="51619"/>
                    <a:pt x="57515" y="63883"/>
                    <a:pt x="54766" y="76147"/>
                  </a:cubicBezTo>
                  <a:cubicBezTo>
                    <a:pt x="48845" y="103425"/>
                    <a:pt x="43771" y="130913"/>
                    <a:pt x="38273" y="158191"/>
                  </a:cubicBezTo>
                  <a:cubicBezTo>
                    <a:pt x="38061" y="159037"/>
                    <a:pt x="37850" y="159883"/>
                    <a:pt x="37638" y="160940"/>
                  </a:cubicBezTo>
                  <a:cubicBezTo>
                    <a:pt x="37293" y="162840"/>
                    <a:pt x="36806" y="163329"/>
                    <a:pt x="35371" y="163329"/>
                  </a:cubicBezTo>
                  <a:cubicBezTo>
                    <a:pt x="35050" y="163329"/>
                    <a:pt x="34681" y="163304"/>
                    <a:pt x="34255" y="163266"/>
                  </a:cubicBezTo>
                  <a:cubicBezTo>
                    <a:pt x="33832" y="163266"/>
                    <a:pt x="33198" y="163266"/>
                    <a:pt x="32564" y="163054"/>
                  </a:cubicBezTo>
                  <a:cubicBezTo>
                    <a:pt x="31718" y="162843"/>
                    <a:pt x="30872" y="162631"/>
                    <a:pt x="31083" y="161151"/>
                  </a:cubicBezTo>
                  <a:cubicBezTo>
                    <a:pt x="31506" y="159671"/>
                    <a:pt x="31718" y="158402"/>
                    <a:pt x="31929" y="156922"/>
                  </a:cubicBezTo>
                  <a:cubicBezTo>
                    <a:pt x="34255" y="144869"/>
                    <a:pt x="36581" y="132605"/>
                    <a:pt x="39119" y="120764"/>
                  </a:cubicBezTo>
                  <a:cubicBezTo>
                    <a:pt x="45462" y="92852"/>
                    <a:pt x="50537" y="64940"/>
                    <a:pt x="56246" y="37028"/>
                  </a:cubicBezTo>
                  <a:cubicBezTo>
                    <a:pt x="56458" y="35548"/>
                    <a:pt x="56669" y="34068"/>
                    <a:pt x="57092" y="32165"/>
                  </a:cubicBezTo>
                  <a:close/>
                  <a:moveTo>
                    <a:pt x="6555" y="161997"/>
                  </a:moveTo>
                  <a:cubicBezTo>
                    <a:pt x="7612" y="162209"/>
                    <a:pt x="8881" y="162209"/>
                    <a:pt x="9938" y="162420"/>
                  </a:cubicBezTo>
                  <a:lnTo>
                    <a:pt x="24528" y="165380"/>
                  </a:lnTo>
                  <a:lnTo>
                    <a:pt x="38484" y="167918"/>
                  </a:lnTo>
                  <a:cubicBezTo>
                    <a:pt x="39330" y="168129"/>
                    <a:pt x="40387" y="168341"/>
                    <a:pt x="41233" y="168552"/>
                  </a:cubicBezTo>
                  <a:cubicBezTo>
                    <a:pt x="42502" y="168975"/>
                    <a:pt x="42925" y="170244"/>
                    <a:pt x="41868" y="170878"/>
                  </a:cubicBezTo>
                  <a:cubicBezTo>
                    <a:pt x="40387" y="171935"/>
                    <a:pt x="39964" y="173838"/>
                    <a:pt x="41022" y="175319"/>
                  </a:cubicBezTo>
                  <a:cubicBezTo>
                    <a:pt x="41656" y="176376"/>
                    <a:pt x="40810" y="177433"/>
                    <a:pt x="39330" y="177433"/>
                  </a:cubicBezTo>
                  <a:cubicBezTo>
                    <a:pt x="38484" y="177222"/>
                    <a:pt x="37638" y="177222"/>
                    <a:pt x="36793" y="177222"/>
                  </a:cubicBezTo>
                  <a:cubicBezTo>
                    <a:pt x="27066" y="175742"/>
                    <a:pt x="17551" y="174050"/>
                    <a:pt x="8035" y="171724"/>
                  </a:cubicBezTo>
                  <a:lnTo>
                    <a:pt x="6978" y="171512"/>
                  </a:lnTo>
                  <a:cubicBezTo>
                    <a:pt x="5921" y="171512"/>
                    <a:pt x="4863" y="170878"/>
                    <a:pt x="4229" y="170032"/>
                  </a:cubicBezTo>
                  <a:cubicBezTo>
                    <a:pt x="3595" y="168552"/>
                    <a:pt x="4863" y="167918"/>
                    <a:pt x="5709" y="167283"/>
                  </a:cubicBezTo>
                  <a:cubicBezTo>
                    <a:pt x="6978" y="166015"/>
                    <a:pt x="5921" y="164957"/>
                    <a:pt x="5286" y="163900"/>
                  </a:cubicBezTo>
                  <a:cubicBezTo>
                    <a:pt x="4863" y="163054"/>
                    <a:pt x="5709" y="161997"/>
                    <a:pt x="6555" y="161997"/>
                  </a:cubicBezTo>
                  <a:close/>
                  <a:moveTo>
                    <a:pt x="9304" y="175953"/>
                  </a:moveTo>
                  <a:lnTo>
                    <a:pt x="9304" y="175953"/>
                  </a:lnTo>
                  <a:cubicBezTo>
                    <a:pt x="9938" y="178490"/>
                    <a:pt x="8247" y="180605"/>
                    <a:pt x="7824" y="182297"/>
                  </a:cubicBezTo>
                  <a:cubicBezTo>
                    <a:pt x="7401" y="183988"/>
                    <a:pt x="7401" y="185680"/>
                    <a:pt x="8670" y="185680"/>
                  </a:cubicBezTo>
                  <a:cubicBezTo>
                    <a:pt x="9938" y="185468"/>
                    <a:pt x="10361" y="184411"/>
                    <a:pt x="10784" y="183354"/>
                  </a:cubicBezTo>
                  <a:cubicBezTo>
                    <a:pt x="11418" y="181028"/>
                    <a:pt x="11841" y="177856"/>
                    <a:pt x="14167" y="176799"/>
                  </a:cubicBezTo>
                  <a:cubicBezTo>
                    <a:pt x="14585" y="176632"/>
                    <a:pt x="15019" y="176564"/>
                    <a:pt x="15465" y="176564"/>
                  </a:cubicBezTo>
                  <a:cubicBezTo>
                    <a:pt x="17276" y="176564"/>
                    <a:pt x="19279" y="177686"/>
                    <a:pt x="21145" y="177856"/>
                  </a:cubicBezTo>
                  <a:cubicBezTo>
                    <a:pt x="23471" y="178279"/>
                    <a:pt x="25797" y="178702"/>
                    <a:pt x="28123" y="179125"/>
                  </a:cubicBezTo>
                  <a:cubicBezTo>
                    <a:pt x="29815" y="179548"/>
                    <a:pt x="30238" y="179759"/>
                    <a:pt x="30238" y="181874"/>
                  </a:cubicBezTo>
                  <a:cubicBezTo>
                    <a:pt x="30238" y="183777"/>
                    <a:pt x="30026" y="185891"/>
                    <a:pt x="30026" y="187794"/>
                  </a:cubicBezTo>
                  <a:cubicBezTo>
                    <a:pt x="30026" y="188852"/>
                    <a:pt x="30661" y="189697"/>
                    <a:pt x="31506" y="189697"/>
                  </a:cubicBezTo>
                  <a:cubicBezTo>
                    <a:pt x="32352" y="189697"/>
                    <a:pt x="32775" y="188852"/>
                    <a:pt x="32775" y="188217"/>
                  </a:cubicBezTo>
                  <a:cubicBezTo>
                    <a:pt x="33198" y="186526"/>
                    <a:pt x="33198" y="184623"/>
                    <a:pt x="33409" y="182719"/>
                  </a:cubicBezTo>
                  <a:cubicBezTo>
                    <a:pt x="33409" y="182085"/>
                    <a:pt x="33198" y="181239"/>
                    <a:pt x="34044" y="180816"/>
                  </a:cubicBezTo>
                  <a:cubicBezTo>
                    <a:pt x="34467" y="180816"/>
                    <a:pt x="34890" y="181239"/>
                    <a:pt x="34890" y="181874"/>
                  </a:cubicBezTo>
                  <a:cubicBezTo>
                    <a:pt x="34678" y="186526"/>
                    <a:pt x="34467" y="190966"/>
                    <a:pt x="33621" y="195618"/>
                  </a:cubicBezTo>
                  <a:cubicBezTo>
                    <a:pt x="33409" y="198367"/>
                    <a:pt x="31295" y="200693"/>
                    <a:pt x="28335" y="201116"/>
                  </a:cubicBezTo>
                  <a:cubicBezTo>
                    <a:pt x="27700" y="201327"/>
                    <a:pt x="26854" y="201327"/>
                    <a:pt x="26220" y="201327"/>
                  </a:cubicBezTo>
                  <a:cubicBezTo>
                    <a:pt x="25178" y="201435"/>
                    <a:pt x="24143" y="201488"/>
                    <a:pt x="23114" y="201488"/>
                  </a:cubicBezTo>
                  <a:cubicBezTo>
                    <a:pt x="18089" y="201488"/>
                    <a:pt x="13233" y="200226"/>
                    <a:pt x="8670" y="197944"/>
                  </a:cubicBezTo>
                  <a:cubicBezTo>
                    <a:pt x="7401" y="197310"/>
                    <a:pt x="6132" y="196252"/>
                    <a:pt x="5075" y="195407"/>
                  </a:cubicBezTo>
                  <a:cubicBezTo>
                    <a:pt x="4018" y="194349"/>
                    <a:pt x="3595" y="192869"/>
                    <a:pt x="3806" y="191389"/>
                  </a:cubicBezTo>
                  <a:cubicBezTo>
                    <a:pt x="4652" y="185891"/>
                    <a:pt x="6555" y="180816"/>
                    <a:pt x="9304" y="175953"/>
                  </a:cubicBezTo>
                  <a:close/>
                  <a:moveTo>
                    <a:pt x="55628" y="1"/>
                  </a:moveTo>
                  <a:cubicBezTo>
                    <a:pt x="54006" y="1"/>
                    <a:pt x="53223" y="1175"/>
                    <a:pt x="52440" y="2350"/>
                  </a:cubicBezTo>
                  <a:cubicBezTo>
                    <a:pt x="48211" y="8059"/>
                    <a:pt x="43771" y="13346"/>
                    <a:pt x="39119" y="18632"/>
                  </a:cubicBezTo>
                  <a:cubicBezTo>
                    <a:pt x="36158" y="21592"/>
                    <a:pt x="34255" y="25398"/>
                    <a:pt x="33621" y="29627"/>
                  </a:cubicBezTo>
                  <a:cubicBezTo>
                    <a:pt x="26009" y="70649"/>
                    <a:pt x="18185" y="111671"/>
                    <a:pt x="10573" y="152693"/>
                  </a:cubicBezTo>
                  <a:cubicBezTo>
                    <a:pt x="10361" y="154173"/>
                    <a:pt x="9938" y="155653"/>
                    <a:pt x="9727" y="157134"/>
                  </a:cubicBezTo>
                  <a:cubicBezTo>
                    <a:pt x="9515" y="157979"/>
                    <a:pt x="8670" y="158825"/>
                    <a:pt x="7824" y="158825"/>
                  </a:cubicBezTo>
                  <a:lnTo>
                    <a:pt x="6132" y="158825"/>
                  </a:lnTo>
                  <a:cubicBezTo>
                    <a:pt x="2749" y="159460"/>
                    <a:pt x="1903" y="160517"/>
                    <a:pt x="1903" y="163900"/>
                  </a:cubicBezTo>
                  <a:cubicBezTo>
                    <a:pt x="1903" y="164957"/>
                    <a:pt x="1692" y="166015"/>
                    <a:pt x="1480" y="166860"/>
                  </a:cubicBezTo>
                  <a:cubicBezTo>
                    <a:pt x="0" y="170244"/>
                    <a:pt x="0" y="170667"/>
                    <a:pt x="2960" y="172781"/>
                  </a:cubicBezTo>
                  <a:cubicBezTo>
                    <a:pt x="4863" y="173838"/>
                    <a:pt x="5498" y="176376"/>
                    <a:pt x="4229" y="178067"/>
                  </a:cubicBezTo>
                  <a:cubicBezTo>
                    <a:pt x="3595" y="179759"/>
                    <a:pt x="2960" y="181662"/>
                    <a:pt x="2538" y="183354"/>
                  </a:cubicBezTo>
                  <a:cubicBezTo>
                    <a:pt x="1692" y="185680"/>
                    <a:pt x="1057" y="188006"/>
                    <a:pt x="634" y="190332"/>
                  </a:cubicBezTo>
                  <a:cubicBezTo>
                    <a:pt x="0" y="193292"/>
                    <a:pt x="1057" y="196252"/>
                    <a:pt x="3383" y="198156"/>
                  </a:cubicBezTo>
                  <a:cubicBezTo>
                    <a:pt x="4229" y="199001"/>
                    <a:pt x="5075" y="199636"/>
                    <a:pt x="6132" y="200270"/>
                  </a:cubicBezTo>
                  <a:cubicBezTo>
                    <a:pt x="11310" y="203276"/>
                    <a:pt x="17146" y="204831"/>
                    <a:pt x="23122" y="204831"/>
                  </a:cubicBezTo>
                  <a:cubicBezTo>
                    <a:pt x="24712" y="204831"/>
                    <a:pt x="26312" y="204721"/>
                    <a:pt x="27912" y="204499"/>
                  </a:cubicBezTo>
                  <a:cubicBezTo>
                    <a:pt x="34044" y="203653"/>
                    <a:pt x="36581" y="200904"/>
                    <a:pt x="37216" y="194772"/>
                  </a:cubicBezTo>
                  <a:cubicBezTo>
                    <a:pt x="37638" y="191178"/>
                    <a:pt x="37638" y="187794"/>
                    <a:pt x="37850" y="184200"/>
                  </a:cubicBezTo>
                  <a:cubicBezTo>
                    <a:pt x="37850" y="181451"/>
                    <a:pt x="38061" y="181239"/>
                    <a:pt x="40810" y="180605"/>
                  </a:cubicBezTo>
                  <a:cubicBezTo>
                    <a:pt x="43559" y="179971"/>
                    <a:pt x="45039" y="178490"/>
                    <a:pt x="44828" y="175530"/>
                  </a:cubicBezTo>
                  <a:cubicBezTo>
                    <a:pt x="44828" y="174261"/>
                    <a:pt x="45039" y="172993"/>
                    <a:pt x="45674" y="171935"/>
                  </a:cubicBezTo>
                  <a:cubicBezTo>
                    <a:pt x="46519" y="168764"/>
                    <a:pt x="46097" y="167495"/>
                    <a:pt x="43348" y="166015"/>
                  </a:cubicBezTo>
                  <a:cubicBezTo>
                    <a:pt x="40599" y="164746"/>
                    <a:pt x="40176" y="165169"/>
                    <a:pt x="41022" y="160940"/>
                  </a:cubicBezTo>
                  <a:cubicBezTo>
                    <a:pt x="41233" y="159460"/>
                    <a:pt x="41445" y="158191"/>
                    <a:pt x="41868" y="156711"/>
                  </a:cubicBezTo>
                  <a:cubicBezTo>
                    <a:pt x="45674" y="137046"/>
                    <a:pt x="49691" y="117380"/>
                    <a:pt x="53497" y="97715"/>
                  </a:cubicBezTo>
                  <a:lnTo>
                    <a:pt x="53709" y="97927"/>
                  </a:lnTo>
                  <a:cubicBezTo>
                    <a:pt x="57726" y="76781"/>
                    <a:pt x="61955" y="55848"/>
                    <a:pt x="66184" y="34914"/>
                  </a:cubicBezTo>
                  <a:cubicBezTo>
                    <a:pt x="67030" y="31953"/>
                    <a:pt x="66819" y="28570"/>
                    <a:pt x="65762" y="25610"/>
                  </a:cubicBezTo>
                  <a:cubicBezTo>
                    <a:pt x="63013" y="18420"/>
                    <a:pt x="60687" y="11231"/>
                    <a:pt x="58784" y="3619"/>
                  </a:cubicBezTo>
                  <a:cubicBezTo>
                    <a:pt x="58361" y="2139"/>
                    <a:pt x="57726" y="235"/>
                    <a:pt x="56035" y="24"/>
                  </a:cubicBezTo>
                  <a:cubicBezTo>
                    <a:pt x="55894" y="8"/>
                    <a:pt x="55758" y="1"/>
                    <a:pt x="55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3651375" y="5053950"/>
              <a:ext cx="89900" cy="116325"/>
            </a:xfrm>
            <a:custGeom>
              <a:avLst/>
              <a:gdLst/>
              <a:ahLst/>
              <a:cxnLst/>
              <a:rect l="l" t="t" r="r" b="b"/>
              <a:pathLst>
                <a:path w="3596" h="4653" extrusionOk="0">
                  <a:moveTo>
                    <a:pt x="2327" y="1"/>
                  </a:moveTo>
                  <a:cubicBezTo>
                    <a:pt x="1904" y="1"/>
                    <a:pt x="1270" y="212"/>
                    <a:pt x="847" y="635"/>
                  </a:cubicBezTo>
                  <a:cubicBezTo>
                    <a:pt x="1" y="1692"/>
                    <a:pt x="1" y="2961"/>
                    <a:pt x="847" y="4230"/>
                  </a:cubicBezTo>
                  <a:cubicBezTo>
                    <a:pt x="847" y="4441"/>
                    <a:pt x="1481" y="4441"/>
                    <a:pt x="1693" y="4653"/>
                  </a:cubicBezTo>
                  <a:cubicBezTo>
                    <a:pt x="1904" y="4441"/>
                    <a:pt x="2327" y="4441"/>
                    <a:pt x="2538" y="4230"/>
                  </a:cubicBezTo>
                  <a:cubicBezTo>
                    <a:pt x="3384" y="3384"/>
                    <a:pt x="3596" y="2115"/>
                    <a:pt x="3384" y="1058"/>
                  </a:cubicBezTo>
                  <a:cubicBezTo>
                    <a:pt x="3173" y="635"/>
                    <a:pt x="2750" y="212"/>
                    <a:pt x="2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a:off x="3048750" y="4948225"/>
              <a:ext cx="95175" cy="105750"/>
            </a:xfrm>
            <a:custGeom>
              <a:avLst/>
              <a:gdLst/>
              <a:ahLst/>
              <a:cxnLst/>
              <a:rect l="l" t="t" r="r" b="b"/>
              <a:pathLst>
                <a:path w="3807" h="4230" extrusionOk="0">
                  <a:moveTo>
                    <a:pt x="2749" y="1"/>
                  </a:moveTo>
                  <a:cubicBezTo>
                    <a:pt x="2326" y="1"/>
                    <a:pt x="1904" y="1"/>
                    <a:pt x="1692" y="212"/>
                  </a:cubicBezTo>
                  <a:cubicBezTo>
                    <a:pt x="423" y="635"/>
                    <a:pt x="0" y="2115"/>
                    <a:pt x="635" y="3384"/>
                  </a:cubicBezTo>
                  <a:cubicBezTo>
                    <a:pt x="846" y="3807"/>
                    <a:pt x="1269" y="4018"/>
                    <a:pt x="1904" y="4230"/>
                  </a:cubicBezTo>
                  <a:cubicBezTo>
                    <a:pt x="3172" y="4230"/>
                    <a:pt x="3384" y="2961"/>
                    <a:pt x="3595" y="1904"/>
                  </a:cubicBezTo>
                  <a:cubicBezTo>
                    <a:pt x="3807" y="1269"/>
                    <a:pt x="3384" y="424"/>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a:off x="3165050" y="4402325"/>
              <a:ext cx="697825" cy="182550"/>
            </a:xfrm>
            <a:custGeom>
              <a:avLst/>
              <a:gdLst/>
              <a:ahLst/>
              <a:cxnLst/>
              <a:rect l="l" t="t" r="r" b="b"/>
              <a:pathLst>
                <a:path w="27913" h="7302" extrusionOk="0">
                  <a:moveTo>
                    <a:pt x="943" y="1"/>
                  </a:moveTo>
                  <a:cubicBezTo>
                    <a:pt x="494" y="1"/>
                    <a:pt x="212" y="346"/>
                    <a:pt x="212" y="691"/>
                  </a:cubicBezTo>
                  <a:cubicBezTo>
                    <a:pt x="0" y="1537"/>
                    <a:pt x="423" y="1749"/>
                    <a:pt x="635" y="2172"/>
                  </a:cubicBezTo>
                  <a:cubicBezTo>
                    <a:pt x="846" y="2383"/>
                    <a:pt x="1058" y="2383"/>
                    <a:pt x="1269" y="2383"/>
                  </a:cubicBezTo>
                  <a:lnTo>
                    <a:pt x="13322" y="5766"/>
                  </a:lnTo>
                  <a:cubicBezTo>
                    <a:pt x="13956" y="5978"/>
                    <a:pt x="14379" y="5978"/>
                    <a:pt x="15013" y="5978"/>
                  </a:cubicBezTo>
                  <a:cubicBezTo>
                    <a:pt x="15500" y="5940"/>
                    <a:pt x="15987" y="5923"/>
                    <a:pt x="16474" y="5923"/>
                  </a:cubicBezTo>
                  <a:cubicBezTo>
                    <a:pt x="18736" y="5923"/>
                    <a:pt x="20998" y="6302"/>
                    <a:pt x="23260" y="6824"/>
                  </a:cubicBezTo>
                  <a:cubicBezTo>
                    <a:pt x="23894" y="7035"/>
                    <a:pt x="24952" y="7246"/>
                    <a:pt x="25798" y="7246"/>
                  </a:cubicBezTo>
                  <a:cubicBezTo>
                    <a:pt x="25910" y="7284"/>
                    <a:pt x="26029" y="7301"/>
                    <a:pt x="26150" y="7301"/>
                  </a:cubicBezTo>
                  <a:cubicBezTo>
                    <a:pt x="26712" y="7301"/>
                    <a:pt x="27315" y="6923"/>
                    <a:pt x="27489" y="6401"/>
                  </a:cubicBezTo>
                  <a:cubicBezTo>
                    <a:pt x="27912" y="5766"/>
                    <a:pt x="26855" y="4709"/>
                    <a:pt x="26009" y="4498"/>
                  </a:cubicBezTo>
                  <a:cubicBezTo>
                    <a:pt x="25163" y="4286"/>
                    <a:pt x="24317" y="4075"/>
                    <a:pt x="23472" y="4075"/>
                  </a:cubicBezTo>
                  <a:lnTo>
                    <a:pt x="14168" y="2172"/>
                  </a:lnTo>
                  <a:lnTo>
                    <a:pt x="14168" y="2383"/>
                  </a:lnTo>
                  <a:cubicBezTo>
                    <a:pt x="11842" y="1749"/>
                    <a:pt x="9304" y="1326"/>
                    <a:pt x="7190" y="903"/>
                  </a:cubicBezTo>
                  <a:cubicBezTo>
                    <a:pt x="5287" y="480"/>
                    <a:pt x="3172" y="268"/>
                    <a:pt x="1269" y="57"/>
                  </a:cubicBezTo>
                  <a:cubicBezTo>
                    <a:pt x="1153" y="18"/>
                    <a:pt x="104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9"/>
          <p:cNvGrpSpPr/>
          <p:nvPr/>
        </p:nvGrpSpPr>
        <p:grpSpPr>
          <a:xfrm rot="2382617">
            <a:off x="8505389" y="3608030"/>
            <a:ext cx="1196171" cy="969836"/>
            <a:chOff x="801950" y="234000"/>
            <a:chExt cx="5754825" cy="5011675"/>
          </a:xfrm>
        </p:grpSpPr>
        <p:sp>
          <p:nvSpPr>
            <p:cNvPr id="569" name="Google Shape;569;p19"/>
            <p:cNvSpPr/>
            <p:nvPr/>
          </p:nvSpPr>
          <p:spPr>
            <a:xfrm>
              <a:off x="1156825" y="552800"/>
              <a:ext cx="5119050" cy="4529550"/>
            </a:xfrm>
            <a:custGeom>
              <a:avLst/>
              <a:gdLst/>
              <a:ahLst/>
              <a:cxnLst/>
              <a:rect l="l" t="t" r="r" b="b"/>
              <a:pathLst>
                <a:path w="204762" h="181182" extrusionOk="0">
                  <a:moveTo>
                    <a:pt x="84853" y="1"/>
                  </a:moveTo>
                  <a:cubicBezTo>
                    <a:pt x="82160" y="1"/>
                    <a:pt x="79531" y="705"/>
                    <a:pt x="77255" y="2306"/>
                  </a:cubicBezTo>
                  <a:cubicBezTo>
                    <a:pt x="71768" y="6225"/>
                    <a:pt x="70723" y="13803"/>
                    <a:pt x="70200" y="20596"/>
                  </a:cubicBezTo>
                  <a:cubicBezTo>
                    <a:pt x="68110" y="41760"/>
                    <a:pt x="66020" y="62663"/>
                    <a:pt x="64191" y="83827"/>
                  </a:cubicBezTo>
                  <a:lnTo>
                    <a:pt x="62884" y="78863"/>
                  </a:lnTo>
                  <a:cubicBezTo>
                    <a:pt x="61645" y="85266"/>
                    <a:pt x="54526" y="88404"/>
                    <a:pt x="47596" y="88404"/>
                  </a:cubicBezTo>
                  <a:cubicBezTo>
                    <a:pt x="45761" y="88404"/>
                    <a:pt x="43939" y="88184"/>
                    <a:pt x="42243" y="87746"/>
                  </a:cubicBezTo>
                  <a:cubicBezTo>
                    <a:pt x="34143" y="85656"/>
                    <a:pt x="26566" y="80691"/>
                    <a:pt x="18205" y="79908"/>
                  </a:cubicBezTo>
                  <a:cubicBezTo>
                    <a:pt x="17902" y="79889"/>
                    <a:pt x="17597" y="79879"/>
                    <a:pt x="17290" y="79879"/>
                  </a:cubicBezTo>
                  <a:cubicBezTo>
                    <a:pt x="9140" y="79879"/>
                    <a:pt x="0" y="86472"/>
                    <a:pt x="2267" y="94278"/>
                  </a:cubicBezTo>
                  <a:cubicBezTo>
                    <a:pt x="4095" y="100288"/>
                    <a:pt x="11411" y="102639"/>
                    <a:pt x="17682" y="102901"/>
                  </a:cubicBezTo>
                  <a:cubicBezTo>
                    <a:pt x="23953" y="103423"/>
                    <a:pt x="30746" y="102901"/>
                    <a:pt x="35711" y="106559"/>
                  </a:cubicBezTo>
                  <a:cubicBezTo>
                    <a:pt x="44333" y="113091"/>
                    <a:pt x="41459" y="126155"/>
                    <a:pt x="38585" y="136606"/>
                  </a:cubicBezTo>
                  <a:cubicBezTo>
                    <a:pt x="35450" y="146796"/>
                    <a:pt x="34666" y="160906"/>
                    <a:pt x="44333" y="165348"/>
                  </a:cubicBezTo>
                  <a:cubicBezTo>
                    <a:pt x="45892" y="166040"/>
                    <a:pt x="47465" y="166353"/>
                    <a:pt x="49031" y="166353"/>
                  </a:cubicBezTo>
                  <a:cubicBezTo>
                    <a:pt x="56915" y="166353"/>
                    <a:pt x="64621" y="158432"/>
                    <a:pt x="69417" y="151238"/>
                  </a:cubicBezTo>
                  <a:cubicBezTo>
                    <a:pt x="74531" y="142957"/>
                    <a:pt x="81917" y="133314"/>
                    <a:pt x="90938" y="133314"/>
                  </a:cubicBezTo>
                  <a:cubicBezTo>
                    <a:pt x="91594" y="133314"/>
                    <a:pt x="92259" y="133365"/>
                    <a:pt x="92932" y="133471"/>
                  </a:cubicBezTo>
                  <a:cubicBezTo>
                    <a:pt x="103122" y="135039"/>
                    <a:pt x="107564" y="147058"/>
                    <a:pt x="109654" y="157248"/>
                  </a:cubicBezTo>
                  <a:cubicBezTo>
                    <a:pt x="111745" y="167438"/>
                    <a:pt x="115925" y="179457"/>
                    <a:pt x="126377" y="181025"/>
                  </a:cubicBezTo>
                  <a:cubicBezTo>
                    <a:pt x="127065" y="181131"/>
                    <a:pt x="127744" y="181182"/>
                    <a:pt x="128410" y="181182"/>
                  </a:cubicBezTo>
                  <a:cubicBezTo>
                    <a:pt x="137606" y="181182"/>
                    <a:pt x="144635" y="171470"/>
                    <a:pt x="147802" y="162212"/>
                  </a:cubicBezTo>
                  <a:cubicBezTo>
                    <a:pt x="154857" y="142616"/>
                    <a:pt x="156163" y="119362"/>
                    <a:pt x="171317" y="105252"/>
                  </a:cubicBezTo>
                  <a:cubicBezTo>
                    <a:pt x="177588" y="99504"/>
                    <a:pt x="185427" y="96107"/>
                    <a:pt x="192220" y="90882"/>
                  </a:cubicBezTo>
                  <a:cubicBezTo>
                    <a:pt x="199014" y="85656"/>
                    <a:pt x="204762" y="77556"/>
                    <a:pt x="203455" y="69195"/>
                  </a:cubicBezTo>
                  <a:cubicBezTo>
                    <a:pt x="201626" y="61618"/>
                    <a:pt x="195617" y="55608"/>
                    <a:pt x="188040" y="53779"/>
                  </a:cubicBezTo>
                  <a:cubicBezTo>
                    <a:pt x="184886" y="53127"/>
                    <a:pt x="181687" y="52791"/>
                    <a:pt x="178499" y="52791"/>
                  </a:cubicBezTo>
                  <a:cubicBezTo>
                    <a:pt x="174028" y="52791"/>
                    <a:pt x="169579" y="53452"/>
                    <a:pt x="165308" y="54824"/>
                  </a:cubicBezTo>
                  <a:cubicBezTo>
                    <a:pt x="156049" y="56985"/>
                    <a:pt x="145879" y="60057"/>
                    <a:pt x="136573" y="60057"/>
                  </a:cubicBezTo>
                  <a:cubicBezTo>
                    <a:pt x="130123" y="60057"/>
                    <a:pt x="124088" y="58581"/>
                    <a:pt x="119061" y="54302"/>
                  </a:cubicBezTo>
                  <a:cubicBezTo>
                    <a:pt x="112528" y="48554"/>
                    <a:pt x="110177" y="39931"/>
                    <a:pt x="108348" y="31570"/>
                  </a:cubicBezTo>
                  <a:cubicBezTo>
                    <a:pt x="106519" y="23209"/>
                    <a:pt x="105213" y="14325"/>
                    <a:pt x="99987" y="7532"/>
                  </a:cubicBezTo>
                  <a:cubicBezTo>
                    <a:pt x="96447" y="3107"/>
                    <a:pt x="90508" y="1"/>
                    <a:pt x="8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a:off x="801950" y="234000"/>
              <a:ext cx="5754825" cy="5011675"/>
            </a:xfrm>
            <a:custGeom>
              <a:avLst/>
              <a:gdLst/>
              <a:ahLst/>
              <a:cxnLst/>
              <a:rect l="l" t="t" r="r" b="b"/>
              <a:pathLst>
                <a:path w="230193" h="200467" extrusionOk="0">
                  <a:moveTo>
                    <a:pt x="102933" y="4068"/>
                  </a:moveTo>
                  <a:cubicBezTo>
                    <a:pt x="107232" y="4068"/>
                    <a:pt x="111558" y="5641"/>
                    <a:pt x="114704" y="8787"/>
                  </a:cubicBezTo>
                  <a:cubicBezTo>
                    <a:pt x="118362" y="12445"/>
                    <a:pt x="121498" y="16887"/>
                    <a:pt x="123327" y="21852"/>
                  </a:cubicBezTo>
                  <a:cubicBezTo>
                    <a:pt x="125417" y="27861"/>
                    <a:pt x="126985" y="34132"/>
                    <a:pt x="127507" y="40403"/>
                  </a:cubicBezTo>
                  <a:cubicBezTo>
                    <a:pt x="127769" y="45628"/>
                    <a:pt x="128030" y="50332"/>
                    <a:pt x="128814" y="55296"/>
                  </a:cubicBezTo>
                  <a:cubicBezTo>
                    <a:pt x="129075" y="58170"/>
                    <a:pt x="129598" y="60783"/>
                    <a:pt x="130643" y="63396"/>
                  </a:cubicBezTo>
                  <a:cubicBezTo>
                    <a:pt x="132472" y="69405"/>
                    <a:pt x="138220" y="73325"/>
                    <a:pt x="144491" y="73325"/>
                  </a:cubicBezTo>
                  <a:cubicBezTo>
                    <a:pt x="148933" y="73325"/>
                    <a:pt x="153113" y="72541"/>
                    <a:pt x="157294" y="71234"/>
                  </a:cubicBezTo>
                  <a:cubicBezTo>
                    <a:pt x="163042" y="69405"/>
                    <a:pt x="168790" y="68099"/>
                    <a:pt x="174277" y="66270"/>
                  </a:cubicBezTo>
                  <a:cubicBezTo>
                    <a:pt x="178980" y="64702"/>
                    <a:pt x="183945" y="63657"/>
                    <a:pt x="188909" y="62873"/>
                  </a:cubicBezTo>
                  <a:cubicBezTo>
                    <a:pt x="190377" y="62710"/>
                    <a:pt x="191845" y="62626"/>
                    <a:pt x="193309" y="62626"/>
                  </a:cubicBezTo>
                  <a:cubicBezTo>
                    <a:pt x="198877" y="62626"/>
                    <a:pt x="204378" y="63841"/>
                    <a:pt x="209551" y="66531"/>
                  </a:cubicBezTo>
                  <a:cubicBezTo>
                    <a:pt x="216867" y="70189"/>
                    <a:pt x="222092" y="77244"/>
                    <a:pt x="223137" y="85605"/>
                  </a:cubicBezTo>
                  <a:cubicBezTo>
                    <a:pt x="225228" y="93966"/>
                    <a:pt x="221308" y="102588"/>
                    <a:pt x="213731" y="106246"/>
                  </a:cubicBezTo>
                  <a:cubicBezTo>
                    <a:pt x="210596" y="108075"/>
                    <a:pt x="207460" y="109904"/>
                    <a:pt x="204064" y="111733"/>
                  </a:cubicBezTo>
                  <a:cubicBezTo>
                    <a:pt x="199622" y="114085"/>
                    <a:pt x="194919" y="116698"/>
                    <a:pt x="190477" y="119049"/>
                  </a:cubicBezTo>
                  <a:cubicBezTo>
                    <a:pt x="185774" y="121662"/>
                    <a:pt x="181593" y="124798"/>
                    <a:pt x="177935" y="128456"/>
                  </a:cubicBezTo>
                  <a:cubicBezTo>
                    <a:pt x="173755" y="131852"/>
                    <a:pt x="171403" y="136817"/>
                    <a:pt x="170881" y="142042"/>
                  </a:cubicBezTo>
                  <a:cubicBezTo>
                    <a:pt x="170097" y="148052"/>
                    <a:pt x="169313" y="154323"/>
                    <a:pt x="168268" y="160332"/>
                  </a:cubicBezTo>
                  <a:cubicBezTo>
                    <a:pt x="166700" y="170784"/>
                    <a:pt x="161997" y="180451"/>
                    <a:pt x="154681" y="188028"/>
                  </a:cubicBezTo>
                  <a:cubicBezTo>
                    <a:pt x="151545" y="191164"/>
                    <a:pt x="147626" y="193777"/>
                    <a:pt x="143184" y="195344"/>
                  </a:cubicBezTo>
                  <a:cubicBezTo>
                    <a:pt x="141524" y="196141"/>
                    <a:pt x="139779" y="196516"/>
                    <a:pt x="138061" y="196516"/>
                  </a:cubicBezTo>
                  <a:cubicBezTo>
                    <a:pt x="133021" y="196516"/>
                    <a:pt x="128216" y="193290"/>
                    <a:pt x="126462" y="188028"/>
                  </a:cubicBezTo>
                  <a:cubicBezTo>
                    <a:pt x="126462" y="187767"/>
                    <a:pt x="126201" y="187245"/>
                    <a:pt x="126201" y="186722"/>
                  </a:cubicBezTo>
                  <a:cubicBezTo>
                    <a:pt x="123849" y="179145"/>
                    <a:pt x="122282" y="171306"/>
                    <a:pt x="122020" y="163468"/>
                  </a:cubicBezTo>
                  <a:cubicBezTo>
                    <a:pt x="121498" y="163206"/>
                    <a:pt x="120975" y="162684"/>
                    <a:pt x="120453" y="162161"/>
                  </a:cubicBezTo>
                  <a:cubicBezTo>
                    <a:pt x="118885" y="159548"/>
                    <a:pt x="117317" y="156936"/>
                    <a:pt x="115750" y="154323"/>
                  </a:cubicBezTo>
                  <a:cubicBezTo>
                    <a:pt x="112638" y="151929"/>
                    <a:pt x="108649" y="150632"/>
                    <a:pt x="104788" y="150632"/>
                  </a:cubicBezTo>
                  <a:cubicBezTo>
                    <a:pt x="104434" y="150632"/>
                    <a:pt x="104081" y="150643"/>
                    <a:pt x="103730" y="150665"/>
                  </a:cubicBezTo>
                  <a:cubicBezTo>
                    <a:pt x="99811" y="150926"/>
                    <a:pt x="96153" y="153016"/>
                    <a:pt x="93802" y="156152"/>
                  </a:cubicBezTo>
                  <a:cubicBezTo>
                    <a:pt x="91973" y="158503"/>
                    <a:pt x="90144" y="161377"/>
                    <a:pt x="88315" y="163990"/>
                  </a:cubicBezTo>
                  <a:cubicBezTo>
                    <a:pt x="85963" y="167648"/>
                    <a:pt x="83089" y="170784"/>
                    <a:pt x="79954" y="173658"/>
                  </a:cubicBezTo>
                  <a:cubicBezTo>
                    <a:pt x="75766" y="177464"/>
                    <a:pt x="70470" y="179468"/>
                    <a:pt x="65075" y="179468"/>
                  </a:cubicBezTo>
                  <a:cubicBezTo>
                    <a:pt x="63063" y="179468"/>
                    <a:pt x="61038" y="179190"/>
                    <a:pt x="59051" y="178622"/>
                  </a:cubicBezTo>
                  <a:cubicBezTo>
                    <a:pt x="51212" y="177054"/>
                    <a:pt x="46248" y="169216"/>
                    <a:pt x="48599" y="161377"/>
                  </a:cubicBezTo>
                  <a:cubicBezTo>
                    <a:pt x="49383" y="158765"/>
                    <a:pt x="50167" y="156413"/>
                    <a:pt x="51474" y="153800"/>
                  </a:cubicBezTo>
                  <a:cubicBezTo>
                    <a:pt x="52780" y="150665"/>
                    <a:pt x="54086" y="147791"/>
                    <a:pt x="55393" y="144394"/>
                  </a:cubicBezTo>
                  <a:cubicBezTo>
                    <a:pt x="56177" y="142565"/>
                    <a:pt x="56699" y="140736"/>
                    <a:pt x="57222" y="138907"/>
                  </a:cubicBezTo>
                  <a:cubicBezTo>
                    <a:pt x="59312" y="132114"/>
                    <a:pt x="55393" y="125059"/>
                    <a:pt x="48599" y="123230"/>
                  </a:cubicBezTo>
                  <a:cubicBezTo>
                    <a:pt x="45203" y="122185"/>
                    <a:pt x="41545" y="121401"/>
                    <a:pt x="37887" y="121140"/>
                  </a:cubicBezTo>
                  <a:cubicBezTo>
                    <a:pt x="33445" y="120878"/>
                    <a:pt x="28742" y="120356"/>
                    <a:pt x="24300" y="120094"/>
                  </a:cubicBezTo>
                  <a:cubicBezTo>
                    <a:pt x="20642" y="119572"/>
                    <a:pt x="17245" y="118527"/>
                    <a:pt x="13849" y="116959"/>
                  </a:cubicBezTo>
                  <a:cubicBezTo>
                    <a:pt x="6533" y="114346"/>
                    <a:pt x="4704" y="104679"/>
                    <a:pt x="10713" y="99453"/>
                  </a:cubicBezTo>
                  <a:cubicBezTo>
                    <a:pt x="16436" y="93935"/>
                    <a:pt x="22958" y="90175"/>
                    <a:pt x="30655" y="90175"/>
                  </a:cubicBezTo>
                  <a:cubicBezTo>
                    <a:pt x="32798" y="90175"/>
                    <a:pt x="35032" y="90466"/>
                    <a:pt x="37364" y="91092"/>
                  </a:cubicBezTo>
                  <a:cubicBezTo>
                    <a:pt x="41545" y="92137"/>
                    <a:pt x="45725" y="93182"/>
                    <a:pt x="49645" y="94489"/>
                  </a:cubicBezTo>
                  <a:cubicBezTo>
                    <a:pt x="52444" y="95161"/>
                    <a:pt x="55292" y="95496"/>
                    <a:pt x="58125" y="95496"/>
                  </a:cubicBezTo>
                  <a:cubicBezTo>
                    <a:pt x="61904" y="95496"/>
                    <a:pt x="65658" y="94899"/>
                    <a:pt x="69241" y="93705"/>
                  </a:cubicBezTo>
                  <a:cubicBezTo>
                    <a:pt x="72115" y="92921"/>
                    <a:pt x="74467" y="90831"/>
                    <a:pt x="76034" y="88479"/>
                  </a:cubicBezTo>
                  <a:cubicBezTo>
                    <a:pt x="78386" y="84037"/>
                    <a:pt x="79692" y="79334"/>
                    <a:pt x="79692" y="74631"/>
                  </a:cubicBezTo>
                  <a:cubicBezTo>
                    <a:pt x="79954" y="64441"/>
                    <a:pt x="79692" y="53990"/>
                    <a:pt x="78647" y="43799"/>
                  </a:cubicBezTo>
                  <a:cubicBezTo>
                    <a:pt x="77863" y="36222"/>
                    <a:pt x="78647" y="28384"/>
                    <a:pt x="81260" y="21068"/>
                  </a:cubicBezTo>
                  <a:cubicBezTo>
                    <a:pt x="83612" y="13229"/>
                    <a:pt x="89882" y="7220"/>
                    <a:pt x="97721" y="4868"/>
                  </a:cubicBezTo>
                  <a:cubicBezTo>
                    <a:pt x="99397" y="4335"/>
                    <a:pt x="101163" y="4068"/>
                    <a:pt x="102933" y="4068"/>
                  </a:cubicBezTo>
                  <a:close/>
                  <a:moveTo>
                    <a:pt x="102994" y="0"/>
                  </a:moveTo>
                  <a:cubicBezTo>
                    <a:pt x="100963" y="0"/>
                    <a:pt x="98921" y="311"/>
                    <a:pt x="96937" y="949"/>
                  </a:cubicBezTo>
                  <a:cubicBezTo>
                    <a:pt x="90144" y="2778"/>
                    <a:pt x="84134" y="7220"/>
                    <a:pt x="80737" y="13490"/>
                  </a:cubicBezTo>
                  <a:cubicBezTo>
                    <a:pt x="78125" y="17671"/>
                    <a:pt x="76296" y="22374"/>
                    <a:pt x="75512" y="27339"/>
                  </a:cubicBezTo>
                  <a:cubicBezTo>
                    <a:pt x="74467" y="33609"/>
                    <a:pt x="74467" y="40141"/>
                    <a:pt x="74989" y="46412"/>
                  </a:cubicBezTo>
                  <a:cubicBezTo>
                    <a:pt x="75250" y="52161"/>
                    <a:pt x="75773" y="57909"/>
                    <a:pt x="76034" y="63396"/>
                  </a:cubicBezTo>
                  <a:lnTo>
                    <a:pt x="75512" y="63396"/>
                  </a:lnTo>
                  <a:lnTo>
                    <a:pt x="75512" y="75676"/>
                  </a:lnTo>
                  <a:cubicBezTo>
                    <a:pt x="75512" y="79073"/>
                    <a:pt x="74467" y="82470"/>
                    <a:pt x="72638" y="85605"/>
                  </a:cubicBezTo>
                  <a:cubicBezTo>
                    <a:pt x="71592" y="87695"/>
                    <a:pt x="69502" y="89263"/>
                    <a:pt x="66889" y="90047"/>
                  </a:cubicBezTo>
                  <a:cubicBezTo>
                    <a:pt x="63922" y="90937"/>
                    <a:pt x="60871" y="91406"/>
                    <a:pt x="57831" y="91406"/>
                  </a:cubicBezTo>
                  <a:cubicBezTo>
                    <a:pt x="55517" y="91406"/>
                    <a:pt x="53210" y="91134"/>
                    <a:pt x="50951" y="90569"/>
                  </a:cubicBezTo>
                  <a:cubicBezTo>
                    <a:pt x="46509" y="89263"/>
                    <a:pt x="42329" y="87957"/>
                    <a:pt x="37887" y="86911"/>
                  </a:cubicBezTo>
                  <a:cubicBezTo>
                    <a:pt x="35507" y="86330"/>
                    <a:pt x="33203" y="86058"/>
                    <a:pt x="30973" y="86058"/>
                  </a:cubicBezTo>
                  <a:cubicBezTo>
                    <a:pt x="22185" y="86058"/>
                    <a:pt x="14561" y="90274"/>
                    <a:pt x="8100" y="96318"/>
                  </a:cubicBezTo>
                  <a:cubicBezTo>
                    <a:pt x="1" y="103634"/>
                    <a:pt x="2352" y="116698"/>
                    <a:pt x="12542" y="120617"/>
                  </a:cubicBezTo>
                  <a:cubicBezTo>
                    <a:pt x="15939" y="122446"/>
                    <a:pt x="19858" y="123491"/>
                    <a:pt x="23516" y="124014"/>
                  </a:cubicBezTo>
                  <a:cubicBezTo>
                    <a:pt x="27958" y="124536"/>
                    <a:pt x="32661" y="124798"/>
                    <a:pt x="37103" y="125320"/>
                  </a:cubicBezTo>
                  <a:cubicBezTo>
                    <a:pt x="40238" y="125320"/>
                    <a:pt x="43374" y="125843"/>
                    <a:pt x="46509" y="126888"/>
                  </a:cubicBezTo>
                  <a:cubicBezTo>
                    <a:pt x="52519" y="128717"/>
                    <a:pt x="54870" y="132897"/>
                    <a:pt x="53041" y="138907"/>
                  </a:cubicBezTo>
                  <a:cubicBezTo>
                    <a:pt x="51735" y="142565"/>
                    <a:pt x="50428" y="146223"/>
                    <a:pt x="48861" y="149620"/>
                  </a:cubicBezTo>
                  <a:cubicBezTo>
                    <a:pt x="47554" y="153016"/>
                    <a:pt x="45987" y="156413"/>
                    <a:pt x="44941" y="159810"/>
                  </a:cubicBezTo>
                  <a:cubicBezTo>
                    <a:pt x="41545" y="170261"/>
                    <a:pt x="48077" y="181235"/>
                    <a:pt x="58790" y="183064"/>
                  </a:cubicBezTo>
                  <a:cubicBezTo>
                    <a:pt x="60227" y="183325"/>
                    <a:pt x="61729" y="183456"/>
                    <a:pt x="63231" y="183456"/>
                  </a:cubicBezTo>
                  <a:cubicBezTo>
                    <a:pt x="64734" y="183456"/>
                    <a:pt x="66236" y="183325"/>
                    <a:pt x="67673" y="183064"/>
                  </a:cubicBezTo>
                  <a:cubicBezTo>
                    <a:pt x="75512" y="182280"/>
                    <a:pt x="82566" y="178100"/>
                    <a:pt x="87270" y="171829"/>
                  </a:cubicBezTo>
                  <a:cubicBezTo>
                    <a:pt x="90405" y="167910"/>
                    <a:pt x="93018" y="163729"/>
                    <a:pt x="96153" y="159810"/>
                  </a:cubicBezTo>
                  <a:cubicBezTo>
                    <a:pt x="98348" y="156273"/>
                    <a:pt x="101966" y="154558"/>
                    <a:pt x="105573" y="154558"/>
                  </a:cubicBezTo>
                  <a:cubicBezTo>
                    <a:pt x="109694" y="154558"/>
                    <a:pt x="113799" y="156797"/>
                    <a:pt x="115750" y="161116"/>
                  </a:cubicBezTo>
                  <a:cubicBezTo>
                    <a:pt x="116533" y="163206"/>
                    <a:pt x="117317" y="165297"/>
                    <a:pt x="117840" y="167648"/>
                  </a:cubicBezTo>
                  <a:cubicBezTo>
                    <a:pt x="118624" y="170522"/>
                    <a:pt x="118885" y="173396"/>
                    <a:pt x="119408" y="176271"/>
                  </a:cubicBezTo>
                  <a:cubicBezTo>
                    <a:pt x="120191" y="181235"/>
                    <a:pt x="121498" y="186199"/>
                    <a:pt x="123327" y="190641"/>
                  </a:cubicBezTo>
                  <a:cubicBezTo>
                    <a:pt x="125766" y="196740"/>
                    <a:pt x="131685" y="200466"/>
                    <a:pt x="137885" y="200466"/>
                  </a:cubicBezTo>
                  <a:cubicBezTo>
                    <a:pt x="139653" y="200466"/>
                    <a:pt x="141445" y="200163"/>
                    <a:pt x="143184" y="199525"/>
                  </a:cubicBezTo>
                  <a:cubicBezTo>
                    <a:pt x="150239" y="197173"/>
                    <a:pt x="156510" y="192993"/>
                    <a:pt x="160690" y="186983"/>
                  </a:cubicBezTo>
                  <a:cubicBezTo>
                    <a:pt x="165655" y="180712"/>
                    <a:pt x="169313" y="173658"/>
                    <a:pt x="171142" y="165819"/>
                  </a:cubicBezTo>
                  <a:cubicBezTo>
                    <a:pt x="172971" y="158765"/>
                    <a:pt x="174016" y="151449"/>
                    <a:pt x="174538" y="144394"/>
                  </a:cubicBezTo>
                  <a:cubicBezTo>
                    <a:pt x="175061" y="138123"/>
                    <a:pt x="178196" y="132375"/>
                    <a:pt x="183422" y="128978"/>
                  </a:cubicBezTo>
                  <a:cubicBezTo>
                    <a:pt x="189170" y="124536"/>
                    <a:pt x="195441" y="120617"/>
                    <a:pt x="201973" y="117482"/>
                  </a:cubicBezTo>
                  <a:cubicBezTo>
                    <a:pt x="206154" y="115130"/>
                    <a:pt x="210334" y="113040"/>
                    <a:pt x="214515" y="110688"/>
                  </a:cubicBezTo>
                  <a:cubicBezTo>
                    <a:pt x="217650" y="108859"/>
                    <a:pt x="220525" y="106508"/>
                    <a:pt x="222876" y="103895"/>
                  </a:cubicBezTo>
                  <a:cubicBezTo>
                    <a:pt x="224966" y="101805"/>
                    <a:pt x="226273" y="99453"/>
                    <a:pt x="226795" y="96579"/>
                  </a:cubicBezTo>
                  <a:cubicBezTo>
                    <a:pt x="230192" y="81947"/>
                    <a:pt x="222092" y="66792"/>
                    <a:pt x="207983" y="61306"/>
                  </a:cubicBezTo>
                  <a:cubicBezTo>
                    <a:pt x="203357" y="59640"/>
                    <a:pt x="198600" y="58761"/>
                    <a:pt x="193804" y="58761"/>
                  </a:cubicBezTo>
                  <a:cubicBezTo>
                    <a:pt x="191829" y="58761"/>
                    <a:pt x="189846" y="58910"/>
                    <a:pt x="187864" y="59215"/>
                  </a:cubicBezTo>
                  <a:cubicBezTo>
                    <a:pt x="182116" y="59999"/>
                    <a:pt x="176629" y="61306"/>
                    <a:pt x="171142" y="62873"/>
                  </a:cubicBezTo>
                  <a:cubicBezTo>
                    <a:pt x="164610" y="65225"/>
                    <a:pt x="157816" y="67054"/>
                    <a:pt x="150762" y="68621"/>
                  </a:cubicBezTo>
                  <a:cubicBezTo>
                    <a:pt x="148933" y="68883"/>
                    <a:pt x="146842" y="69144"/>
                    <a:pt x="144752" y="69144"/>
                  </a:cubicBezTo>
                  <a:cubicBezTo>
                    <a:pt x="144554" y="69155"/>
                    <a:pt x="144357" y="69161"/>
                    <a:pt x="144161" y="69161"/>
                  </a:cubicBezTo>
                  <a:cubicBezTo>
                    <a:pt x="139702" y="69161"/>
                    <a:pt x="135802" y="66344"/>
                    <a:pt x="134301" y="62089"/>
                  </a:cubicBezTo>
                  <a:cubicBezTo>
                    <a:pt x="133517" y="59738"/>
                    <a:pt x="132733" y="57125"/>
                    <a:pt x="132733" y="54773"/>
                  </a:cubicBezTo>
                  <a:cubicBezTo>
                    <a:pt x="132210" y="50070"/>
                    <a:pt x="131949" y="45106"/>
                    <a:pt x="131427" y="40403"/>
                  </a:cubicBezTo>
                  <a:cubicBezTo>
                    <a:pt x="131165" y="34916"/>
                    <a:pt x="130120" y="29690"/>
                    <a:pt x="128552" y="24464"/>
                  </a:cubicBezTo>
                  <a:cubicBezTo>
                    <a:pt x="126462" y="17671"/>
                    <a:pt x="122804" y="11400"/>
                    <a:pt x="117840" y="6436"/>
                  </a:cubicBezTo>
                  <a:cubicBezTo>
                    <a:pt x="113841" y="2246"/>
                    <a:pt x="108454" y="0"/>
                    <a:pt x="102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3721800" y="1265275"/>
              <a:ext cx="2070700" cy="1017400"/>
            </a:xfrm>
            <a:custGeom>
              <a:avLst/>
              <a:gdLst/>
              <a:ahLst/>
              <a:cxnLst/>
              <a:rect l="l" t="t" r="r" b="b"/>
              <a:pathLst>
                <a:path w="82828" h="40696" extrusionOk="0">
                  <a:moveTo>
                    <a:pt x="1568" y="1"/>
                  </a:moveTo>
                  <a:cubicBezTo>
                    <a:pt x="1372" y="1"/>
                    <a:pt x="1176" y="66"/>
                    <a:pt x="1046" y="197"/>
                  </a:cubicBezTo>
                  <a:cubicBezTo>
                    <a:pt x="523" y="458"/>
                    <a:pt x="262" y="719"/>
                    <a:pt x="262" y="1242"/>
                  </a:cubicBezTo>
                  <a:cubicBezTo>
                    <a:pt x="1" y="2026"/>
                    <a:pt x="262" y="2810"/>
                    <a:pt x="523" y="3855"/>
                  </a:cubicBezTo>
                  <a:cubicBezTo>
                    <a:pt x="1568" y="7252"/>
                    <a:pt x="2352" y="10648"/>
                    <a:pt x="3136" y="14306"/>
                  </a:cubicBezTo>
                  <a:cubicBezTo>
                    <a:pt x="3920" y="18487"/>
                    <a:pt x="4965" y="22667"/>
                    <a:pt x="6271" y="26848"/>
                  </a:cubicBezTo>
                  <a:cubicBezTo>
                    <a:pt x="8362" y="33119"/>
                    <a:pt x="13587" y="38083"/>
                    <a:pt x="20120" y="39651"/>
                  </a:cubicBezTo>
                  <a:cubicBezTo>
                    <a:pt x="24039" y="40435"/>
                    <a:pt x="27958" y="40696"/>
                    <a:pt x="31616" y="40696"/>
                  </a:cubicBezTo>
                  <a:cubicBezTo>
                    <a:pt x="38671" y="40435"/>
                    <a:pt x="45725" y="39390"/>
                    <a:pt x="52519" y="37561"/>
                  </a:cubicBezTo>
                  <a:cubicBezTo>
                    <a:pt x="61141" y="35209"/>
                    <a:pt x="69764" y="33903"/>
                    <a:pt x="78647" y="33119"/>
                  </a:cubicBezTo>
                  <a:cubicBezTo>
                    <a:pt x="79431" y="33119"/>
                    <a:pt x="80476" y="33119"/>
                    <a:pt x="81260" y="32857"/>
                  </a:cubicBezTo>
                  <a:cubicBezTo>
                    <a:pt x="82305" y="32596"/>
                    <a:pt x="82828" y="31551"/>
                    <a:pt x="82567" y="30767"/>
                  </a:cubicBezTo>
                  <a:cubicBezTo>
                    <a:pt x="82567" y="29983"/>
                    <a:pt x="81783" y="29461"/>
                    <a:pt x="81260" y="29461"/>
                  </a:cubicBezTo>
                  <a:cubicBezTo>
                    <a:pt x="80017" y="29365"/>
                    <a:pt x="78774" y="29304"/>
                    <a:pt x="77530" y="29304"/>
                  </a:cubicBezTo>
                  <a:cubicBezTo>
                    <a:pt x="75377" y="29304"/>
                    <a:pt x="73223" y="29486"/>
                    <a:pt x="71070" y="29983"/>
                  </a:cubicBezTo>
                  <a:cubicBezTo>
                    <a:pt x="63754" y="30767"/>
                    <a:pt x="56699" y="32335"/>
                    <a:pt x="49645" y="34164"/>
                  </a:cubicBezTo>
                  <a:cubicBezTo>
                    <a:pt x="43388" y="35674"/>
                    <a:pt x="36775" y="36650"/>
                    <a:pt x="30247" y="36650"/>
                  </a:cubicBezTo>
                  <a:cubicBezTo>
                    <a:pt x="28869" y="36650"/>
                    <a:pt x="27495" y="36606"/>
                    <a:pt x="26129" y="36515"/>
                  </a:cubicBezTo>
                  <a:cubicBezTo>
                    <a:pt x="18291" y="36515"/>
                    <a:pt x="11497" y="31290"/>
                    <a:pt x="9407" y="23974"/>
                  </a:cubicBezTo>
                  <a:cubicBezTo>
                    <a:pt x="8362" y="20055"/>
                    <a:pt x="7317" y="16135"/>
                    <a:pt x="6533" y="11955"/>
                  </a:cubicBezTo>
                  <a:cubicBezTo>
                    <a:pt x="6010" y="8558"/>
                    <a:pt x="5226" y="5423"/>
                    <a:pt x="3920" y="2287"/>
                  </a:cubicBezTo>
                  <a:cubicBezTo>
                    <a:pt x="3397" y="1503"/>
                    <a:pt x="2875" y="719"/>
                    <a:pt x="2091" y="197"/>
                  </a:cubicBezTo>
                  <a:cubicBezTo>
                    <a:pt x="1960" y="66"/>
                    <a:pt x="1764" y="1"/>
                    <a:pt x="1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3349475" y="3756250"/>
              <a:ext cx="1463225" cy="1184275"/>
            </a:xfrm>
            <a:custGeom>
              <a:avLst/>
              <a:gdLst/>
              <a:ahLst/>
              <a:cxnLst/>
              <a:rect l="l" t="t" r="r" b="b"/>
              <a:pathLst>
                <a:path w="58529" h="47371" extrusionOk="0">
                  <a:moveTo>
                    <a:pt x="6045" y="0"/>
                  </a:moveTo>
                  <a:cubicBezTo>
                    <a:pt x="4882" y="0"/>
                    <a:pt x="3720" y="204"/>
                    <a:pt x="2613" y="630"/>
                  </a:cubicBezTo>
                  <a:cubicBezTo>
                    <a:pt x="1829" y="891"/>
                    <a:pt x="1307" y="1152"/>
                    <a:pt x="784" y="1675"/>
                  </a:cubicBezTo>
                  <a:cubicBezTo>
                    <a:pt x="262" y="2198"/>
                    <a:pt x="0" y="2720"/>
                    <a:pt x="0" y="3504"/>
                  </a:cubicBezTo>
                  <a:cubicBezTo>
                    <a:pt x="0" y="4288"/>
                    <a:pt x="784" y="4549"/>
                    <a:pt x="1568" y="4549"/>
                  </a:cubicBezTo>
                  <a:cubicBezTo>
                    <a:pt x="2352" y="4549"/>
                    <a:pt x="3397" y="4549"/>
                    <a:pt x="4181" y="4288"/>
                  </a:cubicBezTo>
                  <a:cubicBezTo>
                    <a:pt x="4638" y="4212"/>
                    <a:pt x="5101" y="4174"/>
                    <a:pt x="5564" y="4174"/>
                  </a:cubicBezTo>
                  <a:cubicBezTo>
                    <a:pt x="8274" y="4174"/>
                    <a:pt x="10980" y="5453"/>
                    <a:pt x="12542" y="7684"/>
                  </a:cubicBezTo>
                  <a:cubicBezTo>
                    <a:pt x="13849" y="8991"/>
                    <a:pt x="14894" y="10559"/>
                    <a:pt x="15678" y="12126"/>
                  </a:cubicBezTo>
                  <a:cubicBezTo>
                    <a:pt x="18029" y="15262"/>
                    <a:pt x="19336" y="18658"/>
                    <a:pt x="20119" y="22578"/>
                  </a:cubicBezTo>
                  <a:cubicBezTo>
                    <a:pt x="21426" y="25191"/>
                    <a:pt x="22471" y="28326"/>
                    <a:pt x="22993" y="31200"/>
                  </a:cubicBezTo>
                  <a:cubicBezTo>
                    <a:pt x="24300" y="35903"/>
                    <a:pt x="26390" y="40084"/>
                    <a:pt x="29526" y="44003"/>
                  </a:cubicBezTo>
                  <a:cubicBezTo>
                    <a:pt x="31102" y="46210"/>
                    <a:pt x="33629" y="47371"/>
                    <a:pt x="36189" y="47371"/>
                  </a:cubicBezTo>
                  <a:cubicBezTo>
                    <a:pt x="37873" y="47371"/>
                    <a:pt x="39571" y="46869"/>
                    <a:pt x="41022" y="45832"/>
                  </a:cubicBezTo>
                  <a:cubicBezTo>
                    <a:pt x="44941" y="43742"/>
                    <a:pt x="48338" y="40606"/>
                    <a:pt x="50951" y="36687"/>
                  </a:cubicBezTo>
                  <a:cubicBezTo>
                    <a:pt x="54348" y="30939"/>
                    <a:pt x="56960" y="24407"/>
                    <a:pt x="58528" y="17875"/>
                  </a:cubicBezTo>
                  <a:cubicBezTo>
                    <a:pt x="58528" y="17352"/>
                    <a:pt x="58528" y="16829"/>
                    <a:pt x="58528" y="16568"/>
                  </a:cubicBezTo>
                  <a:cubicBezTo>
                    <a:pt x="58267" y="16046"/>
                    <a:pt x="58006" y="15784"/>
                    <a:pt x="57483" y="15784"/>
                  </a:cubicBezTo>
                  <a:cubicBezTo>
                    <a:pt x="57352" y="15654"/>
                    <a:pt x="57026" y="15588"/>
                    <a:pt x="56732" y="15588"/>
                  </a:cubicBezTo>
                  <a:cubicBezTo>
                    <a:pt x="56438" y="15588"/>
                    <a:pt x="56177" y="15654"/>
                    <a:pt x="56177" y="15784"/>
                  </a:cubicBezTo>
                  <a:cubicBezTo>
                    <a:pt x="55654" y="16568"/>
                    <a:pt x="54870" y="17352"/>
                    <a:pt x="54609" y="18397"/>
                  </a:cubicBezTo>
                  <a:cubicBezTo>
                    <a:pt x="53302" y="21794"/>
                    <a:pt x="52257" y="25452"/>
                    <a:pt x="50951" y="28849"/>
                  </a:cubicBezTo>
                  <a:cubicBezTo>
                    <a:pt x="48861" y="34074"/>
                    <a:pt x="45203" y="38777"/>
                    <a:pt x="40238" y="41913"/>
                  </a:cubicBezTo>
                  <a:cubicBezTo>
                    <a:pt x="39184" y="42967"/>
                    <a:pt x="37833" y="43468"/>
                    <a:pt x="36492" y="43468"/>
                  </a:cubicBezTo>
                  <a:cubicBezTo>
                    <a:pt x="34510" y="43468"/>
                    <a:pt x="32551" y="42372"/>
                    <a:pt x="31616" y="40345"/>
                  </a:cubicBezTo>
                  <a:cubicBezTo>
                    <a:pt x="30832" y="39039"/>
                    <a:pt x="30048" y="37993"/>
                    <a:pt x="29526" y="36687"/>
                  </a:cubicBezTo>
                  <a:cubicBezTo>
                    <a:pt x="27958" y="33813"/>
                    <a:pt x="26913" y="30939"/>
                    <a:pt x="26129" y="27803"/>
                  </a:cubicBezTo>
                  <a:cubicBezTo>
                    <a:pt x="24561" y="21271"/>
                    <a:pt x="21948" y="15262"/>
                    <a:pt x="18813" y="9513"/>
                  </a:cubicBezTo>
                  <a:cubicBezTo>
                    <a:pt x="17245" y="6639"/>
                    <a:pt x="15155" y="4288"/>
                    <a:pt x="12803" y="2459"/>
                  </a:cubicBezTo>
                  <a:cubicBezTo>
                    <a:pt x="10866" y="873"/>
                    <a:pt x="8453" y="0"/>
                    <a:pt x="6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2944475" y="630825"/>
              <a:ext cx="522600" cy="1743525"/>
            </a:xfrm>
            <a:custGeom>
              <a:avLst/>
              <a:gdLst/>
              <a:ahLst/>
              <a:cxnLst/>
              <a:rect l="l" t="t" r="r" b="b"/>
              <a:pathLst>
                <a:path w="20904" h="69741" extrusionOk="0">
                  <a:moveTo>
                    <a:pt x="15248" y="0"/>
                  </a:moveTo>
                  <a:cubicBezTo>
                    <a:pt x="13757" y="0"/>
                    <a:pt x="12243" y="522"/>
                    <a:pt x="10975" y="1537"/>
                  </a:cubicBezTo>
                  <a:cubicBezTo>
                    <a:pt x="9146" y="2843"/>
                    <a:pt x="7578" y="4672"/>
                    <a:pt x="6533" y="6762"/>
                  </a:cubicBezTo>
                  <a:cubicBezTo>
                    <a:pt x="1830" y="15124"/>
                    <a:pt x="1" y="24791"/>
                    <a:pt x="1569" y="34197"/>
                  </a:cubicBezTo>
                  <a:cubicBezTo>
                    <a:pt x="2091" y="36288"/>
                    <a:pt x="2091" y="38378"/>
                    <a:pt x="2614" y="40468"/>
                  </a:cubicBezTo>
                  <a:cubicBezTo>
                    <a:pt x="4181" y="49091"/>
                    <a:pt x="3920" y="57974"/>
                    <a:pt x="1830" y="66597"/>
                  </a:cubicBezTo>
                  <a:cubicBezTo>
                    <a:pt x="1569" y="67642"/>
                    <a:pt x="1307" y="68687"/>
                    <a:pt x="2091" y="69471"/>
                  </a:cubicBezTo>
                  <a:cubicBezTo>
                    <a:pt x="2341" y="69658"/>
                    <a:pt x="2620" y="69741"/>
                    <a:pt x="2911" y="69741"/>
                  </a:cubicBezTo>
                  <a:cubicBezTo>
                    <a:pt x="3840" y="69741"/>
                    <a:pt x="4891" y="68898"/>
                    <a:pt x="5488" y="67903"/>
                  </a:cubicBezTo>
                  <a:cubicBezTo>
                    <a:pt x="5749" y="67119"/>
                    <a:pt x="6010" y="66335"/>
                    <a:pt x="6272" y="65290"/>
                  </a:cubicBezTo>
                  <a:cubicBezTo>
                    <a:pt x="7578" y="57190"/>
                    <a:pt x="7839" y="49091"/>
                    <a:pt x="6794" y="40991"/>
                  </a:cubicBezTo>
                  <a:cubicBezTo>
                    <a:pt x="5749" y="36549"/>
                    <a:pt x="4965" y="32107"/>
                    <a:pt x="4965" y="27665"/>
                  </a:cubicBezTo>
                  <a:cubicBezTo>
                    <a:pt x="4965" y="20872"/>
                    <a:pt x="6794" y="14601"/>
                    <a:pt x="9930" y="8853"/>
                  </a:cubicBezTo>
                  <a:cubicBezTo>
                    <a:pt x="10713" y="7546"/>
                    <a:pt x="11497" y="6501"/>
                    <a:pt x="12542" y="5456"/>
                  </a:cubicBezTo>
                  <a:cubicBezTo>
                    <a:pt x="13039" y="4629"/>
                    <a:pt x="13954" y="4116"/>
                    <a:pt x="14956" y="4116"/>
                  </a:cubicBezTo>
                  <a:cubicBezTo>
                    <a:pt x="15537" y="4116"/>
                    <a:pt x="16148" y="4289"/>
                    <a:pt x="16723" y="4672"/>
                  </a:cubicBezTo>
                  <a:cubicBezTo>
                    <a:pt x="16984" y="4672"/>
                    <a:pt x="17507" y="5195"/>
                    <a:pt x="17768" y="5195"/>
                  </a:cubicBezTo>
                  <a:cubicBezTo>
                    <a:pt x="18238" y="5430"/>
                    <a:pt x="18655" y="5559"/>
                    <a:pt x="19043" y="5559"/>
                  </a:cubicBezTo>
                  <a:cubicBezTo>
                    <a:pt x="19518" y="5559"/>
                    <a:pt x="19949" y="5365"/>
                    <a:pt x="20381" y="4933"/>
                  </a:cubicBezTo>
                  <a:cubicBezTo>
                    <a:pt x="20904" y="3888"/>
                    <a:pt x="20642" y="2582"/>
                    <a:pt x="19597" y="1798"/>
                  </a:cubicBezTo>
                  <a:cubicBezTo>
                    <a:pt x="18387" y="588"/>
                    <a:pt x="16830" y="0"/>
                    <a:pt x="15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5106600" y="2136500"/>
              <a:ext cx="1077825" cy="1108975"/>
            </a:xfrm>
            <a:custGeom>
              <a:avLst/>
              <a:gdLst/>
              <a:ahLst/>
              <a:cxnLst/>
              <a:rect l="l" t="t" r="r" b="b"/>
              <a:pathLst>
                <a:path w="43113" h="44359" extrusionOk="0">
                  <a:moveTo>
                    <a:pt x="37471" y="1"/>
                  </a:moveTo>
                  <a:cubicBezTo>
                    <a:pt x="37250" y="1"/>
                    <a:pt x="37038" y="33"/>
                    <a:pt x="36842" y="99"/>
                  </a:cubicBezTo>
                  <a:cubicBezTo>
                    <a:pt x="36058" y="621"/>
                    <a:pt x="35536" y="1666"/>
                    <a:pt x="36058" y="2450"/>
                  </a:cubicBezTo>
                  <a:cubicBezTo>
                    <a:pt x="37103" y="4279"/>
                    <a:pt x="37626" y="6370"/>
                    <a:pt x="37626" y="8460"/>
                  </a:cubicBezTo>
                  <a:cubicBezTo>
                    <a:pt x="37887" y="12118"/>
                    <a:pt x="36319" y="15515"/>
                    <a:pt x="33707" y="18127"/>
                  </a:cubicBezTo>
                  <a:cubicBezTo>
                    <a:pt x="30310" y="21263"/>
                    <a:pt x="26391" y="24137"/>
                    <a:pt x="21949" y="25966"/>
                  </a:cubicBezTo>
                  <a:cubicBezTo>
                    <a:pt x="17246" y="28056"/>
                    <a:pt x="12543" y="30408"/>
                    <a:pt x="8101" y="33282"/>
                  </a:cubicBezTo>
                  <a:cubicBezTo>
                    <a:pt x="5749" y="34850"/>
                    <a:pt x="3398" y="36679"/>
                    <a:pt x="1307" y="38769"/>
                  </a:cubicBezTo>
                  <a:cubicBezTo>
                    <a:pt x="524" y="39814"/>
                    <a:pt x="1" y="41120"/>
                    <a:pt x="1" y="42688"/>
                  </a:cubicBezTo>
                  <a:cubicBezTo>
                    <a:pt x="262" y="43211"/>
                    <a:pt x="524" y="43733"/>
                    <a:pt x="1307" y="44256"/>
                  </a:cubicBezTo>
                  <a:cubicBezTo>
                    <a:pt x="1447" y="44326"/>
                    <a:pt x="1606" y="44358"/>
                    <a:pt x="1769" y="44358"/>
                  </a:cubicBezTo>
                  <a:cubicBezTo>
                    <a:pt x="2212" y="44358"/>
                    <a:pt x="2684" y="44116"/>
                    <a:pt x="2875" y="43733"/>
                  </a:cubicBezTo>
                  <a:cubicBezTo>
                    <a:pt x="5488" y="39814"/>
                    <a:pt x="8885" y="36940"/>
                    <a:pt x="13065" y="34850"/>
                  </a:cubicBezTo>
                  <a:cubicBezTo>
                    <a:pt x="16201" y="33021"/>
                    <a:pt x="19336" y="31192"/>
                    <a:pt x="22733" y="29885"/>
                  </a:cubicBezTo>
                  <a:cubicBezTo>
                    <a:pt x="27697" y="27795"/>
                    <a:pt x="32400" y="24921"/>
                    <a:pt x="36319" y="21001"/>
                  </a:cubicBezTo>
                  <a:cubicBezTo>
                    <a:pt x="41284" y="16821"/>
                    <a:pt x="43113" y="9766"/>
                    <a:pt x="41023" y="3757"/>
                  </a:cubicBezTo>
                  <a:cubicBezTo>
                    <a:pt x="40500" y="2712"/>
                    <a:pt x="39977" y="1666"/>
                    <a:pt x="39455" y="883"/>
                  </a:cubicBezTo>
                  <a:cubicBezTo>
                    <a:pt x="38867" y="295"/>
                    <a:pt x="38132" y="1"/>
                    <a:pt x="37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a:off x="2206350" y="3549900"/>
              <a:ext cx="437675" cy="933675"/>
            </a:xfrm>
            <a:custGeom>
              <a:avLst/>
              <a:gdLst/>
              <a:ahLst/>
              <a:cxnLst/>
              <a:rect l="l" t="t" r="r" b="b"/>
              <a:pathLst>
                <a:path w="17507" h="37347" extrusionOk="0">
                  <a:moveTo>
                    <a:pt x="8362" y="0"/>
                  </a:moveTo>
                  <a:cubicBezTo>
                    <a:pt x="7317" y="0"/>
                    <a:pt x="6533" y="784"/>
                    <a:pt x="6533" y="1829"/>
                  </a:cubicBezTo>
                  <a:cubicBezTo>
                    <a:pt x="5488" y="7316"/>
                    <a:pt x="3920" y="12803"/>
                    <a:pt x="1830" y="18029"/>
                  </a:cubicBezTo>
                  <a:cubicBezTo>
                    <a:pt x="785" y="20903"/>
                    <a:pt x="1" y="23777"/>
                    <a:pt x="1" y="26651"/>
                  </a:cubicBezTo>
                  <a:cubicBezTo>
                    <a:pt x="1" y="27958"/>
                    <a:pt x="1" y="29525"/>
                    <a:pt x="262" y="30832"/>
                  </a:cubicBezTo>
                  <a:cubicBezTo>
                    <a:pt x="785" y="33183"/>
                    <a:pt x="2352" y="35535"/>
                    <a:pt x="4443" y="36580"/>
                  </a:cubicBezTo>
                  <a:cubicBezTo>
                    <a:pt x="5782" y="37101"/>
                    <a:pt x="7164" y="37346"/>
                    <a:pt x="8522" y="37346"/>
                  </a:cubicBezTo>
                  <a:cubicBezTo>
                    <a:pt x="11932" y="37346"/>
                    <a:pt x="15190" y="35799"/>
                    <a:pt x="17245" y="33183"/>
                  </a:cubicBezTo>
                  <a:cubicBezTo>
                    <a:pt x="17507" y="32661"/>
                    <a:pt x="17507" y="32138"/>
                    <a:pt x="17245" y="31877"/>
                  </a:cubicBezTo>
                  <a:cubicBezTo>
                    <a:pt x="16984" y="31354"/>
                    <a:pt x="16200" y="30832"/>
                    <a:pt x="15678" y="30832"/>
                  </a:cubicBezTo>
                  <a:cubicBezTo>
                    <a:pt x="14110" y="31354"/>
                    <a:pt x="12542" y="32138"/>
                    <a:pt x="10713" y="32922"/>
                  </a:cubicBezTo>
                  <a:cubicBezTo>
                    <a:pt x="9763" y="33219"/>
                    <a:pt x="8908" y="33367"/>
                    <a:pt x="8149" y="33367"/>
                  </a:cubicBezTo>
                  <a:cubicBezTo>
                    <a:pt x="5572" y="33367"/>
                    <a:pt x="4122" y="31651"/>
                    <a:pt x="3920" y="28219"/>
                  </a:cubicBezTo>
                  <a:cubicBezTo>
                    <a:pt x="3659" y="25606"/>
                    <a:pt x="4181" y="23254"/>
                    <a:pt x="4965" y="20903"/>
                  </a:cubicBezTo>
                  <a:cubicBezTo>
                    <a:pt x="6010" y="17506"/>
                    <a:pt x="7317" y="14371"/>
                    <a:pt x="8362" y="11235"/>
                  </a:cubicBezTo>
                  <a:cubicBezTo>
                    <a:pt x="9407" y="8884"/>
                    <a:pt x="9930" y="6532"/>
                    <a:pt x="9930" y="3919"/>
                  </a:cubicBezTo>
                  <a:cubicBezTo>
                    <a:pt x="9930" y="3136"/>
                    <a:pt x="9930" y="2613"/>
                    <a:pt x="9930" y="1829"/>
                  </a:cubicBezTo>
                  <a:cubicBezTo>
                    <a:pt x="9930" y="1045"/>
                    <a:pt x="9407" y="0"/>
                    <a:pt x="8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1259200" y="2622325"/>
              <a:ext cx="398475" cy="405025"/>
            </a:xfrm>
            <a:custGeom>
              <a:avLst/>
              <a:gdLst/>
              <a:ahLst/>
              <a:cxnLst/>
              <a:rect l="l" t="t" r="r" b="b"/>
              <a:pathLst>
                <a:path w="15939" h="16201" extrusionOk="0">
                  <a:moveTo>
                    <a:pt x="11497" y="1"/>
                  </a:moveTo>
                  <a:cubicBezTo>
                    <a:pt x="8100" y="1"/>
                    <a:pt x="4704" y="1568"/>
                    <a:pt x="2613" y="4443"/>
                  </a:cubicBezTo>
                  <a:cubicBezTo>
                    <a:pt x="0" y="8623"/>
                    <a:pt x="1568" y="13849"/>
                    <a:pt x="6010" y="15939"/>
                  </a:cubicBezTo>
                  <a:cubicBezTo>
                    <a:pt x="6358" y="16113"/>
                    <a:pt x="6765" y="16200"/>
                    <a:pt x="7181" y="16200"/>
                  </a:cubicBezTo>
                  <a:cubicBezTo>
                    <a:pt x="8013" y="16200"/>
                    <a:pt x="8884" y="15852"/>
                    <a:pt x="9407" y="15155"/>
                  </a:cubicBezTo>
                  <a:cubicBezTo>
                    <a:pt x="10191" y="14110"/>
                    <a:pt x="9407" y="13065"/>
                    <a:pt x="8362" y="12281"/>
                  </a:cubicBezTo>
                  <a:cubicBezTo>
                    <a:pt x="8100" y="12281"/>
                    <a:pt x="7578" y="12020"/>
                    <a:pt x="7316" y="11759"/>
                  </a:cubicBezTo>
                  <a:cubicBezTo>
                    <a:pt x="4965" y="9930"/>
                    <a:pt x="5226" y="6533"/>
                    <a:pt x="7839" y="5226"/>
                  </a:cubicBezTo>
                  <a:cubicBezTo>
                    <a:pt x="9407" y="4181"/>
                    <a:pt x="11497" y="3920"/>
                    <a:pt x="13587" y="3920"/>
                  </a:cubicBezTo>
                  <a:cubicBezTo>
                    <a:pt x="14894" y="3920"/>
                    <a:pt x="15939" y="3659"/>
                    <a:pt x="15939" y="2352"/>
                  </a:cubicBezTo>
                  <a:cubicBezTo>
                    <a:pt x="15939" y="1307"/>
                    <a:pt x="14894" y="785"/>
                    <a:pt x="14110" y="523"/>
                  </a:cubicBezTo>
                  <a:cubicBezTo>
                    <a:pt x="13065" y="262"/>
                    <a:pt x="12281" y="1"/>
                    <a:pt x="11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2532950" y="2704350"/>
              <a:ext cx="287450" cy="172750"/>
            </a:xfrm>
            <a:custGeom>
              <a:avLst/>
              <a:gdLst/>
              <a:ahLst/>
              <a:cxnLst/>
              <a:rect l="l" t="t" r="r" b="b"/>
              <a:pathLst>
                <a:path w="11498" h="6910" extrusionOk="0">
                  <a:moveTo>
                    <a:pt x="9678" y="0"/>
                  </a:moveTo>
                  <a:cubicBezTo>
                    <a:pt x="9523" y="0"/>
                    <a:pt x="9407" y="116"/>
                    <a:pt x="9407" y="116"/>
                  </a:cubicBezTo>
                  <a:cubicBezTo>
                    <a:pt x="7056" y="2207"/>
                    <a:pt x="4181" y="3252"/>
                    <a:pt x="1307" y="3252"/>
                  </a:cubicBezTo>
                  <a:cubicBezTo>
                    <a:pt x="523" y="3252"/>
                    <a:pt x="1" y="3774"/>
                    <a:pt x="1" y="4558"/>
                  </a:cubicBezTo>
                  <a:cubicBezTo>
                    <a:pt x="262" y="5342"/>
                    <a:pt x="523" y="5865"/>
                    <a:pt x="1046" y="6387"/>
                  </a:cubicBezTo>
                  <a:cubicBezTo>
                    <a:pt x="1569" y="6649"/>
                    <a:pt x="2091" y="6910"/>
                    <a:pt x="2875" y="6910"/>
                  </a:cubicBezTo>
                  <a:cubicBezTo>
                    <a:pt x="5749" y="6910"/>
                    <a:pt x="8623" y="5865"/>
                    <a:pt x="10714" y="3513"/>
                  </a:cubicBezTo>
                  <a:cubicBezTo>
                    <a:pt x="11236" y="2991"/>
                    <a:pt x="11497" y="2468"/>
                    <a:pt x="11497" y="1684"/>
                  </a:cubicBezTo>
                  <a:cubicBezTo>
                    <a:pt x="11497" y="1162"/>
                    <a:pt x="10975" y="639"/>
                    <a:pt x="10714" y="116"/>
                  </a:cubicBezTo>
                  <a:lnTo>
                    <a:pt x="9930" y="116"/>
                  </a:lnTo>
                  <a:cubicBezTo>
                    <a:pt x="9843" y="29"/>
                    <a:pt x="9756" y="0"/>
                    <a:pt x="9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6">
    <p:bg>
      <p:bgPr>
        <a:blipFill>
          <a:blip r:embed="rId2">
            <a:alphaModFix/>
          </a:blip>
          <a:stretch>
            <a:fillRect/>
          </a:stretch>
        </a:blipFill>
        <a:effectLst/>
      </p:bgPr>
    </p:bg>
    <p:spTree>
      <p:nvGrpSpPr>
        <p:cNvPr id="1" name="Shape 578"/>
        <p:cNvGrpSpPr/>
        <p:nvPr/>
      </p:nvGrpSpPr>
      <p:grpSpPr>
        <a:xfrm>
          <a:off x="0" y="0"/>
          <a:ext cx="0" cy="0"/>
          <a:chOff x="0" y="0"/>
          <a:chExt cx="0" cy="0"/>
        </a:xfrm>
      </p:grpSpPr>
      <p:sp>
        <p:nvSpPr>
          <p:cNvPr id="579" name="Google Shape;579;p20"/>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20"/>
          <p:cNvGrpSpPr/>
          <p:nvPr/>
        </p:nvGrpSpPr>
        <p:grpSpPr>
          <a:xfrm>
            <a:off x="165172" y="430866"/>
            <a:ext cx="8827941" cy="4486054"/>
            <a:chOff x="165172" y="430866"/>
            <a:chExt cx="8827941" cy="4486054"/>
          </a:xfrm>
        </p:grpSpPr>
        <p:sp>
          <p:nvSpPr>
            <p:cNvPr id="581" name="Google Shape;581;p20"/>
            <p:cNvSpPr/>
            <p:nvPr/>
          </p:nvSpPr>
          <p:spPr>
            <a:xfrm>
              <a:off x="8592309" y="3891040"/>
              <a:ext cx="400803" cy="471563"/>
            </a:xfrm>
            <a:custGeom>
              <a:avLst/>
              <a:gdLst/>
              <a:ahLst/>
              <a:cxnLst/>
              <a:rect l="l" t="t" r="r" b="b"/>
              <a:pathLst>
                <a:path w="21768" h="25611" extrusionOk="0">
                  <a:moveTo>
                    <a:pt x="10537" y="1"/>
                  </a:moveTo>
                  <a:cubicBezTo>
                    <a:pt x="9802" y="1"/>
                    <a:pt x="9019" y="138"/>
                    <a:pt x="8177" y="454"/>
                  </a:cubicBezTo>
                  <a:cubicBezTo>
                    <a:pt x="7476" y="922"/>
                    <a:pt x="6541" y="688"/>
                    <a:pt x="5840" y="922"/>
                  </a:cubicBezTo>
                  <a:cubicBezTo>
                    <a:pt x="4906" y="922"/>
                    <a:pt x="4205" y="1155"/>
                    <a:pt x="3504" y="1856"/>
                  </a:cubicBezTo>
                  <a:cubicBezTo>
                    <a:pt x="1402" y="3725"/>
                    <a:pt x="234" y="6528"/>
                    <a:pt x="234" y="9565"/>
                  </a:cubicBezTo>
                  <a:cubicBezTo>
                    <a:pt x="0" y="12602"/>
                    <a:pt x="1402" y="15406"/>
                    <a:pt x="3972" y="17274"/>
                  </a:cubicBezTo>
                  <a:cubicBezTo>
                    <a:pt x="5373" y="18442"/>
                    <a:pt x="6775" y="19611"/>
                    <a:pt x="8177" y="21012"/>
                  </a:cubicBezTo>
                  <a:cubicBezTo>
                    <a:pt x="9578" y="22881"/>
                    <a:pt x="11447" y="24049"/>
                    <a:pt x="13550" y="24984"/>
                  </a:cubicBezTo>
                  <a:cubicBezTo>
                    <a:pt x="14364" y="25415"/>
                    <a:pt x="15198" y="25610"/>
                    <a:pt x="16001" y="25610"/>
                  </a:cubicBezTo>
                  <a:cubicBezTo>
                    <a:pt x="19115" y="25610"/>
                    <a:pt x="21768" y="22672"/>
                    <a:pt x="21025" y="19143"/>
                  </a:cubicBezTo>
                  <a:cubicBezTo>
                    <a:pt x="20792" y="16106"/>
                    <a:pt x="20324" y="13069"/>
                    <a:pt x="20091" y="10032"/>
                  </a:cubicBezTo>
                  <a:cubicBezTo>
                    <a:pt x="19857" y="7463"/>
                    <a:pt x="18923" y="4893"/>
                    <a:pt x="16820" y="3258"/>
                  </a:cubicBezTo>
                  <a:cubicBezTo>
                    <a:pt x="15011" y="1629"/>
                    <a:pt x="13061" y="1"/>
                    <a:pt x="1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62122" y="451803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165172" y="4216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2644075" y="430866"/>
              <a:ext cx="754577" cy="662835"/>
            </a:xfrm>
            <a:custGeom>
              <a:avLst/>
              <a:gdLst/>
              <a:ahLst/>
              <a:cxnLst/>
              <a:rect l="l" t="t" r="r" b="b"/>
              <a:pathLst>
                <a:path w="237662" h="208767" extrusionOk="0">
                  <a:moveTo>
                    <a:pt x="112080" y="0"/>
                  </a:moveTo>
                  <a:cubicBezTo>
                    <a:pt x="103757" y="0"/>
                    <a:pt x="95435" y="555"/>
                    <a:pt x="87297" y="1665"/>
                  </a:cubicBezTo>
                  <a:cubicBezTo>
                    <a:pt x="74350" y="3514"/>
                    <a:pt x="61959" y="7768"/>
                    <a:pt x="50677" y="14241"/>
                  </a:cubicBezTo>
                  <a:cubicBezTo>
                    <a:pt x="48087" y="15721"/>
                    <a:pt x="45128" y="17016"/>
                    <a:pt x="42354" y="18125"/>
                  </a:cubicBezTo>
                  <a:cubicBezTo>
                    <a:pt x="39949" y="18865"/>
                    <a:pt x="37545" y="19975"/>
                    <a:pt x="35326" y="21269"/>
                  </a:cubicBezTo>
                  <a:cubicBezTo>
                    <a:pt x="26633" y="26078"/>
                    <a:pt x="19050" y="32921"/>
                    <a:pt x="13501" y="41244"/>
                  </a:cubicBezTo>
                  <a:cubicBezTo>
                    <a:pt x="8508" y="48457"/>
                    <a:pt x="5179" y="56410"/>
                    <a:pt x="3514" y="64918"/>
                  </a:cubicBezTo>
                  <a:cubicBezTo>
                    <a:pt x="1665" y="73426"/>
                    <a:pt x="740" y="82118"/>
                    <a:pt x="185" y="90811"/>
                  </a:cubicBezTo>
                  <a:cubicBezTo>
                    <a:pt x="0" y="95805"/>
                    <a:pt x="370" y="100614"/>
                    <a:pt x="1110" y="105422"/>
                  </a:cubicBezTo>
                  <a:cubicBezTo>
                    <a:pt x="2404" y="113560"/>
                    <a:pt x="4069" y="121513"/>
                    <a:pt x="6103" y="129466"/>
                  </a:cubicBezTo>
                  <a:cubicBezTo>
                    <a:pt x="10727" y="147036"/>
                    <a:pt x="18680" y="163497"/>
                    <a:pt x="29592" y="178108"/>
                  </a:cubicBezTo>
                  <a:cubicBezTo>
                    <a:pt x="38100" y="189575"/>
                    <a:pt x="49937" y="198083"/>
                    <a:pt x="63253" y="202707"/>
                  </a:cubicBezTo>
                  <a:cubicBezTo>
                    <a:pt x="74981" y="206746"/>
                    <a:pt x="87259" y="208766"/>
                    <a:pt x="99571" y="208766"/>
                  </a:cubicBezTo>
                  <a:cubicBezTo>
                    <a:pt x="104734" y="208766"/>
                    <a:pt x="109903" y="208411"/>
                    <a:pt x="115039" y="207700"/>
                  </a:cubicBezTo>
                  <a:cubicBezTo>
                    <a:pt x="124287" y="206591"/>
                    <a:pt x="133535" y="204741"/>
                    <a:pt x="142412" y="201967"/>
                  </a:cubicBezTo>
                  <a:cubicBezTo>
                    <a:pt x="158318" y="197343"/>
                    <a:pt x="173484" y="190500"/>
                    <a:pt x="187540" y="181807"/>
                  </a:cubicBezTo>
                  <a:cubicBezTo>
                    <a:pt x="192719" y="178478"/>
                    <a:pt x="197712" y="174779"/>
                    <a:pt x="202521" y="170710"/>
                  </a:cubicBezTo>
                  <a:cubicBezTo>
                    <a:pt x="216577" y="158688"/>
                    <a:pt x="226750" y="142783"/>
                    <a:pt x="231928" y="124842"/>
                  </a:cubicBezTo>
                  <a:cubicBezTo>
                    <a:pt x="236182" y="111896"/>
                    <a:pt x="237662" y="98024"/>
                    <a:pt x="235997" y="84523"/>
                  </a:cubicBezTo>
                  <a:cubicBezTo>
                    <a:pt x="233223" y="60664"/>
                    <a:pt x="220831" y="39210"/>
                    <a:pt x="201781" y="24783"/>
                  </a:cubicBezTo>
                  <a:cubicBezTo>
                    <a:pt x="190684" y="16461"/>
                    <a:pt x="178108" y="10357"/>
                    <a:pt x="164791" y="7028"/>
                  </a:cubicBezTo>
                  <a:cubicBezTo>
                    <a:pt x="147591" y="2404"/>
                    <a:pt x="129836" y="0"/>
                    <a:pt x="11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20"/>
          <p:cNvSpPr txBox="1">
            <a:spLocks noGrp="1"/>
          </p:cNvSpPr>
          <p:nvPr>
            <p:ph type="title"/>
          </p:nvPr>
        </p:nvSpPr>
        <p:spPr>
          <a:xfrm>
            <a:off x="713225" y="2126813"/>
            <a:ext cx="4544400" cy="1112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586" name="Google Shape;586;p20"/>
          <p:cNvSpPr txBox="1">
            <a:spLocks noGrp="1"/>
          </p:cNvSpPr>
          <p:nvPr>
            <p:ph type="title" idx="2" hasCustomPrompt="1"/>
          </p:nvPr>
        </p:nvSpPr>
        <p:spPr>
          <a:xfrm>
            <a:off x="713225" y="995050"/>
            <a:ext cx="1732800" cy="747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1"/>
              </a:buClr>
              <a:buSzPts val="6000"/>
              <a:buNone/>
              <a:defRPr sz="8000">
                <a:solidFill>
                  <a:schemeClr val="accent1"/>
                </a:solidFill>
              </a:defRPr>
            </a:lvl1pPr>
            <a:lvl2pPr lvl="1" algn="l" rtl="0">
              <a:spcBef>
                <a:spcPts val="0"/>
              </a:spcBef>
              <a:spcAft>
                <a:spcPts val="0"/>
              </a:spcAft>
              <a:buClr>
                <a:schemeClr val="accent1"/>
              </a:buClr>
              <a:buSzPts val="6000"/>
              <a:buNone/>
              <a:defRPr sz="6000">
                <a:solidFill>
                  <a:schemeClr val="accent1"/>
                </a:solidFill>
              </a:defRPr>
            </a:lvl2pPr>
            <a:lvl3pPr lvl="2" algn="l" rtl="0">
              <a:spcBef>
                <a:spcPts val="0"/>
              </a:spcBef>
              <a:spcAft>
                <a:spcPts val="0"/>
              </a:spcAft>
              <a:buClr>
                <a:schemeClr val="accent1"/>
              </a:buClr>
              <a:buSzPts val="6000"/>
              <a:buNone/>
              <a:defRPr sz="6000">
                <a:solidFill>
                  <a:schemeClr val="accent1"/>
                </a:solidFill>
              </a:defRPr>
            </a:lvl3pPr>
            <a:lvl4pPr lvl="3" algn="l" rtl="0">
              <a:spcBef>
                <a:spcPts val="0"/>
              </a:spcBef>
              <a:spcAft>
                <a:spcPts val="0"/>
              </a:spcAft>
              <a:buClr>
                <a:schemeClr val="accent1"/>
              </a:buClr>
              <a:buSzPts val="6000"/>
              <a:buNone/>
              <a:defRPr sz="6000">
                <a:solidFill>
                  <a:schemeClr val="accent1"/>
                </a:solidFill>
              </a:defRPr>
            </a:lvl4pPr>
            <a:lvl5pPr lvl="4" algn="l" rtl="0">
              <a:spcBef>
                <a:spcPts val="0"/>
              </a:spcBef>
              <a:spcAft>
                <a:spcPts val="0"/>
              </a:spcAft>
              <a:buClr>
                <a:schemeClr val="accent1"/>
              </a:buClr>
              <a:buSzPts val="6000"/>
              <a:buNone/>
              <a:defRPr sz="6000">
                <a:solidFill>
                  <a:schemeClr val="accent1"/>
                </a:solidFill>
              </a:defRPr>
            </a:lvl5pPr>
            <a:lvl6pPr lvl="5" algn="l" rtl="0">
              <a:spcBef>
                <a:spcPts val="0"/>
              </a:spcBef>
              <a:spcAft>
                <a:spcPts val="0"/>
              </a:spcAft>
              <a:buClr>
                <a:schemeClr val="accent1"/>
              </a:buClr>
              <a:buSzPts val="6000"/>
              <a:buNone/>
              <a:defRPr sz="6000">
                <a:solidFill>
                  <a:schemeClr val="accent1"/>
                </a:solidFill>
              </a:defRPr>
            </a:lvl6pPr>
            <a:lvl7pPr lvl="6" algn="l" rtl="0">
              <a:spcBef>
                <a:spcPts val="0"/>
              </a:spcBef>
              <a:spcAft>
                <a:spcPts val="0"/>
              </a:spcAft>
              <a:buClr>
                <a:schemeClr val="accent1"/>
              </a:buClr>
              <a:buSzPts val="6000"/>
              <a:buNone/>
              <a:defRPr sz="6000">
                <a:solidFill>
                  <a:schemeClr val="accent1"/>
                </a:solidFill>
              </a:defRPr>
            </a:lvl7pPr>
            <a:lvl8pPr lvl="7" algn="l" rtl="0">
              <a:spcBef>
                <a:spcPts val="0"/>
              </a:spcBef>
              <a:spcAft>
                <a:spcPts val="0"/>
              </a:spcAft>
              <a:buClr>
                <a:schemeClr val="accent1"/>
              </a:buClr>
              <a:buSzPts val="6000"/>
              <a:buNone/>
              <a:defRPr sz="6000">
                <a:solidFill>
                  <a:schemeClr val="accent1"/>
                </a:solidFill>
              </a:defRPr>
            </a:lvl8pPr>
            <a:lvl9pPr lvl="8" algn="l" rtl="0">
              <a:spcBef>
                <a:spcPts val="0"/>
              </a:spcBef>
              <a:spcAft>
                <a:spcPts val="0"/>
              </a:spcAft>
              <a:buClr>
                <a:schemeClr val="accent1"/>
              </a:buClr>
              <a:buSzPts val="6000"/>
              <a:buNone/>
              <a:defRPr sz="6000">
                <a:solidFill>
                  <a:schemeClr val="accent1"/>
                </a:solidFill>
              </a:defRPr>
            </a:lvl9pPr>
          </a:lstStyle>
          <a:p>
            <a:r>
              <a:t>xx%</a:t>
            </a:r>
          </a:p>
        </p:txBody>
      </p:sp>
      <p:sp>
        <p:nvSpPr>
          <p:cNvPr id="587" name="Google Shape;587;p20"/>
          <p:cNvSpPr txBox="1">
            <a:spLocks noGrp="1"/>
          </p:cNvSpPr>
          <p:nvPr>
            <p:ph type="subTitle" idx="1"/>
          </p:nvPr>
        </p:nvSpPr>
        <p:spPr>
          <a:xfrm>
            <a:off x="713225" y="3736725"/>
            <a:ext cx="3219600" cy="283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175650" y="390777"/>
            <a:ext cx="8257277" cy="4655474"/>
            <a:chOff x="175650" y="390777"/>
            <a:chExt cx="8257277" cy="4655474"/>
          </a:xfrm>
        </p:grpSpPr>
        <p:sp>
          <p:nvSpPr>
            <p:cNvPr id="23" name="Google Shape;23;p3"/>
            <p:cNvSpPr/>
            <p:nvPr/>
          </p:nvSpPr>
          <p:spPr>
            <a:xfrm>
              <a:off x="175650" y="4014875"/>
              <a:ext cx="866975" cy="898625"/>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395075" y="390777"/>
              <a:ext cx="919176" cy="1047252"/>
            </a:xfrm>
            <a:custGeom>
              <a:avLst/>
              <a:gdLst/>
              <a:ahLst/>
              <a:cxnLst/>
              <a:rect l="l" t="t" r="r" b="b"/>
              <a:pathLst>
                <a:path w="179966" h="205042" extrusionOk="0">
                  <a:moveTo>
                    <a:pt x="33091" y="0"/>
                  </a:moveTo>
                  <a:cubicBezTo>
                    <a:pt x="31520" y="0"/>
                    <a:pt x="29942" y="204"/>
                    <a:pt x="28400" y="620"/>
                  </a:cubicBezTo>
                  <a:cubicBezTo>
                    <a:pt x="23667" y="1803"/>
                    <a:pt x="19328" y="4071"/>
                    <a:pt x="15680" y="7227"/>
                  </a:cubicBezTo>
                  <a:cubicBezTo>
                    <a:pt x="9171" y="12650"/>
                    <a:pt x="4537" y="20046"/>
                    <a:pt x="2564" y="28330"/>
                  </a:cubicBezTo>
                  <a:cubicBezTo>
                    <a:pt x="789" y="35430"/>
                    <a:pt x="198" y="42924"/>
                    <a:pt x="691" y="50320"/>
                  </a:cubicBezTo>
                  <a:cubicBezTo>
                    <a:pt x="789" y="51208"/>
                    <a:pt x="691" y="52194"/>
                    <a:pt x="493" y="53180"/>
                  </a:cubicBezTo>
                  <a:cubicBezTo>
                    <a:pt x="99" y="54659"/>
                    <a:pt x="0" y="56237"/>
                    <a:pt x="198" y="57814"/>
                  </a:cubicBezTo>
                  <a:cubicBezTo>
                    <a:pt x="493" y="60083"/>
                    <a:pt x="789" y="62351"/>
                    <a:pt x="1282" y="64520"/>
                  </a:cubicBezTo>
                  <a:cubicBezTo>
                    <a:pt x="2268" y="69648"/>
                    <a:pt x="2959" y="74874"/>
                    <a:pt x="3353" y="80199"/>
                  </a:cubicBezTo>
                  <a:cubicBezTo>
                    <a:pt x="3945" y="86511"/>
                    <a:pt x="4832" y="92822"/>
                    <a:pt x="6114" y="99034"/>
                  </a:cubicBezTo>
                  <a:cubicBezTo>
                    <a:pt x="7100" y="104162"/>
                    <a:pt x="8481" y="109191"/>
                    <a:pt x="9960" y="114122"/>
                  </a:cubicBezTo>
                  <a:cubicBezTo>
                    <a:pt x="11834" y="121025"/>
                    <a:pt x="14102" y="127730"/>
                    <a:pt x="16764" y="134436"/>
                  </a:cubicBezTo>
                  <a:cubicBezTo>
                    <a:pt x="20709" y="143804"/>
                    <a:pt x="25738" y="152876"/>
                    <a:pt x="31753" y="161160"/>
                  </a:cubicBezTo>
                  <a:cubicBezTo>
                    <a:pt x="34613" y="165400"/>
                    <a:pt x="37670" y="169542"/>
                    <a:pt x="41023" y="173486"/>
                  </a:cubicBezTo>
                  <a:cubicBezTo>
                    <a:pt x="48813" y="182263"/>
                    <a:pt x="58082" y="189560"/>
                    <a:pt x="68535" y="194885"/>
                  </a:cubicBezTo>
                  <a:cubicBezTo>
                    <a:pt x="70705" y="196068"/>
                    <a:pt x="72874" y="196956"/>
                    <a:pt x="75142" y="197745"/>
                  </a:cubicBezTo>
                  <a:cubicBezTo>
                    <a:pt x="78199" y="198829"/>
                    <a:pt x="81256" y="199815"/>
                    <a:pt x="84214" y="200900"/>
                  </a:cubicBezTo>
                  <a:cubicBezTo>
                    <a:pt x="92498" y="203859"/>
                    <a:pt x="100978" y="205042"/>
                    <a:pt x="111333" y="205042"/>
                  </a:cubicBezTo>
                  <a:cubicBezTo>
                    <a:pt x="114883" y="204943"/>
                    <a:pt x="118433" y="204746"/>
                    <a:pt x="121983" y="204253"/>
                  </a:cubicBezTo>
                  <a:cubicBezTo>
                    <a:pt x="127110" y="203661"/>
                    <a:pt x="132041" y="202182"/>
                    <a:pt x="136676" y="200013"/>
                  </a:cubicBezTo>
                  <a:cubicBezTo>
                    <a:pt x="140620" y="198139"/>
                    <a:pt x="144269" y="195970"/>
                    <a:pt x="147819" y="193504"/>
                  </a:cubicBezTo>
                  <a:cubicBezTo>
                    <a:pt x="158765" y="185813"/>
                    <a:pt x="167442" y="175360"/>
                    <a:pt x="172965" y="163230"/>
                  </a:cubicBezTo>
                  <a:cubicBezTo>
                    <a:pt x="174641" y="159385"/>
                    <a:pt x="176022" y="155440"/>
                    <a:pt x="177106" y="151397"/>
                  </a:cubicBezTo>
                  <a:cubicBezTo>
                    <a:pt x="179177" y="144100"/>
                    <a:pt x="179966" y="136605"/>
                    <a:pt x="179374" y="129012"/>
                  </a:cubicBezTo>
                  <a:cubicBezTo>
                    <a:pt x="178783" y="122800"/>
                    <a:pt x="176810" y="116784"/>
                    <a:pt x="173753" y="111361"/>
                  </a:cubicBezTo>
                  <a:cubicBezTo>
                    <a:pt x="171091" y="106726"/>
                    <a:pt x="167147" y="102880"/>
                    <a:pt x="162413" y="100316"/>
                  </a:cubicBezTo>
                  <a:cubicBezTo>
                    <a:pt x="160441" y="99133"/>
                    <a:pt x="158272" y="98245"/>
                    <a:pt x="156102" y="97456"/>
                  </a:cubicBezTo>
                  <a:cubicBezTo>
                    <a:pt x="148706" y="94794"/>
                    <a:pt x="141212" y="92920"/>
                    <a:pt x="133520" y="91638"/>
                  </a:cubicBezTo>
                  <a:cubicBezTo>
                    <a:pt x="127406" y="90652"/>
                    <a:pt x="121292" y="89765"/>
                    <a:pt x="115277" y="88779"/>
                  </a:cubicBezTo>
                  <a:cubicBezTo>
                    <a:pt x="110346" y="88088"/>
                    <a:pt x="105514" y="86905"/>
                    <a:pt x="100880" y="85426"/>
                  </a:cubicBezTo>
                  <a:cubicBezTo>
                    <a:pt x="85694" y="80397"/>
                    <a:pt x="74057" y="71127"/>
                    <a:pt x="66662" y="56927"/>
                  </a:cubicBezTo>
                  <a:cubicBezTo>
                    <a:pt x="64591" y="52983"/>
                    <a:pt x="62816" y="49038"/>
                    <a:pt x="61435" y="44896"/>
                  </a:cubicBezTo>
                  <a:cubicBezTo>
                    <a:pt x="59759" y="39867"/>
                    <a:pt x="58477" y="34739"/>
                    <a:pt x="57294" y="29612"/>
                  </a:cubicBezTo>
                  <a:cubicBezTo>
                    <a:pt x="56307" y="25075"/>
                    <a:pt x="54927" y="20638"/>
                    <a:pt x="53152" y="16299"/>
                  </a:cubicBezTo>
                  <a:cubicBezTo>
                    <a:pt x="51574" y="12157"/>
                    <a:pt x="49109" y="8509"/>
                    <a:pt x="45953" y="5353"/>
                  </a:cubicBezTo>
                  <a:cubicBezTo>
                    <a:pt x="42543" y="1868"/>
                    <a:pt x="37850" y="0"/>
                    <a:pt x="33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678350" y="4383416"/>
              <a:ext cx="754577" cy="662835"/>
            </a:xfrm>
            <a:custGeom>
              <a:avLst/>
              <a:gdLst/>
              <a:ahLst/>
              <a:cxnLst/>
              <a:rect l="l" t="t" r="r" b="b"/>
              <a:pathLst>
                <a:path w="237662" h="208767" extrusionOk="0">
                  <a:moveTo>
                    <a:pt x="112080" y="0"/>
                  </a:moveTo>
                  <a:cubicBezTo>
                    <a:pt x="103757" y="0"/>
                    <a:pt x="95435" y="555"/>
                    <a:pt x="87297" y="1665"/>
                  </a:cubicBezTo>
                  <a:cubicBezTo>
                    <a:pt x="74350" y="3514"/>
                    <a:pt x="61959" y="7768"/>
                    <a:pt x="50677" y="14241"/>
                  </a:cubicBezTo>
                  <a:cubicBezTo>
                    <a:pt x="48087" y="15721"/>
                    <a:pt x="45128" y="17016"/>
                    <a:pt x="42354" y="18125"/>
                  </a:cubicBezTo>
                  <a:cubicBezTo>
                    <a:pt x="39949" y="18865"/>
                    <a:pt x="37545" y="19975"/>
                    <a:pt x="35326" y="21269"/>
                  </a:cubicBezTo>
                  <a:cubicBezTo>
                    <a:pt x="26633" y="26078"/>
                    <a:pt x="19050" y="32921"/>
                    <a:pt x="13501" y="41244"/>
                  </a:cubicBezTo>
                  <a:cubicBezTo>
                    <a:pt x="8508" y="48457"/>
                    <a:pt x="5179" y="56410"/>
                    <a:pt x="3514" y="64918"/>
                  </a:cubicBezTo>
                  <a:cubicBezTo>
                    <a:pt x="1665" y="73426"/>
                    <a:pt x="740" y="82118"/>
                    <a:pt x="185" y="90811"/>
                  </a:cubicBezTo>
                  <a:cubicBezTo>
                    <a:pt x="0" y="95805"/>
                    <a:pt x="370" y="100614"/>
                    <a:pt x="1110" y="105422"/>
                  </a:cubicBezTo>
                  <a:cubicBezTo>
                    <a:pt x="2404" y="113560"/>
                    <a:pt x="4069" y="121513"/>
                    <a:pt x="6103" y="129466"/>
                  </a:cubicBezTo>
                  <a:cubicBezTo>
                    <a:pt x="10727" y="147036"/>
                    <a:pt x="18680" y="163497"/>
                    <a:pt x="29592" y="178108"/>
                  </a:cubicBezTo>
                  <a:cubicBezTo>
                    <a:pt x="38100" y="189575"/>
                    <a:pt x="49937" y="198083"/>
                    <a:pt x="63253" y="202707"/>
                  </a:cubicBezTo>
                  <a:cubicBezTo>
                    <a:pt x="74981" y="206746"/>
                    <a:pt x="87259" y="208766"/>
                    <a:pt x="99571" y="208766"/>
                  </a:cubicBezTo>
                  <a:cubicBezTo>
                    <a:pt x="104734" y="208766"/>
                    <a:pt x="109903" y="208411"/>
                    <a:pt x="115039" y="207700"/>
                  </a:cubicBezTo>
                  <a:cubicBezTo>
                    <a:pt x="124287" y="206591"/>
                    <a:pt x="133535" y="204741"/>
                    <a:pt x="142412" y="201967"/>
                  </a:cubicBezTo>
                  <a:cubicBezTo>
                    <a:pt x="158318" y="197343"/>
                    <a:pt x="173484" y="190500"/>
                    <a:pt x="187540" y="181807"/>
                  </a:cubicBezTo>
                  <a:cubicBezTo>
                    <a:pt x="192719" y="178478"/>
                    <a:pt x="197712" y="174779"/>
                    <a:pt x="202521" y="170710"/>
                  </a:cubicBezTo>
                  <a:cubicBezTo>
                    <a:pt x="216577" y="158688"/>
                    <a:pt x="226750" y="142783"/>
                    <a:pt x="231928" y="124842"/>
                  </a:cubicBezTo>
                  <a:cubicBezTo>
                    <a:pt x="236182" y="111896"/>
                    <a:pt x="237662" y="98024"/>
                    <a:pt x="235997" y="84523"/>
                  </a:cubicBezTo>
                  <a:cubicBezTo>
                    <a:pt x="233223" y="60664"/>
                    <a:pt x="220831" y="39210"/>
                    <a:pt x="201781" y="24783"/>
                  </a:cubicBezTo>
                  <a:cubicBezTo>
                    <a:pt x="190684" y="16461"/>
                    <a:pt x="178108" y="10357"/>
                    <a:pt x="164791" y="7028"/>
                  </a:cubicBezTo>
                  <a:cubicBezTo>
                    <a:pt x="147591" y="2404"/>
                    <a:pt x="129836" y="0"/>
                    <a:pt x="11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495772" y="212700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969451" y="1317678"/>
              <a:ext cx="383103" cy="359726"/>
            </a:xfrm>
            <a:custGeom>
              <a:avLst/>
              <a:gdLst/>
              <a:ahLst/>
              <a:cxnLst/>
              <a:rect l="l" t="t" r="r" b="b"/>
              <a:pathLst>
                <a:path w="221127" h="207634" extrusionOk="0">
                  <a:moveTo>
                    <a:pt x="85093" y="0"/>
                  </a:moveTo>
                  <a:cubicBezTo>
                    <a:pt x="78726" y="0"/>
                    <a:pt x="72551" y="772"/>
                    <a:pt x="66570" y="2508"/>
                  </a:cubicBezTo>
                  <a:cubicBezTo>
                    <a:pt x="58466" y="4052"/>
                    <a:pt x="50747" y="6946"/>
                    <a:pt x="43415" y="10998"/>
                  </a:cubicBezTo>
                  <a:cubicBezTo>
                    <a:pt x="41871" y="11577"/>
                    <a:pt x="40521" y="12349"/>
                    <a:pt x="38977" y="12735"/>
                  </a:cubicBezTo>
                  <a:cubicBezTo>
                    <a:pt x="34732" y="14086"/>
                    <a:pt x="31066" y="16015"/>
                    <a:pt x="27593" y="18910"/>
                  </a:cubicBezTo>
                  <a:cubicBezTo>
                    <a:pt x="22576" y="23155"/>
                    <a:pt x="17945" y="28172"/>
                    <a:pt x="14279" y="33767"/>
                  </a:cubicBezTo>
                  <a:cubicBezTo>
                    <a:pt x="9069" y="42450"/>
                    <a:pt x="5210" y="52098"/>
                    <a:pt x="3087" y="61939"/>
                  </a:cubicBezTo>
                  <a:cubicBezTo>
                    <a:pt x="386" y="73130"/>
                    <a:pt x="0" y="84515"/>
                    <a:pt x="1930" y="95706"/>
                  </a:cubicBezTo>
                  <a:cubicBezTo>
                    <a:pt x="3280" y="103810"/>
                    <a:pt x="5403" y="111914"/>
                    <a:pt x="7911" y="119826"/>
                  </a:cubicBezTo>
                  <a:cubicBezTo>
                    <a:pt x="11770" y="133140"/>
                    <a:pt x="17366" y="145682"/>
                    <a:pt x="24505" y="157645"/>
                  </a:cubicBezTo>
                  <a:cubicBezTo>
                    <a:pt x="33381" y="172695"/>
                    <a:pt x="46502" y="184659"/>
                    <a:pt x="62325" y="192377"/>
                  </a:cubicBezTo>
                  <a:cubicBezTo>
                    <a:pt x="68692" y="195657"/>
                    <a:pt x="75253" y="198166"/>
                    <a:pt x="82006" y="200481"/>
                  </a:cubicBezTo>
                  <a:cubicBezTo>
                    <a:pt x="98021" y="205691"/>
                    <a:pt x="114615" y="207235"/>
                    <a:pt x="131403" y="207620"/>
                  </a:cubicBezTo>
                  <a:cubicBezTo>
                    <a:pt x="131975" y="207629"/>
                    <a:pt x="132547" y="207634"/>
                    <a:pt x="133119" y="207634"/>
                  </a:cubicBezTo>
                  <a:cubicBezTo>
                    <a:pt x="145071" y="207634"/>
                    <a:pt x="156840" y="205717"/>
                    <a:pt x="168257" y="202218"/>
                  </a:cubicBezTo>
                  <a:cubicBezTo>
                    <a:pt x="173853" y="200288"/>
                    <a:pt x="179255" y="198166"/>
                    <a:pt x="184465" y="195464"/>
                  </a:cubicBezTo>
                  <a:cubicBezTo>
                    <a:pt x="192569" y="191026"/>
                    <a:pt x="200288" y="186202"/>
                    <a:pt x="207620" y="180800"/>
                  </a:cubicBezTo>
                  <a:cubicBezTo>
                    <a:pt x="212251" y="177519"/>
                    <a:pt x="215917" y="173081"/>
                    <a:pt x="218232" y="167872"/>
                  </a:cubicBezTo>
                  <a:cubicBezTo>
                    <a:pt x="220548" y="161697"/>
                    <a:pt x="221127" y="154944"/>
                    <a:pt x="219583" y="148576"/>
                  </a:cubicBezTo>
                  <a:cubicBezTo>
                    <a:pt x="216110" y="134876"/>
                    <a:pt x="207041" y="125807"/>
                    <a:pt x="193920" y="120790"/>
                  </a:cubicBezTo>
                  <a:cubicBezTo>
                    <a:pt x="193341" y="120404"/>
                    <a:pt x="192762" y="120211"/>
                    <a:pt x="191990" y="120211"/>
                  </a:cubicBezTo>
                  <a:cubicBezTo>
                    <a:pt x="188324" y="119440"/>
                    <a:pt x="184658" y="118861"/>
                    <a:pt x="180992" y="118282"/>
                  </a:cubicBezTo>
                  <a:cubicBezTo>
                    <a:pt x="175782" y="117317"/>
                    <a:pt x="170572" y="116159"/>
                    <a:pt x="165363" y="114809"/>
                  </a:cubicBezTo>
                  <a:cubicBezTo>
                    <a:pt x="159960" y="113458"/>
                    <a:pt x="155522" y="109792"/>
                    <a:pt x="153014" y="104775"/>
                  </a:cubicBezTo>
                  <a:cubicBezTo>
                    <a:pt x="151277" y="101881"/>
                    <a:pt x="150119" y="98600"/>
                    <a:pt x="149540" y="95320"/>
                  </a:cubicBezTo>
                  <a:cubicBezTo>
                    <a:pt x="148576" y="90882"/>
                    <a:pt x="147997" y="86444"/>
                    <a:pt x="147804" y="81813"/>
                  </a:cubicBezTo>
                  <a:cubicBezTo>
                    <a:pt x="147225" y="73130"/>
                    <a:pt x="146646" y="64447"/>
                    <a:pt x="145488" y="55957"/>
                  </a:cubicBezTo>
                  <a:cubicBezTo>
                    <a:pt x="143559" y="39749"/>
                    <a:pt x="135841" y="24891"/>
                    <a:pt x="123877" y="14086"/>
                  </a:cubicBezTo>
                  <a:cubicBezTo>
                    <a:pt x="119246" y="9841"/>
                    <a:pt x="114037" y="6560"/>
                    <a:pt x="108248" y="4438"/>
                  </a:cubicBezTo>
                  <a:cubicBezTo>
                    <a:pt x="100723" y="1737"/>
                    <a:pt x="93004" y="193"/>
                    <a:pt x="85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title"/>
          </p:nvPr>
        </p:nvSpPr>
        <p:spPr>
          <a:xfrm>
            <a:off x="3879500" y="2126813"/>
            <a:ext cx="4544400" cy="111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6697975" y="990125"/>
            <a:ext cx="1732800" cy="74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5204750" y="3736725"/>
            <a:ext cx="3219600" cy="283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7">
    <p:bg>
      <p:bgPr>
        <a:blipFill>
          <a:blip r:embed="rId2">
            <a:alphaModFix/>
          </a:blip>
          <a:stretch>
            <a:fillRect/>
          </a:stretch>
        </a:blipFill>
        <a:effectLst/>
      </p:bgPr>
    </p:bg>
    <p:spTree>
      <p:nvGrpSpPr>
        <p:cNvPr id="1" name="Shape 588"/>
        <p:cNvGrpSpPr/>
        <p:nvPr/>
      </p:nvGrpSpPr>
      <p:grpSpPr>
        <a:xfrm>
          <a:off x="0" y="0"/>
          <a:ext cx="0" cy="0"/>
          <a:chOff x="0" y="0"/>
          <a:chExt cx="0" cy="0"/>
        </a:xfrm>
      </p:grpSpPr>
      <p:sp>
        <p:nvSpPr>
          <p:cNvPr id="589" name="Google Shape;589;p21"/>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21"/>
          <p:cNvGrpSpPr/>
          <p:nvPr/>
        </p:nvGrpSpPr>
        <p:grpSpPr>
          <a:xfrm rot="-814160">
            <a:off x="7611682" y="115004"/>
            <a:ext cx="1084406" cy="874180"/>
            <a:chOff x="750100" y="236175"/>
            <a:chExt cx="6175375" cy="4978200"/>
          </a:xfrm>
        </p:grpSpPr>
        <p:sp>
          <p:nvSpPr>
            <p:cNvPr id="591" name="Google Shape;591;p21"/>
            <p:cNvSpPr/>
            <p:nvPr/>
          </p:nvSpPr>
          <p:spPr>
            <a:xfrm>
              <a:off x="900900" y="1205000"/>
              <a:ext cx="4778400" cy="3474350"/>
            </a:xfrm>
            <a:custGeom>
              <a:avLst/>
              <a:gdLst/>
              <a:ahLst/>
              <a:cxnLst/>
              <a:rect l="l" t="t" r="r" b="b"/>
              <a:pathLst>
                <a:path w="191136" h="138974" extrusionOk="0">
                  <a:moveTo>
                    <a:pt x="34474" y="0"/>
                  </a:moveTo>
                  <a:cubicBezTo>
                    <a:pt x="24373" y="0"/>
                    <a:pt x="14483" y="4390"/>
                    <a:pt x="7938" y="12125"/>
                  </a:cubicBezTo>
                  <a:cubicBezTo>
                    <a:pt x="953" y="20380"/>
                    <a:pt x="0" y="33398"/>
                    <a:pt x="7303" y="41335"/>
                  </a:cubicBezTo>
                  <a:lnTo>
                    <a:pt x="9208" y="53718"/>
                  </a:lnTo>
                  <a:cubicBezTo>
                    <a:pt x="11430" y="65465"/>
                    <a:pt x="24130" y="72133"/>
                    <a:pt x="35878" y="73085"/>
                  </a:cubicBezTo>
                  <a:cubicBezTo>
                    <a:pt x="37154" y="73189"/>
                    <a:pt x="38427" y="73236"/>
                    <a:pt x="39697" y="73236"/>
                  </a:cubicBezTo>
                  <a:cubicBezTo>
                    <a:pt x="50113" y="73236"/>
                    <a:pt x="60332" y="70055"/>
                    <a:pt x="70803" y="68640"/>
                  </a:cubicBezTo>
                  <a:cubicBezTo>
                    <a:pt x="73722" y="68235"/>
                    <a:pt x="76745" y="67995"/>
                    <a:pt x="79777" y="67995"/>
                  </a:cubicBezTo>
                  <a:cubicBezTo>
                    <a:pt x="88613" y="67995"/>
                    <a:pt x="97521" y="70032"/>
                    <a:pt x="104140" y="75943"/>
                  </a:cubicBezTo>
                  <a:cubicBezTo>
                    <a:pt x="116523" y="87373"/>
                    <a:pt x="114300" y="108328"/>
                    <a:pt x="123190" y="122933"/>
                  </a:cubicBezTo>
                  <a:cubicBezTo>
                    <a:pt x="130019" y="133176"/>
                    <a:pt x="141296" y="138973"/>
                    <a:pt x="152969" y="138973"/>
                  </a:cubicBezTo>
                  <a:cubicBezTo>
                    <a:pt x="158662" y="138973"/>
                    <a:pt x="164450" y="137594"/>
                    <a:pt x="169863" y="134680"/>
                  </a:cubicBezTo>
                  <a:cubicBezTo>
                    <a:pt x="185420" y="125155"/>
                    <a:pt x="191135" y="105153"/>
                    <a:pt x="183515" y="88643"/>
                  </a:cubicBezTo>
                  <a:cubicBezTo>
                    <a:pt x="178435" y="78483"/>
                    <a:pt x="168910" y="71498"/>
                    <a:pt x="159703" y="64830"/>
                  </a:cubicBezTo>
                  <a:cubicBezTo>
                    <a:pt x="130175" y="43875"/>
                    <a:pt x="100648" y="22285"/>
                    <a:pt x="67310" y="7998"/>
                  </a:cubicBezTo>
                  <a:cubicBezTo>
                    <a:pt x="57785" y="3235"/>
                    <a:pt x="47308" y="695"/>
                    <a:pt x="36513" y="60"/>
                  </a:cubicBezTo>
                  <a:cubicBezTo>
                    <a:pt x="35833" y="20"/>
                    <a:pt x="35153" y="0"/>
                    <a:pt x="3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750100" y="236175"/>
              <a:ext cx="6175375" cy="4978200"/>
            </a:xfrm>
            <a:custGeom>
              <a:avLst/>
              <a:gdLst/>
              <a:ahLst/>
              <a:cxnLst/>
              <a:rect l="l" t="t" r="r" b="b"/>
              <a:pathLst>
                <a:path w="247015" h="199128" extrusionOk="0">
                  <a:moveTo>
                    <a:pt x="54292" y="10238"/>
                  </a:moveTo>
                  <a:lnTo>
                    <a:pt x="54292" y="10556"/>
                  </a:lnTo>
                  <a:lnTo>
                    <a:pt x="53340" y="10556"/>
                  </a:lnTo>
                  <a:lnTo>
                    <a:pt x="53340" y="10238"/>
                  </a:lnTo>
                  <a:close/>
                  <a:moveTo>
                    <a:pt x="28414" y="5463"/>
                  </a:moveTo>
                  <a:cubicBezTo>
                    <a:pt x="29302" y="5463"/>
                    <a:pt x="30182" y="5813"/>
                    <a:pt x="30797" y="6428"/>
                  </a:cubicBezTo>
                  <a:cubicBezTo>
                    <a:pt x="30797" y="5963"/>
                    <a:pt x="31308" y="5668"/>
                    <a:pt x="31581" y="5668"/>
                  </a:cubicBezTo>
                  <a:cubicBezTo>
                    <a:pt x="31682" y="5668"/>
                    <a:pt x="31750" y="5708"/>
                    <a:pt x="31750" y="5793"/>
                  </a:cubicBezTo>
                  <a:cubicBezTo>
                    <a:pt x="32067" y="6428"/>
                    <a:pt x="31988" y="6587"/>
                    <a:pt x="31750" y="6587"/>
                  </a:cubicBezTo>
                  <a:cubicBezTo>
                    <a:pt x="31512" y="6587"/>
                    <a:pt x="31115" y="6428"/>
                    <a:pt x="30797" y="6428"/>
                  </a:cubicBezTo>
                  <a:cubicBezTo>
                    <a:pt x="29210" y="8651"/>
                    <a:pt x="26670" y="8968"/>
                    <a:pt x="24447" y="9921"/>
                  </a:cubicBezTo>
                  <a:cubicBezTo>
                    <a:pt x="19050" y="12143"/>
                    <a:pt x="14922" y="16906"/>
                    <a:pt x="13335" y="22621"/>
                  </a:cubicBezTo>
                  <a:cubicBezTo>
                    <a:pt x="13017" y="25796"/>
                    <a:pt x="11112" y="28336"/>
                    <a:pt x="8572" y="29923"/>
                  </a:cubicBezTo>
                  <a:cubicBezTo>
                    <a:pt x="6985" y="27701"/>
                    <a:pt x="8255" y="25478"/>
                    <a:pt x="8890" y="23573"/>
                  </a:cubicBezTo>
                  <a:cubicBezTo>
                    <a:pt x="11430" y="15001"/>
                    <a:pt x="18097" y="8016"/>
                    <a:pt x="26987" y="5793"/>
                  </a:cubicBezTo>
                  <a:cubicBezTo>
                    <a:pt x="27437" y="5568"/>
                    <a:pt x="27927" y="5463"/>
                    <a:pt x="28414" y="5463"/>
                  </a:cubicBezTo>
                  <a:close/>
                  <a:moveTo>
                    <a:pt x="15086" y="32102"/>
                  </a:moveTo>
                  <a:cubicBezTo>
                    <a:pt x="15851" y="32102"/>
                    <a:pt x="16635" y="32417"/>
                    <a:pt x="17145" y="33098"/>
                  </a:cubicBezTo>
                  <a:cubicBezTo>
                    <a:pt x="18415" y="33733"/>
                    <a:pt x="19050" y="35003"/>
                    <a:pt x="19050" y="36591"/>
                  </a:cubicBezTo>
                  <a:cubicBezTo>
                    <a:pt x="18732" y="36908"/>
                    <a:pt x="18415" y="37543"/>
                    <a:pt x="18097" y="37861"/>
                  </a:cubicBezTo>
                  <a:cubicBezTo>
                    <a:pt x="17780" y="38813"/>
                    <a:pt x="16827" y="39766"/>
                    <a:pt x="16192" y="40718"/>
                  </a:cubicBezTo>
                  <a:lnTo>
                    <a:pt x="14605" y="42623"/>
                  </a:lnTo>
                  <a:cubicBezTo>
                    <a:pt x="14037" y="43759"/>
                    <a:pt x="13215" y="44895"/>
                    <a:pt x="11912" y="44895"/>
                  </a:cubicBezTo>
                  <a:cubicBezTo>
                    <a:pt x="11758" y="44895"/>
                    <a:pt x="11598" y="44879"/>
                    <a:pt x="11430" y="44846"/>
                  </a:cubicBezTo>
                  <a:cubicBezTo>
                    <a:pt x="9842" y="43893"/>
                    <a:pt x="8890" y="42306"/>
                    <a:pt x="9207" y="40718"/>
                  </a:cubicBezTo>
                  <a:cubicBezTo>
                    <a:pt x="9525" y="37543"/>
                    <a:pt x="10795" y="34686"/>
                    <a:pt x="13335" y="32781"/>
                  </a:cubicBezTo>
                  <a:cubicBezTo>
                    <a:pt x="13777" y="32338"/>
                    <a:pt x="14424" y="32102"/>
                    <a:pt x="15086" y="32102"/>
                  </a:cubicBezTo>
                  <a:close/>
                  <a:moveTo>
                    <a:pt x="11112" y="94376"/>
                  </a:moveTo>
                  <a:cubicBezTo>
                    <a:pt x="11112" y="95011"/>
                    <a:pt x="11112" y="95646"/>
                    <a:pt x="11112" y="95963"/>
                  </a:cubicBezTo>
                  <a:cubicBezTo>
                    <a:pt x="11430" y="96916"/>
                    <a:pt x="11112" y="96916"/>
                    <a:pt x="10160" y="96916"/>
                  </a:cubicBezTo>
                  <a:cubicBezTo>
                    <a:pt x="9525" y="96598"/>
                    <a:pt x="9207" y="95646"/>
                    <a:pt x="9842" y="95011"/>
                  </a:cubicBezTo>
                  <a:cubicBezTo>
                    <a:pt x="9842" y="94376"/>
                    <a:pt x="10477" y="94376"/>
                    <a:pt x="11112" y="94376"/>
                  </a:cubicBezTo>
                  <a:close/>
                  <a:moveTo>
                    <a:pt x="60799" y="10431"/>
                  </a:moveTo>
                  <a:cubicBezTo>
                    <a:pt x="61891" y="10431"/>
                    <a:pt x="62949" y="10699"/>
                    <a:pt x="63817" y="10873"/>
                  </a:cubicBezTo>
                  <a:cubicBezTo>
                    <a:pt x="74930" y="13096"/>
                    <a:pt x="85725" y="16271"/>
                    <a:pt x="96202" y="20398"/>
                  </a:cubicBezTo>
                  <a:cubicBezTo>
                    <a:pt x="114935" y="28018"/>
                    <a:pt x="131762" y="39131"/>
                    <a:pt x="148907" y="49926"/>
                  </a:cubicBezTo>
                  <a:cubicBezTo>
                    <a:pt x="156210" y="54371"/>
                    <a:pt x="163195" y="59133"/>
                    <a:pt x="170497" y="63896"/>
                  </a:cubicBezTo>
                  <a:cubicBezTo>
                    <a:pt x="185737" y="74373"/>
                    <a:pt x="199390" y="87073"/>
                    <a:pt x="210820" y="101361"/>
                  </a:cubicBezTo>
                  <a:cubicBezTo>
                    <a:pt x="212090" y="103266"/>
                    <a:pt x="213360" y="105171"/>
                    <a:pt x="214630" y="107076"/>
                  </a:cubicBezTo>
                  <a:lnTo>
                    <a:pt x="214630" y="108663"/>
                  </a:lnTo>
                  <a:cubicBezTo>
                    <a:pt x="214236" y="109057"/>
                    <a:pt x="213903" y="109206"/>
                    <a:pt x="213612" y="109206"/>
                  </a:cubicBezTo>
                  <a:cubicBezTo>
                    <a:pt x="212966" y="109206"/>
                    <a:pt x="212528" y="108466"/>
                    <a:pt x="212090" y="108028"/>
                  </a:cubicBezTo>
                  <a:cubicBezTo>
                    <a:pt x="208597" y="104853"/>
                    <a:pt x="205422" y="101678"/>
                    <a:pt x="201930" y="98186"/>
                  </a:cubicBezTo>
                  <a:cubicBezTo>
                    <a:pt x="194627" y="91201"/>
                    <a:pt x="186690" y="84533"/>
                    <a:pt x="178435" y="78501"/>
                  </a:cubicBezTo>
                  <a:cubicBezTo>
                    <a:pt x="169227" y="71516"/>
                    <a:pt x="160020" y="64531"/>
                    <a:pt x="150812" y="57546"/>
                  </a:cubicBezTo>
                  <a:cubicBezTo>
                    <a:pt x="146367" y="54371"/>
                    <a:pt x="141605" y="51196"/>
                    <a:pt x="136842" y="48656"/>
                  </a:cubicBezTo>
                  <a:cubicBezTo>
                    <a:pt x="121285" y="40083"/>
                    <a:pt x="105410" y="31828"/>
                    <a:pt x="89217" y="23891"/>
                  </a:cubicBezTo>
                  <a:cubicBezTo>
                    <a:pt x="80645" y="20081"/>
                    <a:pt x="71437" y="16906"/>
                    <a:pt x="62230" y="13413"/>
                  </a:cubicBezTo>
                  <a:cubicBezTo>
                    <a:pt x="60642" y="12778"/>
                    <a:pt x="59055" y="12778"/>
                    <a:pt x="58102" y="11191"/>
                  </a:cubicBezTo>
                  <a:cubicBezTo>
                    <a:pt x="58966" y="10615"/>
                    <a:pt x="59894" y="10431"/>
                    <a:pt x="60799" y="10431"/>
                  </a:cubicBezTo>
                  <a:close/>
                  <a:moveTo>
                    <a:pt x="233680" y="135333"/>
                  </a:moveTo>
                  <a:lnTo>
                    <a:pt x="233680" y="135651"/>
                  </a:lnTo>
                  <a:cubicBezTo>
                    <a:pt x="233680" y="135560"/>
                    <a:pt x="233692" y="135457"/>
                    <a:pt x="233710" y="135349"/>
                  </a:cubicBezTo>
                  <a:lnTo>
                    <a:pt x="233710" y="135349"/>
                  </a:lnTo>
                  <a:cubicBezTo>
                    <a:pt x="233700" y="135343"/>
                    <a:pt x="233690" y="135338"/>
                    <a:pt x="233680" y="135333"/>
                  </a:cubicBezTo>
                  <a:close/>
                  <a:moveTo>
                    <a:pt x="38254" y="13195"/>
                  </a:moveTo>
                  <a:cubicBezTo>
                    <a:pt x="40437" y="13195"/>
                    <a:pt x="42624" y="13373"/>
                    <a:pt x="44767" y="13731"/>
                  </a:cubicBezTo>
                  <a:cubicBezTo>
                    <a:pt x="54927" y="15636"/>
                    <a:pt x="65087" y="18811"/>
                    <a:pt x="74930" y="22621"/>
                  </a:cubicBezTo>
                  <a:cubicBezTo>
                    <a:pt x="88900" y="28653"/>
                    <a:pt x="102552" y="35321"/>
                    <a:pt x="115887" y="42623"/>
                  </a:cubicBezTo>
                  <a:cubicBezTo>
                    <a:pt x="124142" y="46751"/>
                    <a:pt x="132080" y="51196"/>
                    <a:pt x="140017" y="56276"/>
                  </a:cubicBezTo>
                  <a:cubicBezTo>
                    <a:pt x="153035" y="64531"/>
                    <a:pt x="163830" y="73421"/>
                    <a:pt x="175260" y="81993"/>
                  </a:cubicBezTo>
                  <a:cubicBezTo>
                    <a:pt x="185420" y="89613"/>
                    <a:pt x="195262" y="98186"/>
                    <a:pt x="204470" y="107393"/>
                  </a:cubicBezTo>
                  <a:cubicBezTo>
                    <a:pt x="211137" y="113743"/>
                    <a:pt x="216852" y="120728"/>
                    <a:pt x="221932" y="128031"/>
                  </a:cubicBezTo>
                  <a:cubicBezTo>
                    <a:pt x="225425" y="133746"/>
                    <a:pt x="227012" y="139778"/>
                    <a:pt x="227012" y="146128"/>
                  </a:cubicBezTo>
                  <a:cubicBezTo>
                    <a:pt x="226695" y="150256"/>
                    <a:pt x="224472" y="153748"/>
                    <a:pt x="220662" y="155336"/>
                  </a:cubicBezTo>
                  <a:cubicBezTo>
                    <a:pt x="220354" y="155438"/>
                    <a:pt x="220047" y="155483"/>
                    <a:pt x="219742" y="155483"/>
                  </a:cubicBezTo>
                  <a:cubicBezTo>
                    <a:pt x="218158" y="155483"/>
                    <a:pt x="216647" y="154280"/>
                    <a:pt x="215582" y="153748"/>
                  </a:cubicBezTo>
                  <a:cubicBezTo>
                    <a:pt x="213995" y="152796"/>
                    <a:pt x="214312" y="151526"/>
                    <a:pt x="214947" y="149938"/>
                  </a:cubicBezTo>
                  <a:cubicBezTo>
                    <a:pt x="215265" y="148668"/>
                    <a:pt x="215582" y="147398"/>
                    <a:pt x="216217" y="146128"/>
                  </a:cubicBezTo>
                  <a:cubicBezTo>
                    <a:pt x="217805" y="139143"/>
                    <a:pt x="215900" y="131841"/>
                    <a:pt x="210820" y="127078"/>
                  </a:cubicBezTo>
                  <a:cubicBezTo>
                    <a:pt x="202565" y="118506"/>
                    <a:pt x="193992" y="110886"/>
                    <a:pt x="184467" y="104218"/>
                  </a:cubicBezTo>
                  <a:cubicBezTo>
                    <a:pt x="168592" y="92471"/>
                    <a:pt x="152717" y="80406"/>
                    <a:pt x="136525" y="68976"/>
                  </a:cubicBezTo>
                  <a:cubicBezTo>
                    <a:pt x="129540" y="64848"/>
                    <a:pt x="122872" y="60721"/>
                    <a:pt x="115570" y="57228"/>
                  </a:cubicBezTo>
                  <a:cubicBezTo>
                    <a:pt x="112712" y="55641"/>
                    <a:pt x="109537" y="54371"/>
                    <a:pt x="106680" y="52466"/>
                  </a:cubicBezTo>
                  <a:cubicBezTo>
                    <a:pt x="93662" y="44528"/>
                    <a:pt x="80010" y="37543"/>
                    <a:pt x="66040" y="30558"/>
                  </a:cubicBezTo>
                  <a:cubicBezTo>
                    <a:pt x="60007" y="27383"/>
                    <a:pt x="53657" y="24843"/>
                    <a:pt x="46990" y="22938"/>
                  </a:cubicBezTo>
                  <a:cubicBezTo>
                    <a:pt x="45052" y="22184"/>
                    <a:pt x="43005" y="21832"/>
                    <a:pt x="40959" y="21832"/>
                  </a:cubicBezTo>
                  <a:cubicBezTo>
                    <a:pt x="36972" y="21832"/>
                    <a:pt x="32993" y="23170"/>
                    <a:pt x="29845" y="25478"/>
                  </a:cubicBezTo>
                  <a:cubicBezTo>
                    <a:pt x="28257" y="26431"/>
                    <a:pt x="26987" y="27383"/>
                    <a:pt x="25717" y="28653"/>
                  </a:cubicBezTo>
                  <a:cubicBezTo>
                    <a:pt x="24659" y="29500"/>
                    <a:pt x="24024" y="30487"/>
                    <a:pt x="22872" y="30487"/>
                  </a:cubicBezTo>
                  <a:cubicBezTo>
                    <a:pt x="22296" y="30487"/>
                    <a:pt x="21590" y="30241"/>
                    <a:pt x="20637" y="29606"/>
                  </a:cubicBezTo>
                  <a:cubicBezTo>
                    <a:pt x="18097" y="27383"/>
                    <a:pt x="17462" y="26113"/>
                    <a:pt x="18415" y="23256"/>
                  </a:cubicBezTo>
                  <a:cubicBezTo>
                    <a:pt x="19685" y="18811"/>
                    <a:pt x="23177" y="15636"/>
                    <a:pt x="27622" y="14683"/>
                  </a:cubicBezTo>
                  <a:cubicBezTo>
                    <a:pt x="30996" y="13691"/>
                    <a:pt x="34617" y="13195"/>
                    <a:pt x="38254" y="13195"/>
                  </a:cubicBezTo>
                  <a:close/>
                  <a:moveTo>
                    <a:pt x="233558" y="134356"/>
                  </a:moveTo>
                  <a:cubicBezTo>
                    <a:pt x="233940" y="134356"/>
                    <a:pt x="233784" y="134893"/>
                    <a:pt x="233710" y="135349"/>
                  </a:cubicBezTo>
                  <a:lnTo>
                    <a:pt x="233710" y="135349"/>
                  </a:lnTo>
                  <a:cubicBezTo>
                    <a:pt x="234335" y="135681"/>
                    <a:pt x="234944" y="136618"/>
                    <a:pt x="234632" y="137556"/>
                  </a:cubicBezTo>
                  <a:cubicBezTo>
                    <a:pt x="236537" y="142953"/>
                    <a:pt x="235902" y="148668"/>
                    <a:pt x="233362" y="153431"/>
                  </a:cubicBezTo>
                  <a:cubicBezTo>
                    <a:pt x="230822" y="158828"/>
                    <a:pt x="226695" y="162956"/>
                    <a:pt x="221297" y="165496"/>
                  </a:cubicBezTo>
                  <a:cubicBezTo>
                    <a:pt x="220662" y="163273"/>
                    <a:pt x="221615" y="160733"/>
                    <a:pt x="223520" y="159463"/>
                  </a:cubicBezTo>
                  <a:cubicBezTo>
                    <a:pt x="229870" y="155018"/>
                    <a:pt x="233362" y="147398"/>
                    <a:pt x="232727" y="139778"/>
                  </a:cubicBezTo>
                  <a:cubicBezTo>
                    <a:pt x="232727" y="139143"/>
                    <a:pt x="233045" y="138508"/>
                    <a:pt x="233045" y="138191"/>
                  </a:cubicBezTo>
                  <a:cubicBezTo>
                    <a:pt x="232727" y="137238"/>
                    <a:pt x="232727" y="136286"/>
                    <a:pt x="233680" y="135651"/>
                  </a:cubicBezTo>
                  <a:cubicBezTo>
                    <a:pt x="232727" y="135651"/>
                    <a:pt x="232410" y="134698"/>
                    <a:pt x="232727" y="134698"/>
                  </a:cubicBezTo>
                  <a:cubicBezTo>
                    <a:pt x="233134" y="134454"/>
                    <a:pt x="233395" y="134356"/>
                    <a:pt x="233558" y="134356"/>
                  </a:cubicBezTo>
                  <a:close/>
                  <a:moveTo>
                    <a:pt x="212788" y="158167"/>
                  </a:moveTo>
                  <a:cubicBezTo>
                    <a:pt x="213425" y="158167"/>
                    <a:pt x="214067" y="158378"/>
                    <a:pt x="214630" y="158828"/>
                  </a:cubicBezTo>
                  <a:cubicBezTo>
                    <a:pt x="216852" y="159781"/>
                    <a:pt x="217170" y="161368"/>
                    <a:pt x="215900" y="163591"/>
                  </a:cubicBezTo>
                  <a:lnTo>
                    <a:pt x="214312" y="165496"/>
                  </a:lnTo>
                  <a:cubicBezTo>
                    <a:pt x="213360" y="167083"/>
                    <a:pt x="212090" y="169623"/>
                    <a:pt x="208597" y="169623"/>
                  </a:cubicBezTo>
                  <a:cubicBezTo>
                    <a:pt x="207010" y="169623"/>
                    <a:pt x="205422" y="168036"/>
                    <a:pt x="206375" y="166448"/>
                  </a:cubicBezTo>
                  <a:cubicBezTo>
                    <a:pt x="207327" y="164226"/>
                    <a:pt x="208597" y="162321"/>
                    <a:pt x="209867" y="160098"/>
                  </a:cubicBezTo>
                  <a:cubicBezTo>
                    <a:pt x="210482" y="158868"/>
                    <a:pt x="211627" y="158167"/>
                    <a:pt x="212788" y="158167"/>
                  </a:cubicBezTo>
                  <a:close/>
                  <a:moveTo>
                    <a:pt x="46135" y="36793"/>
                  </a:moveTo>
                  <a:cubicBezTo>
                    <a:pt x="47476" y="36793"/>
                    <a:pt x="48826" y="36934"/>
                    <a:pt x="50165" y="37226"/>
                  </a:cubicBezTo>
                  <a:cubicBezTo>
                    <a:pt x="53657" y="37543"/>
                    <a:pt x="56832" y="38496"/>
                    <a:pt x="59690" y="40401"/>
                  </a:cubicBezTo>
                  <a:cubicBezTo>
                    <a:pt x="75565" y="49608"/>
                    <a:pt x="92710" y="56911"/>
                    <a:pt x="108267" y="67071"/>
                  </a:cubicBezTo>
                  <a:lnTo>
                    <a:pt x="127000" y="78818"/>
                  </a:lnTo>
                  <a:lnTo>
                    <a:pt x="145097" y="90566"/>
                  </a:lnTo>
                  <a:cubicBezTo>
                    <a:pt x="160972" y="100726"/>
                    <a:pt x="175260" y="113108"/>
                    <a:pt x="190500" y="123903"/>
                  </a:cubicBezTo>
                  <a:cubicBezTo>
                    <a:pt x="193357" y="125808"/>
                    <a:pt x="195580" y="128348"/>
                    <a:pt x="197485" y="131206"/>
                  </a:cubicBezTo>
                  <a:cubicBezTo>
                    <a:pt x="200977" y="136603"/>
                    <a:pt x="201930" y="143588"/>
                    <a:pt x="199707" y="149621"/>
                  </a:cubicBezTo>
                  <a:cubicBezTo>
                    <a:pt x="193357" y="168036"/>
                    <a:pt x="177800" y="182006"/>
                    <a:pt x="158432" y="185498"/>
                  </a:cubicBezTo>
                  <a:cubicBezTo>
                    <a:pt x="156644" y="185945"/>
                    <a:pt x="154842" y="186161"/>
                    <a:pt x="153061" y="186161"/>
                  </a:cubicBezTo>
                  <a:cubicBezTo>
                    <a:pt x="145992" y="186161"/>
                    <a:pt x="139249" y="182759"/>
                    <a:pt x="134937" y="176926"/>
                  </a:cubicBezTo>
                  <a:cubicBezTo>
                    <a:pt x="130810" y="172163"/>
                    <a:pt x="127952" y="166131"/>
                    <a:pt x="126682" y="160098"/>
                  </a:cubicBezTo>
                  <a:cubicBezTo>
                    <a:pt x="125730" y="154383"/>
                    <a:pt x="124460" y="148668"/>
                    <a:pt x="123507" y="142953"/>
                  </a:cubicBezTo>
                  <a:cubicBezTo>
                    <a:pt x="122872" y="138191"/>
                    <a:pt x="121602" y="133428"/>
                    <a:pt x="120015" y="128666"/>
                  </a:cubicBezTo>
                  <a:cubicBezTo>
                    <a:pt x="113445" y="113812"/>
                    <a:pt x="102506" y="106154"/>
                    <a:pt x="86274" y="106154"/>
                  </a:cubicBezTo>
                  <a:cubicBezTo>
                    <a:pt x="84464" y="106154"/>
                    <a:pt x="82588" y="106249"/>
                    <a:pt x="80645" y="106441"/>
                  </a:cubicBezTo>
                  <a:cubicBezTo>
                    <a:pt x="76835" y="107076"/>
                    <a:pt x="73025" y="108028"/>
                    <a:pt x="69532" y="108981"/>
                  </a:cubicBezTo>
                  <a:lnTo>
                    <a:pt x="51752" y="113426"/>
                  </a:lnTo>
                  <a:cubicBezTo>
                    <a:pt x="49054" y="114025"/>
                    <a:pt x="46356" y="114342"/>
                    <a:pt x="43658" y="114342"/>
                  </a:cubicBezTo>
                  <a:cubicBezTo>
                    <a:pt x="40641" y="114342"/>
                    <a:pt x="37624" y="113946"/>
                    <a:pt x="34607" y="113108"/>
                  </a:cubicBezTo>
                  <a:cubicBezTo>
                    <a:pt x="25400" y="111521"/>
                    <a:pt x="18415" y="104536"/>
                    <a:pt x="16827" y="95646"/>
                  </a:cubicBezTo>
                  <a:cubicBezTo>
                    <a:pt x="13017" y="79453"/>
                    <a:pt x="14922" y="63896"/>
                    <a:pt x="25717" y="50243"/>
                  </a:cubicBezTo>
                  <a:cubicBezTo>
                    <a:pt x="27305" y="48338"/>
                    <a:pt x="28892" y="46433"/>
                    <a:pt x="30480" y="44528"/>
                  </a:cubicBezTo>
                  <a:cubicBezTo>
                    <a:pt x="34369" y="39602"/>
                    <a:pt x="40164" y="36793"/>
                    <a:pt x="46135" y="36793"/>
                  </a:cubicBezTo>
                  <a:close/>
                  <a:moveTo>
                    <a:pt x="40786" y="26651"/>
                  </a:moveTo>
                  <a:cubicBezTo>
                    <a:pt x="42962" y="26651"/>
                    <a:pt x="45175" y="27091"/>
                    <a:pt x="47307" y="28018"/>
                  </a:cubicBezTo>
                  <a:cubicBezTo>
                    <a:pt x="56515" y="31193"/>
                    <a:pt x="65722" y="35003"/>
                    <a:pt x="74612" y="40083"/>
                  </a:cubicBezTo>
                  <a:cubicBezTo>
                    <a:pt x="92392" y="49926"/>
                    <a:pt x="110172" y="59451"/>
                    <a:pt x="128270" y="69293"/>
                  </a:cubicBezTo>
                  <a:cubicBezTo>
                    <a:pt x="131127" y="70881"/>
                    <a:pt x="133667" y="72786"/>
                    <a:pt x="136525" y="74691"/>
                  </a:cubicBezTo>
                  <a:cubicBezTo>
                    <a:pt x="146685" y="81993"/>
                    <a:pt x="156527" y="89296"/>
                    <a:pt x="166370" y="96598"/>
                  </a:cubicBezTo>
                  <a:cubicBezTo>
                    <a:pt x="179705" y="105488"/>
                    <a:pt x="192087" y="115648"/>
                    <a:pt x="203835" y="126443"/>
                  </a:cubicBezTo>
                  <a:cubicBezTo>
                    <a:pt x="205105" y="127713"/>
                    <a:pt x="206057" y="128983"/>
                    <a:pt x="207327" y="130253"/>
                  </a:cubicBezTo>
                  <a:cubicBezTo>
                    <a:pt x="212090" y="134381"/>
                    <a:pt x="213360" y="141048"/>
                    <a:pt x="210820" y="146763"/>
                  </a:cubicBezTo>
                  <a:cubicBezTo>
                    <a:pt x="203517" y="165496"/>
                    <a:pt x="192087" y="180418"/>
                    <a:pt x="173355" y="188673"/>
                  </a:cubicBezTo>
                  <a:cubicBezTo>
                    <a:pt x="172085" y="188991"/>
                    <a:pt x="171132" y="189308"/>
                    <a:pt x="170180" y="189308"/>
                  </a:cubicBezTo>
                  <a:cubicBezTo>
                    <a:pt x="164077" y="192731"/>
                    <a:pt x="157417" y="194410"/>
                    <a:pt x="150786" y="194410"/>
                  </a:cubicBezTo>
                  <a:cubicBezTo>
                    <a:pt x="143274" y="194410"/>
                    <a:pt x="135800" y="192254"/>
                    <a:pt x="129222" y="188038"/>
                  </a:cubicBezTo>
                  <a:cubicBezTo>
                    <a:pt x="125730" y="186133"/>
                    <a:pt x="123190" y="182958"/>
                    <a:pt x="121285" y="179466"/>
                  </a:cubicBezTo>
                  <a:cubicBezTo>
                    <a:pt x="119062" y="175338"/>
                    <a:pt x="117475" y="170893"/>
                    <a:pt x="116522" y="166448"/>
                  </a:cubicBezTo>
                  <a:cubicBezTo>
                    <a:pt x="114935" y="159781"/>
                    <a:pt x="113982" y="152796"/>
                    <a:pt x="113347" y="146128"/>
                  </a:cubicBezTo>
                  <a:cubicBezTo>
                    <a:pt x="113030" y="142636"/>
                    <a:pt x="112712" y="139461"/>
                    <a:pt x="112395" y="135968"/>
                  </a:cubicBezTo>
                  <a:cubicBezTo>
                    <a:pt x="110290" y="123602"/>
                    <a:pt x="99464" y="115161"/>
                    <a:pt x="87505" y="115161"/>
                  </a:cubicBezTo>
                  <a:cubicBezTo>
                    <a:pt x="85033" y="115161"/>
                    <a:pt x="82512" y="115521"/>
                    <a:pt x="80010" y="116283"/>
                  </a:cubicBezTo>
                  <a:cubicBezTo>
                    <a:pt x="71755" y="119141"/>
                    <a:pt x="63817" y="121681"/>
                    <a:pt x="55562" y="124221"/>
                  </a:cubicBezTo>
                  <a:cubicBezTo>
                    <a:pt x="50482" y="125808"/>
                    <a:pt x="45402" y="126443"/>
                    <a:pt x="40005" y="126443"/>
                  </a:cubicBezTo>
                  <a:cubicBezTo>
                    <a:pt x="33655" y="126443"/>
                    <a:pt x="27622" y="123903"/>
                    <a:pt x="22860" y="119776"/>
                  </a:cubicBezTo>
                  <a:cubicBezTo>
                    <a:pt x="17780" y="115331"/>
                    <a:pt x="13652" y="109933"/>
                    <a:pt x="11112" y="103901"/>
                  </a:cubicBezTo>
                  <a:cubicBezTo>
                    <a:pt x="10795" y="102948"/>
                    <a:pt x="10795" y="102313"/>
                    <a:pt x="10795" y="101361"/>
                  </a:cubicBezTo>
                  <a:cubicBezTo>
                    <a:pt x="10477" y="100726"/>
                    <a:pt x="10795" y="100408"/>
                    <a:pt x="11112" y="100091"/>
                  </a:cubicBezTo>
                  <a:cubicBezTo>
                    <a:pt x="11298" y="99998"/>
                    <a:pt x="11457" y="99959"/>
                    <a:pt x="11605" y="99959"/>
                  </a:cubicBezTo>
                  <a:cubicBezTo>
                    <a:pt x="11961" y="99959"/>
                    <a:pt x="12251" y="100183"/>
                    <a:pt x="12700" y="100408"/>
                  </a:cubicBezTo>
                  <a:cubicBezTo>
                    <a:pt x="13970" y="101996"/>
                    <a:pt x="14922" y="103901"/>
                    <a:pt x="16192" y="105806"/>
                  </a:cubicBezTo>
                  <a:cubicBezTo>
                    <a:pt x="20002" y="111838"/>
                    <a:pt x="25717" y="115966"/>
                    <a:pt x="32702" y="117553"/>
                  </a:cubicBezTo>
                  <a:cubicBezTo>
                    <a:pt x="36354" y="118549"/>
                    <a:pt x="40092" y="119024"/>
                    <a:pt x="43827" y="119024"/>
                  </a:cubicBezTo>
                  <a:cubicBezTo>
                    <a:pt x="47236" y="119024"/>
                    <a:pt x="50641" y="118628"/>
                    <a:pt x="53975" y="117871"/>
                  </a:cubicBezTo>
                  <a:cubicBezTo>
                    <a:pt x="60007" y="116601"/>
                    <a:pt x="66040" y="114696"/>
                    <a:pt x="72390" y="113108"/>
                  </a:cubicBezTo>
                  <a:cubicBezTo>
                    <a:pt x="76517" y="111838"/>
                    <a:pt x="80962" y="111203"/>
                    <a:pt x="85407" y="110886"/>
                  </a:cubicBezTo>
                  <a:cubicBezTo>
                    <a:pt x="86123" y="110832"/>
                    <a:pt x="86837" y="110805"/>
                    <a:pt x="87548" y="110805"/>
                  </a:cubicBezTo>
                  <a:cubicBezTo>
                    <a:pt x="99445" y="110805"/>
                    <a:pt x="110441" y="118215"/>
                    <a:pt x="114935" y="129301"/>
                  </a:cubicBezTo>
                  <a:cubicBezTo>
                    <a:pt x="116840" y="133111"/>
                    <a:pt x="117792" y="137238"/>
                    <a:pt x="118427" y="141048"/>
                  </a:cubicBezTo>
                  <a:cubicBezTo>
                    <a:pt x="119697" y="148033"/>
                    <a:pt x="120967" y="154701"/>
                    <a:pt x="122555" y="161686"/>
                  </a:cubicBezTo>
                  <a:cubicBezTo>
                    <a:pt x="123825" y="168671"/>
                    <a:pt x="127317" y="175338"/>
                    <a:pt x="131762" y="180736"/>
                  </a:cubicBezTo>
                  <a:cubicBezTo>
                    <a:pt x="136906" y="187166"/>
                    <a:pt x="144759" y="190887"/>
                    <a:pt x="152789" y="190887"/>
                  </a:cubicBezTo>
                  <a:cubicBezTo>
                    <a:pt x="154671" y="190887"/>
                    <a:pt x="156563" y="190683"/>
                    <a:pt x="158432" y="190261"/>
                  </a:cubicBezTo>
                  <a:cubicBezTo>
                    <a:pt x="162242" y="189626"/>
                    <a:pt x="166052" y="188673"/>
                    <a:pt x="169862" y="188038"/>
                  </a:cubicBezTo>
                  <a:cubicBezTo>
                    <a:pt x="173037" y="186133"/>
                    <a:pt x="176212" y="183911"/>
                    <a:pt x="179705" y="182006"/>
                  </a:cubicBezTo>
                  <a:cubicBezTo>
                    <a:pt x="189547" y="176291"/>
                    <a:pt x="197167" y="167718"/>
                    <a:pt x="201930" y="157241"/>
                  </a:cubicBezTo>
                  <a:cubicBezTo>
                    <a:pt x="202247" y="156606"/>
                    <a:pt x="202247" y="155653"/>
                    <a:pt x="202565" y="155018"/>
                  </a:cubicBezTo>
                  <a:cubicBezTo>
                    <a:pt x="209867" y="142318"/>
                    <a:pt x="204470" y="127713"/>
                    <a:pt x="193040" y="119141"/>
                  </a:cubicBezTo>
                  <a:cubicBezTo>
                    <a:pt x="186372" y="114378"/>
                    <a:pt x="179705" y="109933"/>
                    <a:pt x="173672" y="105171"/>
                  </a:cubicBezTo>
                  <a:cubicBezTo>
                    <a:pt x="159702" y="94058"/>
                    <a:pt x="145097" y="84216"/>
                    <a:pt x="129857" y="75326"/>
                  </a:cubicBezTo>
                  <a:cubicBezTo>
                    <a:pt x="125730" y="73103"/>
                    <a:pt x="122237" y="70246"/>
                    <a:pt x="118110" y="67388"/>
                  </a:cubicBezTo>
                  <a:cubicBezTo>
                    <a:pt x="105410" y="59451"/>
                    <a:pt x="92075" y="51831"/>
                    <a:pt x="78422" y="45163"/>
                  </a:cubicBezTo>
                  <a:cubicBezTo>
                    <a:pt x="73342" y="42306"/>
                    <a:pt x="68262" y="39448"/>
                    <a:pt x="63182" y="36908"/>
                  </a:cubicBezTo>
                  <a:cubicBezTo>
                    <a:pt x="58737" y="34051"/>
                    <a:pt x="53657" y="32463"/>
                    <a:pt x="48577" y="32146"/>
                  </a:cubicBezTo>
                  <a:cubicBezTo>
                    <a:pt x="47644" y="32042"/>
                    <a:pt x="46715" y="31991"/>
                    <a:pt x="45793" y="31991"/>
                  </a:cubicBezTo>
                  <a:cubicBezTo>
                    <a:pt x="38246" y="31991"/>
                    <a:pt x="31197" y="35411"/>
                    <a:pt x="26670" y="41353"/>
                  </a:cubicBezTo>
                  <a:cubicBezTo>
                    <a:pt x="21590" y="47068"/>
                    <a:pt x="17462" y="53418"/>
                    <a:pt x="14287" y="60086"/>
                  </a:cubicBezTo>
                  <a:cubicBezTo>
                    <a:pt x="12382" y="63896"/>
                    <a:pt x="11430" y="67706"/>
                    <a:pt x="11112" y="71833"/>
                  </a:cubicBezTo>
                  <a:cubicBezTo>
                    <a:pt x="10477" y="75961"/>
                    <a:pt x="10160" y="80406"/>
                    <a:pt x="9525" y="84216"/>
                  </a:cubicBezTo>
                  <a:cubicBezTo>
                    <a:pt x="10477" y="86121"/>
                    <a:pt x="10795" y="88026"/>
                    <a:pt x="10477" y="89931"/>
                  </a:cubicBezTo>
                  <a:cubicBezTo>
                    <a:pt x="10477" y="90248"/>
                    <a:pt x="10160" y="90566"/>
                    <a:pt x="9525" y="90883"/>
                  </a:cubicBezTo>
                  <a:cubicBezTo>
                    <a:pt x="9207" y="90883"/>
                    <a:pt x="8890" y="90566"/>
                    <a:pt x="8572" y="90248"/>
                  </a:cubicBezTo>
                  <a:cubicBezTo>
                    <a:pt x="7620" y="88343"/>
                    <a:pt x="7620" y="86438"/>
                    <a:pt x="8255" y="84533"/>
                  </a:cubicBezTo>
                  <a:cubicBezTo>
                    <a:pt x="7302" y="81041"/>
                    <a:pt x="7302" y="77548"/>
                    <a:pt x="8255" y="74056"/>
                  </a:cubicBezTo>
                  <a:cubicBezTo>
                    <a:pt x="9207" y="61356"/>
                    <a:pt x="14287" y="49291"/>
                    <a:pt x="22860" y="39766"/>
                  </a:cubicBezTo>
                  <a:cubicBezTo>
                    <a:pt x="24447" y="37861"/>
                    <a:pt x="25717" y="35638"/>
                    <a:pt x="27305" y="33733"/>
                  </a:cubicBezTo>
                  <a:cubicBezTo>
                    <a:pt x="30452" y="29237"/>
                    <a:pt x="35509" y="26651"/>
                    <a:pt x="40786" y="26651"/>
                  </a:cubicBezTo>
                  <a:close/>
                  <a:moveTo>
                    <a:pt x="36235" y="0"/>
                  </a:moveTo>
                  <a:cubicBezTo>
                    <a:pt x="35064" y="0"/>
                    <a:pt x="33887" y="26"/>
                    <a:pt x="32702" y="78"/>
                  </a:cubicBezTo>
                  <a:cubicBezTo>
                    <a:pt x="21272" y="78"/>
                    <a:pt x="10795" y="7063"/>
                    <a:pt x="6667" y="17541"/>
                  </a:cubicBezTo>
                  <a:cubicBezTo>
                    <a:pt x="1905" y="28018"/>
                    <a:pt x="0" y="38813"/>
                    <a:pt x="8255" y="48656"/>
                  </a:cubicBezTo>
                  <a:cubicBezTo>
                    <a:pt x="9207" y="49926"/>
                    <a:pt x="9525" y="51831"/>
                    <a:pt x="8572" y="53418"/>
                  </a:cubicBezTo>
                  <a:cubicBezTo>
                    <a:pt x="7302" y="57546"/>
                    <a:pt x="5715" y="61673"/>
                    <a:pt x="4762" y="66118"/>
                  </a:cubicBezTo>
                  <a:cubicBezTo>
                    <a:pt x="1270" y="79453"/>
                    <a:pt x="2223" y="93423"/>
                    <a:pt x="6985" y="106123"/>
                  </a:cubicBezTo>
                  <a:cubicBezTo>
                    <a:pt x="12263" y="119736"/>
                    <a:pt x="23862" y="131647"/>
                    <a:pt x="40930" y="131647"/>
                  </a:cubicBezTo>
                  <a:cubicBezTo>
                    <a:pt x="43368" y="131647"/>
                    <a:pt x="45918" y="131404"/>
                    <a:pt x="48577" y="130888"/>
                  </a:cubicBezTo>
                  <a:cubicBezTo>
                    <a:pt x="50800" y="130571"/>
                    <a:pt x="53022" y="130253"/>
                    <a:pt x="55245" y="129618"/>
                  </a:cubicBezTo>
                  <a:cubicBezTo>
                    <a:pt x="61595" y="127713"/>
                    <a:pt x="67945" y="125808"/>
                    <a:pt x="74295" y="123903"/>
                  </a:cubicBezTo>
                  <a:cubicBezTo>
                    <a:pt x="77152" y="122951"/>
                    <a:pt x="80010" y="121681"/>
                    <a:pt x="82867" y="121046"/>
                  </a:cubicBezTo>
                  <a:cubicBezTo>
                    <a:pt x="84525" y="120594"/>
                    <a:pt x="86218" y="120374"/>
                    <a:pt x="87904" y="120374"/>
                  </a:cubicBezTo>
                  <a:cubicBezTo>
                    <a:pt x="93325" y="120374"/>
                    <a:pt x="98678" y="122644"/>
                    <a:pt x="102552" y="126761"/>
                  </a:cubicBezTo>
                  <a:cubicBezTo>
                    <a:pt x="106045" y="130571"/>
                    <a:pt x="107950" y="135651"/>
                    <a:pt x="108267" y="141048"/>
                  </a:cubicBezTo>
                  <a:cubicBezTo>
                    <a:pt x="108585" y="149938"/>
                    <a:pt x="109855" y="158511"/>
                    <a:pt x="111760" y="167083"/>
                  </a:cubicBezTo>
                  <a:cubicBezTo>
                    <a:pt x="113030" y="172481"/>
                    <a:pt x="114935" y="177878"/>
                    <a:pt x="117475" y="182641"/>
                  </a:cubicBezTo>
                  <a:cubicBezTo>
                    <a:pt x="119062" y="185816"/>
                    <a:pt x="121602" y="188673"/>
                    <a:pt x="124460" y="190578"/>
                  </a:cubicBezTo>
                  <a:cubicBezTo>
                    <a:pt x="131974" y="196214"/>
                    <a:pt x="140849" y="199127"/>
                    <a:pt x="149935" y="199127"/>
                  </a:cubicBezTo>
                  <a:cubicBezTo>
                    <a:pt x="151598" y="199127"/>
                    <a:pt x="153269" y="199030"/>
                    <a:pt x="154940" y="198833"/>
                  </a:cubicBezTo>
                  <a:cubicBezTo>
                    <a:pt x="169227" y="196928"/>
                    <a:pt x="182245" y="190896"/>
                    <a:pt x="193040" y="181688"/>
                  </a:cubicBezTo>
                  <a:cubicBezTo>
                    <a:pt x="195262" y="179783"/>
                    <a:pt x="197485" y="177878"/>
                    <a:pt x="199390" y="175656"/>
                  </a:cubicBezTo>
                  <a:cubicBezTo>
                    <a:pt x="200432" y="174196"/>
                    <a:pt x="202023" y="173421"/>
                    <a:pt x="203622" y="173421"/>
                  </a:cubicBezTo>
                  <a:cubicBezTo>
                    <a:pt x="204457" y="173421"/>
                    <a:pt x="205294" y="173632"/>
                    <a:pt x="206057" y="174068"/>
                  </a:cubicBezTo>
                  <a:cubicBezTo>
                    <a:pt x="207180" y="174293"/>
                    <a:pt x="208302" y="174517"/>
                    <a:pt x="209425" y="174517"/>
                  </a:cubicBezTo>
                  <a:cubicBezTo>
                    <a:pt x="209890" y="174517"/>
                    <a:pt x="210355" y="174479"/>
                    <a:pt x="210820" y="174386"/>
                  </a:cubicBezTo>
                  <a:cubicBezTo>
                    <a:pt x="227012" y="173116"/>
                    <a:pt x="247015" y="154701"/>
                    <a:pt x="238442" y="132158"/>
                  </a:cubicBezTo>
                  <a:cubicBezTo>
                    <a:pt x="236220" y="126126"/>
                    <a:pt x="233045" y="120728"/>
                    <a:pt x="229235" y="115648"/>
                  </a:cubicBezTo>
                  <a:cubicBezTo>
                    <a:pt x="216852" y="98503"/>
                    <a:pt x="202247" y="83263"/>
                    <a:pt x="186372" y="69928"/>
                  </a:cubicBezTo>
                  <a:cubicBezTo>
                    <a:pt x="174307" y="60721"/>
                    <a:pt x="161607" y="52148"/>
                    <a:pt x="148590" y="44211"/>
                  </a:cubicBezTo>
                  <a:cubicBezTo>
                    <a:pt x="143192" y="40718"/>
                    <a:pt x="137477" y="37226"/>
                    <a:pt x="131762" y="33733"/>
                  </a:cubicBezTo>
                  <a:cubicBezTo>
                    <a:pt x="107950" y="18811"/>
                    <a:pt x="81597" y="8016"/>
                    <a:pt x="54292" y="2301"/>
                  </a:cubicBezTo>
                  <a:cubicBezTo>
                    <a:pt x="48175" y="705"/>
                    <a:pt x="42280" y="0"/>
                    <a:pt x="3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1313650" y="1607025"/>
              <a:ext cx="189050" cy="293025"/>
            </a:xfrm>
            <a:custGeom>
              <a:avLst/>
              <a:gdLst/>
              <a:ahLst/>
              <a:cxnLst/>
              <a:rect l="l" t="t" r="r" b="b"/>
              <a:pathLst>
                <a:path w="7562" h="11721" extrusionOk="0">
                  <a:moveTo>
                    <a:pt x="5665" y="1"/>
                  </a:moveTo>
                  <a:cubicBezTo>
                    <a:pt x="5459" y="1"/>
                    <a:pt x="5259" y="53"/>
                    <a:pt x="5080" y="172"/>
                  </a:cubicBezTo>
                  <a:cubicBezTo>
                    <a:pt x="4128" y="489"/>
                    <a:pt x="3493" y="1124"/>
                    <a:pt x="2540" y="1759"/>
                  </a:cubicBezTo>
                  <a:cubicBezTo>
                    <a:pt x="953" y="3982"/>
                    <a:pt x="0" y="6839"/>
                    <a:pt x="318" y="9697"/>
                  </a:cubicBezTo>
                  <a:cubicBezTo>
                    <a:pt x="318" y="10332"/>
                    <a:pt x="953" y="10967"/>
                    <a:pt x="1588" y="11602"/>
                  </a:cubicBezTo>
                  <a:cubicBezTo>
                    <a:pt x="1826" y="11681"/>
                    <a:pt x="2064" y="11721"/>
                    <a:pt x="2292" y="11721"/>
                  </a:cubicBezTo>
                  <a:cubicBezTo>
                    <a:pt x="2977" y="11721"/>
                    <a:pt x="3572" y="11363"/>
                    <a:pt x="3810" y="10649"/>
                  </a:cubicBezTo>
                  <a:cubicBezTo>
                    <a:pt x="5398" y="8109"/>
                    <a:pt x="6668" y="4934"/>
                    <a:pt x="7303" y="1759"/>
                  </a:cubicBezTo>
                  <a:cubicBezTo>
                    <a:pt x="7561" y="985"/>
                    <a:pt x="6560" y="1"/>
                    <a:pt x="5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a:off x="5274450" y="4164050"/>
              <a:ext cx="246100" cy="249200"/>
            </a:xfrm>
            <a:custGeom>
              <a:avLst/>
              <a:gdLst/>
              <a:ahLst/>
              <a:cxnLst/>
              <a:rect l="l" t="t" r="r" b="b"/>
              <a:pathLst>
                <a:path w="9844" h="9968" extrusionOk="0">
                  <a:moveTo>
                    <a:pt x="7183" y="0"/>
                  </a:moveTo>
                  <a:cubicBezTo>
                    <a:pt x="6607" y="0"/>
                    <a:pt x="6065" y="236"/>
                    <a:pt x="5716" y="761"/>
                  </a:cubicBezTo>
                  <a:cubicBezTo>
                    <a:pt x="3811" y="2983"/>
                    <a:pt x="2223" y="5523"/>
                    <a:pt x="318" y="7746"/>
                  </a:cubicBezTo>
                  <a:cubicBezTo>
                    <a:pt x="1" y="8381"/>
                    <a:pt x="318" y="8698"/>
                    <a:pt x="636" y="9333"/>
                  </a:cubicBezTo>
                  <a:cubicBezTo>
                    <a:pt x="953" y="9651"/>
                    <a:pt x="1906" y="9968"/>
                    <a:pt x="2541" y="9968"/>
                  </a:cubicBezTo>
                  <a:cubicBezTo>
                    <a:pt x="5398" y="9651"/>
                    <a:pt x="6351" y="7428"/>
                    <a:pt x="8256" y="5206"/>
                  </a:cubicBezTo>
                  <a:cubicBezTo>
                    <a:pt x="8573" y="4571"/>
                    <a:pt x="8891" y="3936"/>
                    <a:pt x="9208" y="3301"/>
                  </a:cubicBezTo>
                  <a:cubicBezTo>
                    <a:pt x="9843" y="2348"/>
                    <a:pt x="9526" y="1078"/>
                    <a:pt x="8573" y="443"/>
                  </a:cubicBezTo>
                  <a:cubicBezTo>
                    <a:pt x="8145" y="158"/>
                    <a:pt x="7653" y="0"/>
                    <a:pt x="7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a:off x="1250150" y="2227450"/>
              <a:ext cx="126450" cy="257850"/>
            </a:xfrm>
            <a:custGeom>
              <a:avLst/>
              <a:gdLst/>
              <a:ahLst/>
              <a:cxnLst/>
              <a:rect l="l" t="t" r="r" b="b"/>
              <a:pathLst>
                <a:path w="5058" h="10314" extrusionOk="0">
                  <a:moveTo>
                    <a:pt x="2322" y="0"/>
                  </a:moveTo>
                  <a:cubicBezTo>
                    <a:pt x="1548" y="0"/>
                    <a:pt x="239" y="358"/>
                    <a:pt x="0" y="1072"/>
                  </a:cubicBezTo>
                  <a:cubicBezTo>
                    <a:pt x="0" y="2660"/>
                    <a:pt x="0" y="4247"/>
                    <a:pt x="0" y="5835"/>
                  </a:cubicBezTo>
                  <a:cubicBezTo>
                    <a:pt x="318" y="7740"/>
                    <a:pt x="0" y="9962"/>
                    <a:pt x="2540" y="10280"/>
                  </a:cubicBezTo>
                  <a:cubicBezTo>
                    <a:pt x="2678" y="10302"/>
                    <a:pt x="2809" y="10314"/>
                    <a:pt x="2933" y="10314"/>
                  </a:cubicBezTo>
                  <a:cubicBezTo>
                    <a:pt x="4532" y="10314"/>
                    <a:pt x="5058" y="8440"/>
                    <a:pt x="4763" y="5200"/>
                  </a:cubicBezTo>
                  <a:cubicBezTo>
                    <a:pt x="4445" y="3612"/>
                    <a:pt x="4763" y="1390"/>
                    <a:pt x="2858" y="120"/>
                  </a:cubicBezTo>
                  <a:cubicBezTo>
                    <a:pt x="2779" y="40"/>
                    <a:pt x="2580"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1"/>
            <p:cNvSpPr/>
            <p:nvPr/>
          </p:nvSpPr>
          <p:spPr>
            <a:xfrm>
              <a:off x="4734700" y="4560925"/>
              <a:ext cx="285775" cy="153950"/>
            </a:xfrm>
            <a:custGeom>
              <a:avLst/>
              <a:gdLst/>
              <a:ahLst/>
              <a:cxnLst/>
              <a:rect l="l" t="t" r="r" b="b"/>
              <a:pathLst>
                <a:path w="11431" h="6158" extrusionOk="0">
                  <a:moveTo>
                    <a:pt x="8567" y="1"/>
                  </a:moveTo>
                  <a:cubicBezTo>
                    <a:pt x="7405" y="1"/>
                    <a:pt x="6243" y="296"/>
                    <a:pt x="5081" y="761"/>
                  </a:cubicBezTo>
                  <a:cubicBezTo>
                    <a:pt x="1906" y="2031"/>
                    <a:pt x="1" y="3301"/>
                    <a:pt x="1271" y="4888"/>
                  </a:cubicBezTo>
                  <a:cubicBezTo>
                    <a:pt x="2064" y="5841"/>
                    <a:pt x="2938" y="6158"/>
                    <a:pt x="3850" y="6158"/>
                  </a:cubicBezTo>
                  <a:cubicBezTo>
                    <a:pt x="4763" y="6158"/>
                    <a:pt x="5716" y="5841"/>
                    <a:pt x="6668" y="5523"/>
                  </a:cubicBezTo>
                  <a:cubicBezTo>
                    <a:pt x="8256" y="4888"/>
                    <a:pt x="10161" y="4571"/>
                    <a:pt x="11113" y="2348"/>
                  </a:cubicBezTo>
                  <a:cubicBezTo>
                    <a:pt x="11431" y="1713"/>
                    <a:pt x="10478" y="126"/>
                    <a:pt x="9843" y="126"/>
                  </a:cubicBezTo>
                  <a:cubicBezTo>
                    <a:pt x="9418" y="40"/>
                    <a:pt x="8992" y="1"/>
                    <a:pt x="8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1"/>
          <p:cNvGrpSpPr/>
          <p:nvPr/>
        </p:nvGrpSpPr>
        <p:grpSpPr>
          <a:xfrm>
            <a:off x="348016" y="3827454"/>
            <a:ext cx="1113263" cy="1020664"/>
            <a:chOff x="828075" y="238325"/>
            <a:chExt cx="5656825" cy="5186300"/>
          </a:xfrm>
        </p:grpSpPr>
        <p:sp>
          <p:nvSpPr>
            <p:cNvPr id="598" name="Google Shape;598;p21"/>
            <p:cNvSpPr/>
            <p:nvPr/>
          </p:nvSpPr>
          <p:spPr>
            <a:xfrm>
              <a:off x="1148150" y="747850"/>
              <a:ext cx="4970950" cy="4298825"/>
            </a:xfrm>
            <a:custGeom>
              <a:avLst/>
              <a:gdLst/>
              <a:ahLst/>
              <a:cxnLst/>
              <a:rect l="l" t="t" r="r" b="b"/>
              <a:pathLst>
                <a:path w="198838" h="171953" extrusionOk="0">
                  <a:moveTo>
                    <a:pt x="1" y="25597"/>
                  </a:moveTo>
                  <a:lnTo>
                    <a:pt x="4442" y="29255"/>
                  </a:lnTo>
                  <a:cubicBezTo>
                    <a:pt x="4397" y="29110"/>
                    <a:pt x="4354" y="28966"/>
                    <a:pt x="4313" y="28821"/>
                  </a:cubicBezTo>
                  <a:lnTo>
                    <a:pt x="4313" y="28821"/>
                  </a:lnTo>
                  <a:cubicBezTo>
                    <a:pt x="2879" y="27743"/>
                    <a:pt x="1441" y="26668"/>
                    <a:pt x="1" y="25597"/>
                  </a:cubicBezTo>
                  <a:close/>
                  <a:moveTo>
                    <a:pt x="29998" y="0"/>
                  </a:moveTo>
                  <a:cubicBezTo>
                    <a:pt x="28100" y="0"/>
                    <a:pt x="26197" y="165"/>
                    <a:pt x="24300" y="514"/>
                  </a:cubicBezTo>
                  <a:cubicBezTo>
                    <a:pt x="11645" y="3096"/>
                    <a:pt x="776" y="16402"/>
                    <a:pt x="4313" y="28821"/>
                  </a:cubicBezTo>
                  <a:lnTo>
                    <a:pt x="4313" y="28821"/>
                  </a:lnTo>
                  <a:cubicBezTo>
                    <a:pt x="52572" y="65101"/>
                    <a:pt x="97367" y="105556"/>
                    <a:pt x="138220" y="149707"/>
                  </a:cubicBezTo>
                  <a:cubicBezTo>
                    <a:pt x="144230" y="156762"/>
                    <a:pt x="151284" y="163033"/>
                    <a:pt x="159123" y="167736"/>
                  </a:cubicBezTo>
                  <a:cubicBezTo>
                    <a:pt x="163866" y="170337"/>
                    <a:pt x="169327" y="171953"/>
                    <a:pt x="174665" y="171953"/>
                  </a:cubicBezTo>
                  <a:cubicBezTo>
                    <a:pt x="178441" y="171953"/>
                    <a:pt x="182156" y="171144"/>
                    <a:pt x="185513" y="169303"/>
                  </a:cubicBezTo>
                  <a:cubicBezTo>
                    <a:pt x="195441" y="163555"/>
                    <a:pt x="198838" y="149968"/>
                    <a:pt x="195703" y="138733"/>
                  </a:cubicBezTo>
                  <a:cubicBezTo>
                    <a:pt x="192567" y="127759"/>
                    <a:pt x="183945" y="118876"/>
                    <a:pt x="175584" y="111037"/>
                  </a:cubicBezTo>
                  <a:cubicBezTo>
                    <a:pt x="147365" y="86215"/>
                    <a:pt x="112092" y="69493"/>
                    <a:pt x="86747" y="41797"/>
                  </a:cubicBezTo>
                  <a:cubicBezTo>
                    <a:pt x="77863" y="32129"/>
                    <a:pt x="70286" y="21416"/>
                    <a:pt x="60357" y="12794"/>
                  </a:cubicBezTo>
                  <a:cubicBezTo>
                    <a:pt x="51677" y="5449"/>
                    <a:pt x="40911" y="0"/>
                    <a:pt x="29998"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a:off x="828075" y="238325"/>
              <a:ext cx="5656825" cy="5186300"/>
            </a:xfrm>
            <a:custGeom>
              <a:avLst/>
              <a:gdLst/>
              <a:ahLst/>
              <a:cxnLst/>
              <a:rect l="l" t="t" r="r" b="b"/>
              <a:pathLst>
                <a:path w="226273" h="207452" extrusionOk="0">
                  <a:moveTo>
                    <a:pt x="43080" y="4107"/>
                  </a:moveTo>
                  <a:cubicBezTo>
                    <a:pt x="43505" y="4107"/>
                    <a:pt x="43896" y="4303"/>
                    <a:pt x="44158" y="4695"/>
                  </a:cubicBezTo>
                  <a:cubicBezTo>
                    <a:pt x="45464" y="5479"/>
                    <a:pt x="46509" y="6263"/>
                    <a:pt x="47554" y="7308"/>
                  </a:cubicBezTo>
                  <a:cubicBezTo>
                    <a:pt x="49383" y="8876"/>
                    <a:pt x="49383" y="9398"/>
                    <a:pt x="47816" y="11227"/>
                  </a:cubicBezTo>
                  <a:cubicBezTo>
                    <a:pt x="44680" y="14885"/>
                    <a:pt x="41022" y="18543"/>
                    <a:pt x="37626" y="22201"/>
                  </a:cubicBezTo>
                  <a:cubicBezTo>
                    <a:pt x="34752" y="25337"/>
                    <a:pt x="31877" y="28733"/>
                    <a:pt x="29003" y="31869"/>
                  </a:cubicBezTo>
                  <a:cubicBezTo>
                    <a:pt x="28481" y="32653"/>
                    <a:pt x="27958" y="33436"/>
                    <a:pt x="27697" y="34220"/>
                  </a:cubicBezTo>
                  <a:cubicBezTo>
                    <a:pt x="27697" y="34743"/>
                    <a:pt x="27958" y="35527"/>
                    <a:pt x="28481" y="36049"/>
                  </a:cubicBezTo>
                  <a:lnTo>
                    <a:pt x="29787" y="36049"/>
                  </a:lnTo>
                  <a:cubicBezTo>
                    <a:pt x="31355" y="35004"/>
                    <a:pt x="32661" y="33698"/>
                    <a:pt x="33706" y="32130"/>
                  </a:cubicBezTo>
                  <a:cubicBezTo>
                    <a:pt x="39193" y="26120"/>
                    <a:pt x="44942" y="20111"/>
                    <a:pt x="50429" y="14363"/>
                  </a:cubicBezTo>
                  <a:cubicBezTo>
                    <a:pt x="50862" y="13497"/>
                    <a:pt x="51832" y="12990"/>
                    <a:pt x="52747" y="12990"/>
                  </a:cubicBezTo>
                  <a:cubicBezTo>
                    <a:pt x="52936" y="12990"/>
                    <a:pt x="53123" y="13011"/>
                    <a:pt x="53303" y="13056"/>
                  </a:cubicBezTo>
                  <a:cubicBezTo>
                    <a:pt x="55393" y="13317"/>
                    <a:pt x="56438" y="15669"/>
                    <a:pt x="55132" y="17237"/>
                  </a:cubicBezTo>
                  <a:cubicBezTo>
                    <a:pt x="54087" y="18804"/>
                    <a:pt x="52258" y="20895"/>
                    <a:pt x="51474" y="22201"/>
                  </a:cubicBezTo>
                  <a:cubicBezTo>
                    <a:pt x="50429" y="23246"/>
                    <a:pt x="49383" y="24553"/>
                    <a:pt x="48338" y="25859"/>
                  </a:cubicBezTo>
                  <a:cubicBezTo>
                    <a:pt x="47032" y="27949"/>
                    <a:pt x="46771" y="29517"/>
                    <a:pt x="48077" y="30040"/>
                  </a:cubicBezTo>
                  <a:cubicBezTo>
                    <a:pt x="48365" y="30136"/>
                    <a:pt x="48626" y="30179"/>
                    <a:pt x="48866" y="30179"/>
                  </a:cubicBezTo>
                  <a:cubicBezTo>
                    <a:pt x="49932" y="30179"/>
                    <a:pt x="50572" y="29325"/>
                    <a:pt x="51212" y="28472"/>
                  </a:cubicBezTo>
                  <a:cubicBezTo>
                    <a:pt x="53041" y="26382"/>
                    <a:pt x="54609" y="24291"/>
                    <a:pt x="56438" y="22201"/>
                  </a:cubicBezTo>
                  <a:cubicBezTo>
                    <a:pt x="56961" y="21156"/>
                    <a:pt x="57745" y="20372"/>
                    <a:pt x="58790" y="19588"/>
                  </a:cubicBezTo>
                  <a:cubicBezTo>
                    <a:pt x="59051" y="19327"/>
                    <a:pt x="59378" y="19196"/>
                    <a:pt x="59704" y="19196"/>
                  </a:cubicBezTo>
                  <a:cubicBezTo>
                    <a:pt x="60031" y="19196"/>
                    <a:pt x="60357" y="19327"/>
                    <a:pt x="60619" y="19588"/>
                  </a:cubicBezTo>
                  <a:cubicBezTo>
                    <a:pt x="61141" y="20111"/>
                    <a:pt x="61141" y="20633"/>
                    <a:pt x="60880" y="21417"/>
                  </a:cubicBezTo>
                  <a:lnTo>
                    <a:pt x="54870" y="29256"/>
                  </a:lnTo>
                  <a:cubicBezTo>
                    <a:pt x="52258" y="32653"/>
                    <a:pt x="51735" y="34482"/>
                    <a:pt x="53303" y="35004"/>
                  </a:cubicBezTo>
                  <a:cubicBezTo>
                    <a:pt x="53531" y="35055"/>
                    <a:pt x="53746" y="35078"/>
                    <a:pt x="53951" y="35078"/>
                  </a:cubicBezTo>
                  <a:cubicBezTo>
                    <a:pt x="55857" y="35078"/>
                    <a:pt x="56801" y="33023"/>
                    <a:pt x="57745" y="31607"/>
                  </a:cubicBezTo>
                  <a:cubicBezTo>
                    <a:pt x="59835" y="29256"/>
                    <a:pt x="61925" y="26904"/>
                    <a:pt x="64015" y="24291"/>
                  </a:cubicBezTo>
                  <a:cubicBezTo>
                    <a:pt x="64277" y="24030"/>
                    <a:pt x="64538" y="23900"/>
                    <a:pt x="64832" y="23900"/>
                  </a:cubicBezTo>
                  <a:cubicBezTo>
                    <a:pt x="65126" y="23900"/>
                    <a:pt x="65452" y="24030"/>
                    <a:pt x="65844" y="24291"/>
                  </a:cubicBezTo>
                  <a:cubicBezTo>
                    <a:pt x="66628" y="24814"/>
                    <a:pt x="67151" y="25859"/>
                    <a:pt x="66628" y="26643"/>
                  </a:cubicBezTo>
                  <a:cubicBezTo>
                    <a:pt x="65322" y="28211"/>
                    <a:pt x="64015" y="29778"/>
                    <a:pt x="62709" y="31346"/>
                  </a:cubicBezTo>
                  <a:cubicBezTo>
                    <a:pt x="60619" y="33436"/>
                    <a:pt x="58790" y="35527"/>
                    <a:pt x="56699" y="37878"/>
                  </a:cubicBezTo>
                  <a:cubicBezTo>
                    <a:pt x="56177" y="38662"/>
                    <a:pt x="56438" y="39707"/>
                    <a:pt x="57222" y="40230"/>
                  </a:cubicBezTo>
                  <a:cubicBezTo>
                    <a:pt x="57483" y="40360"/>
                    <a:pt x="57810" y="40426"/>
                    <a:pt x="58136" y="40426"/>
                  </a:cubicBezTo>
                  <a:cubicBezTo>
                    <a:pt x="58463" y="40426"/>
                    <a:pt x="58790" y="40360"/>
                    <a:pt x="59051" y="40230"/>
                  </a:cubicBezTo>
                  <a:cubicBezTo>
                    <a:pt x="60357" y="39185"/>
                    <a:pt x="61664" y="38140"/>
                    <a:pt x="62709" y="36833"/>
                  </a:cubicBezTo>
                  <a:cubicBezTo>
                    <a:pt x="64799" y="34743"/>
                    <a:pt x="66890" y="32391"/>
                    <a:pt x="69241" y="30040"/>
                  </a:cubicBezTo>
                  <a:cubicBezTo>
                    <a:pt x="69633" y="29648"/>
                    <a:pt x="70156" y="29452"/>
                    <a:pt x="70678" y="29452"/>
                  </a:cubicBezTo>
                  <a:cubicBezTo>
                    <a:pt x="71201" y="29452"/>
                    <a:pt x="71723" y="29648"/>
                    <a:pt x="72115" y="30040"/>
                  </a:cubicBezTo>
                  <a:cubicBezTo>
                    <a:pt x="73160" y="30562"/>
                    <a:pt x="73683" y="31346"/>
                    <a:pt x="73160" y="32391"/>
                  </a:cubicBezTo>
                  <a:cubicBezTo>
                    <a:pt x="72115" y="33698"/>
                    <a:pt x="71070" y="35265"/>
                    <a:pt x="69764" y="36572"/>
                  </a:cubicBezTo>
                  <a:cubicBezTo>
                    <a:pt x="64799" y="42320"/>
                    <a:pt x="59835" y="47807"/>
                    <a:pt x="54870" y="53294"/>
                  </a:cubicBezTo>
                  <a:cubicBezTo>
                    <a:pt x="53825" y="54600"/>
                    <a:pt x="52780" y="55907"/>
                    <a:pt x="51996" y="57213"/>
                  </a:cubicBezTo>
                  <a:cubicBezTo>
                    <a:pt x="51474" y="57736"/>
                    <a:pt x="51735" y="58258"/>
                    <a:pt x="52258" y="59042"/>
                  </a:cubicBezTo>
                  <a:cubicBezTo>
                    <a:pt x="52519" y="59304"/>
                    <a:pt x="52845" y="59434"/>
                    <a:pt x="53172" y="59434"/>
                  </a:cubicBezTo>
                  <a:cubicBezTo>
                    <a:pt x="53499" y="59434"/>
                    <a:pt x="53825" y="59304"/>
                    <a:pt x="54087" y="59042"/>
                  </a:cubicBezTo>
                  <a:cubicBezTo>
                    <a:pt x="55132" y="58520"/>
                    <a:pt x="56177" y="57475"/>
                    <a:pt x="57222" y="56691"/>
                  </a:cubicBezTo>
                  <a:cubicBezTo>
                    <a:pt x="61925" y="51204"/>
                    <a:pt x="66890" y="45717"/>
                    <a:pt x="71854" y="40230"/>
                  </a:cubicBezTo>
                  <a:cubicBezTo>
                    <a:pt x="72899" y="38923"/>
                    <a:pt x="74205" y="37617"/>
                    <a:pt x="75512" y="36311"/>
                  </a:cubicBezTo>
                  <a:cubicBezTo>
                    <a:pt x="75926" y="35621"/>
                    <a:pt x="76558" y="35295"/>
                    <a:pt x="77216" y="35295"/>
                  </a:cubicBezTo>
                  <a:cubicBezTo>
                    <a:pt x="77805" y="35295"/>
                    <a:pt x="78415" y="35556"/>
                    <a:pt x="78909" y="36049"/>
                  </a:cubicBezTo>
                  <a:cubicBezTo>
                    <a:pt x="80738" y="37356"/>
                    <a:pt x="82567" y="38662"/>
                    <a:pt x="83350" y="40752"/>
                  </a:cubicBezTo>
                  <a:lnTo>
                    <a:pt x="83350" y="41014"/>
                  </a:lnTo>
                  <a:cubicBezTo>
                    <a:pt x="85702" y="42581"/>
                    <a:pt x="85963" y="43365"/>
                    <a:pt x="84918" y="44672"/>
                  </a:cubicBezTo>
                  <a:cubicBezTo>
                    <a:pt x="82828" y="47546"/>
                    <a:pt x="80215" y="50159"/>
                    <a:pt x="78125" y="53033"/>
                  </a:cubicBezTo>
                  <a:cubicBezTo>
                    <a:pt x="76296" y="55123"/>
                    <a:pt x="76034" y="57213"/>
                    <a:pt x="77080" y="57475"/>
                  </a:cubicBezTo>
                  <a:cubicBezTo>
                    <a:pt x="77468" y="57620"/>
                    <a:pt x="77811" y="57685"/>
                    <a:pt x="78120" y="57685"/>
                  </a:cubicBezTo>
                  <a:cubicBezTo>
                    <a:pt x="79470" y="57685"/>
                    <a:pt x="80148" y="56448"/>
                    <a:pt x="80999" y="55384"/>
                  </a:cubicBezTo>
                  <a:cubicBezTo>
                    <a:pt x="83089" y="53033"/>
                    <a:pt x="85179" y="50681"/>
                    <a:pt x="87270" y="48330"/>
                  </a:cubicBezTo>
                  <a:cubicBezTo>
                    <a:pt x="88054" y="47807"/>
                    <a:pt x="88837" y="47284"/>
                    <a:pt x="89621" y="46762"/>
                  </a:cubicBezTo>
                  <a:cubicBezTo>
                    <a:pt x="89621" y="46762"/>
                    <a:pt x="89883" y="46762"/>
                    <a:pt x="90144" y="47023"/>
                  </a:cubicBezTo>
                  <a:cubicBezTo>
                    <a:pt x="90405" y="47284"/>
                    <a:pt x="90666" y="47807"/>
                    <a:pt x="90666" y="48068"/>
                  </a:cubicBezTo>
                  <a:cubicBezTo>
                    <a:pt x="90405" y="49113"/>
                    <a:pt x="89883" y="50159"/>
                    <a:pt x="89099" y="50942"/>
                  </a:cubicBezTo>
                  <a:cubicBezTo>
                    <a:pt x="87008" y="53555"/>
                    <a:pt x="84918" y="55907"/>
                    <a:pt x="82828" y="58258"/>
                  </a:cubicBezTo>
                  <a:cubicBezTo>
                    <a:pt x="82305" y="59042"/>
                    <a:pt x="82044" y="59565"/>
                    <a:pt x="81521" y="60610"/>
                  </a:cubicBezTo>
                  <a:cubicBezTo>
                    <a:pt x="81260" y="61394"/>
                    <a:pt x="81521" y="62439"/>
                    <a:pt x="82305" y="62700"/>
                  </a:cubicBezTo>
                  <a:cubicBezTo>
                    <a:pt x="82630" y="62808"/>
                    <a:pt x="82955" y="62872"/>
                    <a:pt x="83261" y="62872"/>
                  </a:cubicBezTo>
                  <a:cubicBezTo>
                    <a:pt x="83694" y="62872"/>
                    <a:pt x="84089" y="62745"/>
                    <a:pt x="84396" y="62439"/>
                  </a:cubicBezTo>
                  <a:cubicBezTo>
                    <a:pt x="86486" y="60087"/>
                    <a:pt x="88837" y="57213"/>
                    <a:pt x="90928" y="54862"/>
                  </a:cubicBezTo>
                  <a:cubicBezTo>
                    <a:pt x="92234" y="53555"/>
                    <a:pt x="93541" y="52249"/>
                    <a:pt x="94847" y="50942"/>
                  </a:cubicBezTo>
                  <a:cubicBezTo>
                    <a:pt x="95892" y="51465"/>
                    <a:pt x="96415" y="51988"/>
                    <a:pt x="97198" y="52771"/>
                  </a:cubicBezTo>
                  <a:cubicBezTo>
                    <a:pt x="98505" y="53555"/>
                    <a:pt x="98505" y="55384"/>
                    <a:pt x="97198" y="56168"/>
                  </a:cubicBezTo>
                  <a:cubicBezTo>
                    <a:pt x="91973" y="61394"/>
                    <a:pt x="87008" y="66358"/>
                    <a:pt x="82044" y="71584"/>
                  </a:cubicBezTo>
                  <a:cubicBezTo>
                    <a:pt x="80476" y="72890"/>
                    <a:pt x="79431" y="74197"/>
                    <a:pt x="78647" y="76026"/>
                  </a:cubicBezTo>
                  <a:cubicBezTo>
                    <a:pt x="78386" y="76548"/>
                    <a:pt x="78647" y="77332"/>
                    <a:pt x="79170" y="77855"/>
                  </a:cubicBezTo>
                  <a:cubicBezTo>
                    <a:pt x="79431" y="77985"/>
                    <a:pt x="79758" y="78051"/>
                    <a:pt x="80084" y="78051"/>
                  </a:cubicBezTo>
                  <a:cubicBezTo>
                    <a:pt x="80411" y="78051"/>
                    <a:pt x="80738" y="77985"/>
                    <a:pt x="80999" y="77855"/>
                  </a:cubicBezTo>
                  <a:cubicBezTo>
                    <a:pt x="82044" y="76810"/>
                    <a:pt x="83089" y="76026"/>
                    <a:pt x="83873" y="74981"/>
                  </a:cubicBezTo>
                  <a:cubicBezTo>
                    <a:pt x="89099" y="70016"/>
                    <a:pt x="93802" y="65052"/>
                    <a:pt x="98766" y="60087"/>
                  </a:cubicBezTo>
                  <a:cubicBezTo>
                    <a:pt x="100090" y="58764"/>
                    <a:pt x="101309" y="58069"/>
                    <a:pt x="102224" y="58069"/>
                  </a:cubicBezTo>
                  <a:cubicBezTo>
                    <a:pt x="102754" y="58069"/>
                    <a:pt x="103182" y="58302"/>
                    <a:pt x="103469" y="58781"/>
                  </a:cubicBezTo>
                  <a:cubicBezTo>
                    <a:pt x="104776" y="60610"/>
                    <a:pt x="102947" y="61655"/>
                    <a:pt x="102163" y="62962"/>
                  </a:cubicBezTo>
                  <a:cubicBezTo>
                    <a:pt x="100856" y="64529"/>
                    <a:pt x="99027" y="66097"/>
                    <a:pt x="97460" y="67926"/>
                  </a:cubicBezTo>
                  <a:cubicBezTo>
                    <a:pt x="96676" y="68710"/>
                    <a:pt x="96153" y="69755"/>
                    <a:pt x="95631" y="70800"/>
                  </a:cubicBezTo>
                  <a:cubicBezTo>
                    <a:pt x="95369" y="71584"/>
                    <a:pt x="94847" y="72368"/>
                    <a:pt x="95892" y="73152"/>
                  </a:cubicBezTo>
                  <a:cubicBezTo>
                    <a:pt x="96275" y="73247"/>
                    <a:pt x="96657" y="73308"/>
                    <a:pt x="97014" y="73308"/>
                  </a:cubicBezTo>
                  <a:cubicBezTo>
                    <a:pt x="97632" y="73308"/>
                    <a:pt x="98174" y="73126"/>
                    <a:pt x="98505" y="72629"/>
                  </a:cubicBezTo>
                  <a:cubicBezTo>
                    <a:pt x="100073" y="70800"/>
                    <a:pt x="101640" y="69232"/>
                    <a:pt x="103208" y="67665"/>
                  </a:cubicBezTo>
                  <a:cubicBezTo>
                    <a:pt x="103992" y="66881"/>
                    <a:pt x="104776" y="65836"/>
                    <a:pt x="105560" y="65052"/>
                  </a:cubicBezTo>
                  <a:cubicBezTo>
                    <a:pt x="105961" y="64650"/>
                    <a:pt x="106363" y="63323"/>
                    <a:pt x="107120" y="63323"/>
                  </a:cubicBezTo>
                  <a:cubicBezTo>
                    <a:pt x="107348" y="63323"/>
                    <a:pt x="107609" y="63443"/>
                    <a:pt x="107911" y="63745"/>
                  </a:cubicBezTo>
                  <a:cubicBezTo>
                    <a:pt x="109479" y="64791"/>
                    <a:pt x="107911" y="66097"/>
                    <a:pt x="107127" y="66881"/>
                  </a:cubicBezTo>
                  <a:cubicBezTo>
                    <a:pt x="105037" y="69232"/>
                    <a:pt x="103208" y="71584"/>
                    <a:pt x="101379" y="73674"/>
                  </a:cubicBezTo>
                  <a:cubicBezTo>
                    <a:pt x="100856" y="74458"/>
                    <a:pt x="100334" y="75242"/>
                    <a:pt x="99811" y="76026"/>
                  </a:cubicBezTo>
                  <a:cubicBezTo>
                    <a:pt x="99550" y="76548"/>
                    <a:pt x="99550" y="77332"/>
                    <a:pt x="100073" y="77855"/>
                  </a:cubicBezTo>
                  <a:cubicBezTo>
                    <a:pt x="100360" y="78286"/>
                    <a:pt x="100806" y="78480"/>
                    <a:pt x="101280" y="78480"/>
                  </a:cubicBezTo>
                  <a:cubicBezTo>
                    <a:pt x="101667" y="78480"/>
                    <a:pt x="102072" y="78351"/>
                    <a:pt x="102424" y="78116"/>
                  </a:cubicBezTo>
                  <a:cubicBezTo>
                    <a:pt x="103731" y="76548"/>
                    <a:pt x="104776" y="75503"/>
                    <a:pt x="106605" y="73674"/>
                  </a:cubicBezTo>
                  <a:cubicBezTo>
                    <a:pt x="108434" y="71584"/>
                    <a:pt x="110263" y="69494"/>
                    <a:pt x="112092" y="67665"/>
                  </a:cubicBezTo>
                  <a:cubicBezTo>
                    <a:pt x="112245" y="67588"/>
                    <a:pt x="112420" y="67556"/>
                    <a:pt x="112605" y="67556"/>
                  </a:cubicBezTo>
                  <a:cubicBezTo>
                    <a:pt x="113051" y="67556"/>
                    <a:pt x="113551" y="67741"/>
                    <a:pt x="113921" y="67926"/>
                  </a:cubicBezTo>
                  <a:cubicBezTo>
                    <a:pt x="114182" y="68448"/>
                    <a:pt x="114443" y="69494"/>
                    <a:pt x="114182" y="69755"/>
                  </a:cubicBezTo>
                  <a:cubicBezTo>
                    <a:pt x="112614" y="71323"/>
                    <a:pt x="110785" y="73152"/>
                    <a:pt x="109479" y="74719"/>
                  </a:cubicBezTo>
                  <a:cubicBezTo>
                    <a:pt x="108172" y="76287"/>
                    <a:pt x="106343" y="77332"/>
                    <a:pt x="105560" y="79422"/>
                  </a:cubicBezTo>
                  <a:cubicBezTo>
                    <a:pt x="105560" y="80206"/>
                    <a:pt x="105560" y="80990"/>
                    <a:pt x="106082" y="81251"/>
                  </a:cubicBezTo>
                  <a:cubicBezTo>
                    <a:pt x="106474" y="81513"/>
                    <a:pt x="106866" y="81643"/>
                    <a:pt x="107225" y="81643"/>
                  </a:cubicBezTo>
                  <a:cubicBezTo>
                    <a:pt x="107585" y="81643"/>
                    <a:pt x="107911" y="81513"/>
                    <a:pt x="108172" y="81251"/>
                  </a:cubicBezTo>
                  <a:cubicBezTo>
                    <a:pt x="109479" y="80206"/>
                    <a:pt x="110785" y="78900"/>
                    <a:pt x="112092" y="77593"/>
                  </a:cubicBezTo>
                  <a:cubicBezTo>
                    <a:pt x="113921" y="76026"/>
                    <a:pt x="115750" y="74197"/>
                    <a:pt x="117579" y="72629"/>
                  </a:cubicBezTo>
                  <a:cubicBezTo>
                    <a:pt x="117885" y="72399"/>
                    <a:pt x="118168" y="72304"/>
                    <a:pt x="118430" y="72304"/>
                  </a:cubicBezTo>
                  <a:cubicBezTo>
                    <a:pt x="119061" y="72304"/>
                    <a:pt x="119561" y="72859"/>
                    <a:pt x="119930" y="73413"/>
                  </a:cubicBezTo>
                  <a:cubicBezTo>
                    <a:pt x="120192" y="73935"/>
                    <a:pt x="120192" y="74458"/>
                    <a:pt x="119930" y="75242"/>
                  </a:cubicBezTo>
                  <a:cubicBezTo>
                    <a:pt x="117056" y="78377"/>
                    <a:pt x="114705" y="82035"/>
                    <a:pt x="111830" y="85171"/>
                  </a:cubicBezTo>
                  <a:cubicBezTo>
                    <a:pt x="108956" y="88045"/>
                    <a:pt x="106343" y="91180"/>
                    <a:pt x="103469" y="94316"/>
                  </a:cubicBezTo>
                  <a:cubicBezTo>
                    <a:pt x="102947" y="94838"/>
                    <a:pt x="102947" y="96145"/>
                    <a:pt x="103469" y="96667"/>
                  </a:cubicBezTo>
                  <a:cubicBezTo>
                    <a:pt x="103861" y="97059"/>
                    <a:pt x="104318" y="97255"/>
                    <a:pt x="104776" y="97255"/>
                  </a:cubicBezTo>
                  <a:cubicBezTo>
                    <a:pt x="105233" y="97255"/>
                    <a:pt x="105690" y="97059"/>
                    <a:pt x="106082" y="96667"/>
                  </a:cubicBezTo>
                  <a:cubicBezTo>
                    <a:pt x="107127" y="95622"/>
                    <a:pt x="108172" y="94577"/>
                    <a:pt x="109218" y="93532"/>
                  </a:cubicBezTo>
                  <a:cubicBezTo>
                    <a:pt x="113659" y="88829"/>
                    <a:pt x="117840" y="84126"/>
                    <a:pt x="122282" y="79422"/>
                  </a:cubicBezTo>
                  <a:cubicBezTo>
                    <a:pt x="122804" y="78900"/>
                    <a:pt x="123849" y="78377"/>
                    <a:pt x="124633" y="78377"/>
                  </a:cubicBezTo>
                  <a:cubicBezTo>
                    <a:pt x="126462" y="78639"/>
                    <a:pt x="127769" y="80468"/>
                    <a:pt x="126985" y="82297"/>
                  </a:cubicBezTo>
                  <a:cubicBezTo>
                    <a:pt x="125417" y="84387"/>
                    <a:pt x="123849" y="86738"/>
                    <a:pt x="122282" y="88829"/>
                  </a:cubicBezTo>
                  <a:cubicBezTo>
                    <a:pt x="121498" y="89613"/>
                    <a:pt x="120975" y="90396"/>
                    <a:pt x="120714" y="91180"/>
                  </a:cubicBezTo>
                  <a:cubicBezTo>
                    <a:pt x="120453" y="91703"/>
                    <a:pt x="120453" y="92487"/>
                    <a:pt x="120975" y="93009"/>
                  </a:cubicBezTo>
                  <a:cubicBezTo>
                    <a:pt x="121263" y="93441"/>
                    <a:pt x="121709" y="93635"/>
                    <a:pt x="122183" y="93635"/>
                  </a:cubicBezTo>
                  <a:cubicBezTo>
                    <a:pt x="122569" y="93635"/>
                    <a:pt x="122975" y="93505"/>
                    <a:pt x="123327" y="93270"/>
                  </a:cubicBezTo>
                  <a:cubicBezTo>
                    <a:pt x="124372" y="91964"/>
                    <a:pt x="125417" y="90919"/>
                    <a:pt x="126462" y="89613"/>
                  </a:cubicBezTo>
                  <a:cubicBezTo>
                    <a:pt x="127507" y="88045"/>
                    <a:pt x="128553" y="86738"/>
                    <a:pt x="129859" y="85171"/>
                  </a:cubicBezTo>
                  <a:cubicBezTo>
                    <a:pt x="130223" y="84807"/>
                    <a:pt x="130713" y="84316"/>
                    <a:pt x="131330" y="84316"/>
                  </a:cubicBezTo>
                  <a:cubicBezTo>
                    <a:pt x="131600" y="84316"/>
                    <a:pt x="131893" y="84410"/>
                    <a:pt x="132211" y="84648"/>
                  </a:cubicBezTo>
                  <a:cubicBezTo>
                    <a:pt x="132994" y="85432"/>
                    <a:pt x="132733" y="86216"/>
                    <a:pt x="132211" y="87000"/>
                  </a:cubicBezTo>
                  <a:cubicBezTo>
                    <a:pt x="130120" y="89351"/>
                    <a:pt x="128030" y="91442"/>
                    <a:pt x="125940" y="93532"/>
                  </a:cubicBezTo>
                  <a:cubicBezTo>
                    <a:pt x="125417" y="94316"/>
                    <a:pt x="124895" y="95099"/>
                    <a:pt x="124633" y="95883"/>
                  </a:cubicBezTo>
                  <a:cubicBezTo>
                    <a:pt x="124220" y="96916"/>
                    <a:pt x="125114" y="97949"/>
                    <a:pt x="126151" y="97949"/>
                  </a:cubicBezTo>
                  <a:cubicBezTo>
                    <a:pt x="126426" y="97949"/>
                    <a:pt x="126711" y="97876"/>
                    <a:pt x="126985" y="97712"/>
                  </a:cubicBezTo>
                  <a:cubicBezTo>
                    <a:pt x="128030" y="96667"/>
                    <a:pt x="128814" y="95883"/>
                    <a:pt x="130382" y="94316"/>
                  </a:cubicBezTo>
                  <a:cubicBezTo>
                    <a:pt x="131949" y="93009"/>
                    <a:pt x="133517" y="91180"/>
                    <a:pt x="135085" y="89613"/>
                  </a:cubicBezTo>
                  <a:lnTo>
                    <a:pt x="136391" y="89613"/>
                  </a:lnTo>
                  <a:cubicBezTo>
                    <a:pt x="137175" y="89874"/>
                    <a:pt x="137436" y="90658"/>
                    <a:pt x="136914" y="91180"/>
                  </a:cubicBezTo>
                  <a:cubicBezTo>
                    <a:pt x="135085" y="93532"/>
                    <a:pt x="132994" y="95883"/>
                    <a:pt x="131165" y="98235"/>
                  </a:cubicBezTo>
                  <a:cubicBezTo>
                    <a:pt x="129598" y="100325"/>
                    <a:pt x="129075" y="102415"/>
                    <a:pt x="130382" y="102677"/>
                  </a:cubicBezTo>
                  <a:cubicBezTo>
                    <a:pt x="130770" y="102822"/>
                    <a:pt x="131113" y="102887"/>
                    <a:pt x="131422" y="102887"/>
                  </a:cubicBezTo>
                  <a:cubicBezTo>
                    <a:pt x="132772" y="102887"/>
                    <a:pt x="133450" y="101650"/>
                    <a:pt x="134301" y="100586"/>
                  </a:cubicBezTo>
                  <a:cubicBezTo>
                    <a:pt x="136130" y="98496"/>
                    <a:pt x="138220" y="96145"/>
                    <a:pt x="140310" y="94054"/>
                  </a:cubicBezTo>
                  <a:cubicBezTo>
                    <a:pt x="140572" y="93662"/>
                    <a:pt x="140964" y="93466"/>
                    <a:pt x="141388" y="93466"/>
                  </a:cubicBezTo>
                  <a:cubicBezTo>
                    <a:pt x="141813" y="93466"/>
                    <a:pt x="142270" y="93662"/>
                    <a:pt x="142662" y="94054"/>
                  </a:cubicBezTo>
                  <a:cubicBezTo>
                    <a:pt x="143446" y="94838"/>
                    <a:pt x="145014" y="95883"/>
                    <a:pt x="143968" y="97451"/>
                  </a:cubicBezTo>
                  <a:cubicBezTo>
                    <a:pt x="143446" y="98235"/>
                    <a:pt x="142662" y="99280"/>
                    <a:pt x="141878" y="100064"/>
                  </a:cubicBezTo>
                  <a:cubicBezTo>
                    <a:pt x="137175" y="105028"/>
                    <a:pt x="132733" y="109993"/>
                    <a:pt x="128030" y="114957"/>
                  </a:cubicBezTo>
                  <a:cubicBezTo>
                    <a:pt x="126985" y="116002"/>
                    <a:pt x="126201" y="117047"/>
                    <a:pt x="125678" y="118354"/>
                  </a:cubicBezTo>
                  <a:cubicBezTo>
                    <a:pt x="125417" y="118615"/>
                    <a:pt x="125678" y="119660"/>
                    <a:pt x="125940" y="120183"/>
                  </a:cubicBezTo>
                  <a:cubicBezTo>
                    <a:pt x="126246" y="120489"/>
                    <a:pt x="126642" y="120616"/>
                    <a:pt x="127022" y="120616"/>
                  </a:cubicBezTo>
                  <a:cubicBezTo>
                    <a:pt x="127291" y="120616"/>
                    <a:pt x="127552" y="120552"/>
                    <a:pt x="127769" y="120444"/>
                  </a:cubicBezTo>
                  <a:cubicBezTo>
                    <a:pt x="129075" y="119399"/>
                    <a:pt x="130382" y="118354"/>
                    <a:pt x="131427" y="117047"/>
                  </a:cubicBezTo>
                  <a:lnTo>
                    <a:pt x="144491" y="103199"/>
                  </a:lnTo>
                  <a:cubicBezTo>
                    <a:pt x="145275" y="102154"/>
                    <a:pt x="146320" y="101109"/>
                    <a:pt x="147365" y="100325"/>
                  </a:cubicBezTo>
                  <a:cubicBezTo>
                    <a:pt x="147671" y="100096"/>
                    <a:pt x="147977" y="100000"/>
                    <a:pt x="148277" y="100000"/>
                  </a:cubicBezTo>
                  <a:cubicBezTo>
                    <a:pt x="149000" y="100000"/>
                    <a:pt x="149685" y="100555"/>
                    <a:pt x="150239" y="101109"/>
                  </a:cubicBezTo>
                  <a:cubicBezTo>
                    <a:pt x="151023" y="101893"/>
                    <a:pt x="150762" y="102938"/>
                    <a:pt x="150239" y="103461"/>
                  </a:cubicBezTo>
                  <a:cubicBezTo>
                    <a:pt x="148149" y="105551"/>
                    <a:pt x="146059" y="107641"/>
                    <a:pt x="143968" y="109731"/>
                  </a:cubicBezTo>
                  <a:cubicBezTo>
                    <a:pt x="143446" y="110254"/>
                    <a:pt x="143446" y="111299"/>
                    <a:pt x="144230" y="111560"/>
                  </a:cubicBezTo>
                  <a:cubicBezTo>
                    <a:pt x="144612" y="111943"/>
                    <a:pt x="144995" y="112185"/>
                    <a:pt x="145480" y="112185"/>
                  </a:cubicBezTo>
                  <a:cubicBezTo>
                    <a:pt x="145657" y="112185"/>
                    <a:pt x="145849" y="112153"/>
                    <a:pt x="146059" y="112083"/>
                  </a:cubicBezTo>
                  <a:cubicBezTo>
                    <a:pt x="148149" y="111299"/>
                    <a:pt x="149455" y="109470"/>
                    <a:pt x="151284" y="107902"/>
                  </a:cubicBezTo>
                  <a:cubicBezTo>
                    <a:pt x="152329" y="107119"/>
                    <a:pt x="153113" y="105812"/>
                    <a:pt x="154420" y="105551"/>
                  </a:cubicBezTo>
                  <a:lnTo>
                    <a:pt x="155204" y="105551"/>
                  </a:lnTo>
                  <a:cubicBezTo>
                    <a:pt x="155204" y="105812"/>
                    <a:pt x="155204" y="106073"/>
                    <a:pt x="155204" y="106335"/>
                  </a:cubicBezTo>
                  <a:cubicBezTo>
                    <a:pt x="154942" y="107119"/>
                    <a:pt x="154420" y="107902"/>
                    <a:pt x="154158" y="108686"/>
                  </a:cubicBezTo>
                  <a:cubicBezTo>
                    <a:pt x="152591" y="110515"/>
                    <a:pt x="150762" y="112606"/>
                    <a:pt x="149194" y="114435"/>
                  </a:cubicBezTo>
                  <a:cubicBezTo>
                    <a:pt x="148410" y="115218"/>
                    <a:pt x="148149" y="116525"/>
                    <a:pt x="148671" y="117309"/>
                  </a:cubicBezTo>
                  <a:cubicBezTo>
                    <a:pt x="148921" y="117807"/>
                    <a:pt x="149348" y="118127"/>
                    <a:pt x="149898" y="118127"/>
                  </a:cubicBezTo>
                  <a:cubicBezTo>
                    <a:pt x="150500" y="118127"/>
                    <a:pt x="151248" y="117743"/>
                    <a:pt x="152068" y="116786"/>
                  </a:cubicBezTo>
                  <a:cubicBezTo>
                    <a:pt x="153897" y="114957"/>
                    <a:pt x="155204" y="113389"/>
                    <a:pt x="156771" y="111822"/>
                  </a:cubicBezTo>
                  <a:cubicBezTo>
                    <a:pt x="157294" y="111038"/>
                    <a:pt x="158078" y="110515"/>
                    <a:pt x="158600" y="109731"/>
                  </a:cubicBezTo>
                  <a:cubicBezTo>
                    <a:pt x="158810" y="109661"/>
                    <a:pt x="159002" y="109629"/>
                    <a:pt x="159179" y="109629"/>
                  </a:cubicBezTo>
                  <a:cubicBezTo>
                    <a:pt x="159664" y="109629"/>
                    <a:pt x="160047" y="109871"/>
                    <a:pt x="160429" y="110254"/>
                  </a:cubicBezTo>
                  <a:cubicBezTo>
                    <a:pt x="161213" y="110515"/>
                    <a:pt x="161474" y="111299"/>
                    <a:pt x="161213" y="111822"/>
                  </a:cubicBezTo>
                  <a:cubicBezTo>
                    <a:pt x="160429" y="113128"/>
                    <a:pt x="159907" y="114173"/>
                    <a:pt x="159123" y="115218"/>
                  </a:cubicBezTo>
                  <a:cubicBezTo>
                    <a:pt x="157555" y="117309"/>
                    <a:pt x="155987" y="119138"/>
                    <a:pt x="154681" y="121228"/>
                  </a:cubicBezTo>
                  <a:cubicBezTo>
                    <a:pt x="154158" y="122273"/>
                    <a:pt x="154420" y="123318"/>
                    <a:pt x="155204" y="123841"/>
                  </a:cubicBezTo>
                  <a:cubicBezTo>
                    <a:pt x="155503" y="124040"/>
                    <a:pt x="155841" y="124126"/>
                    <a:pt x="156172" y="124126"/>
                  </a:cubicBezTo>
                  <a:cubicBezTo>
                    <a:pt x="156710" y="124126"/>
                    <a:pt x="157232" y="123902"/>
                    <a:pt x="157555" y="123579"/>
                  </a:cubicBezTo>
                  <a:cubicBezTo>
                    <a:pt x="159384" y="121228"/>
                    <a:pt x="160952" y="119138"/>
                    <a:pt x="162520" y="117047"/>
                  </a:cubicBezTo>
                  <a:cubicBezTo>
                    <a:pt x="163042" y="116264"/>
                    <a:pt x="163826" y="115741"/>
                    <a:pt x="164610" y="115218"/>
                  </a:cubicBezTo>
                  <a:cubicBezTo>
                    <a:pt x="164763" y="115142"/>
                    <a:pt x="164938" y="115110"/>
                    <a:pt x="165123" y="115110"/>
                  </a:cubicBezTo>
                  <a:cubicBezTo>
                    <a:pt x="165569" y="115110"/>
                    <a:pt x="166069" y="115295"/>
                    <a:pt x="166439" y="115480"/>
                  </a:cubicBezTo>
                  <a:cubicBezTo>
                    <a:pt x="166961" y="116002"/>
                    <a:pt x="167223" y="116525"/>
                    <a:pt x="167223" y="117309"/>
                  </a:cubicBezTo>
                  <a:cubicBezTo>
                    <a:pt x="166961" y="118615"/>
                    <a:pt x="165916" y="119660"/>
                    <a:pt x="164871" y="120444"/>
                  </a:cubicBezTo>
                  <a:cubicBezTo>
                    <a:pt x="159384" y="126454"/>
                    <a:pt x="153897" y="132202"/>
                    <a:pt x="148671" y="137950"/>
                  </a:cubicBezTo>
                  <a:cubicBezTo>
                    <a:pt x="147104" y="139257"/>
                    <a:pt x="145797" y="141086"/>
                    <a:pt x="145014" y="142915"/>
                  </a:cubicBezTo>
                  <a:cubicBezTo>
                    <a:pt x="145014" y="143698"/>
                    <a:pt x="145275" y="144482"/>
                    <a:pt x="145797" y="144744"/>
                  </a:cubicBezTo>
                  <a:cubicBezTo>
                    <a:pt x="146059" y="145005"/>
                    <a:pt x="146842" y="145005"/>
                    <a:pt x="147104" y="145005"/>
                  </a:cubicBezTo>
                  <a:cubicBezTo>
                    <a:pt x="147888" y="144221"/>
                    <a:pt x="148671" y="143698"/>
                    <a:pt x="149717" y="142915"/>
                  </a:cubicBezTo>
                  <a:cubicBezTo>
                    <a:pt x="155204" y="136905"/>
                    <a:pt x="160429" y="131157"/>
                    <a:pt x="165916" y="125408"/>
                  </a:cubicBezTo>
                  <a:cubicBezTo>
                    <a:pt x="166961" y="124102"/>
                    <a:pt x="168007" y="123057"/>
                    <a:pt x="169313" y="121750"/>
                  </a:cubicBezTo>
                  <a:cubicBezTo>
                    <a:pt x="170097" y="120967"/>
                    <a:pt x="170750" y="120575"/>
                    <a:pt x="171436" y="120575"/>
                  </a:cubicBezTo>
                  <a:cubicBezTo>
                    <a:pt x="172122" y="120575"/>
                    <a:pt x="172840" y="120967"/>
                    <a:pt x="173755" y="121750"/>
                  </a:cubicBezTo>
                  <a:cubicBezTo>
                    <a:pt x="175584" y="123579"/>
                    <a:pt x="175584" y="124363"/>
                    <a:pt x="173755" y="126454"/>
                  </a:cubicBezTo>
                  <a:cubicBezTo>
                    <a:pt x="171926" y="128544"/>
                    <a:pt x="169574" y="129850"/>
                    <a:pt x="168790" y="132724"/>
                  </a:cubicBezTo>
                  <a:cubicBezTo>
                    <a:pt x="168268" y="132986"/>
                    <a:pt x="168529" y="134031"/>
                    <a:pt x="168790" y="134031"/>
                  </a:cubicBezTo>
                  <a:cubicBezTo>
                    <a:pt x="168975" y="134216"/>
                    <a:pt x="169421" y="134400"/>
                    <a:pt x="169851" y="134400"/>
                  </a:cubicBezTo>
                  <a:cubicBezTo>
                    <a:pt x="170030" y="134400"/>
                    <a:pt x="170205" y="134369"/>
                    <a:pt x="170358" y="134292"/>
                  </a:cubicBezTo>
                  <a:cubicBezTo>
                    <a:pt x="171926" y="134031"/>
                    <a:pt x="172971" y="132463"/>
                    <a:pt x="174016" y="131418"/>
                  </a:cubicBezTo>
                  <a:cubicBezTo>
                    <a:pt x="175322" y="130112"/>
                    <a:pt x="176629" y="129066"/>
                    <a:pt x="178197" y="128021"/>
                  </a:cubicBezTo>
                  <a:cubicBezTo>
                    <a:pt x="178426" y="127868"/>
                    <a:pt x="178656" y="127805"/>
                    <a:pt x="178885" y="127805"/>
                  </a:cubicBezTo>
                  <a:cubicBezTo>
                    <a:pt x="179440" y="127805"/>
                    <a:pt x="179994" y="128174"/>
                    <a:pt x="180548" y="128544"/>
                  </a:cubicBezTo>
                  <a:cubicBezTo>
                    <a:pt x="181332" y="129066"/>
                    <a:pt x="181593" y="130373"/>
                    <a:pt x="180809" y="130895"/>
                  </a:cubicBezTo>
                  <a:cubicBezTo>
                    <a:pt x="179503" y="132463"/>
                    <a:pt x="177935" y="134031"/>
                    <a:pt x="176629" y="135337"/>
                  </a:cubicBezTo>
                  <a:cubicBezTo>
                    <a:pt x="175584" y="136121"/>
                    <a:pt x="175061" y="137166"/>
                    <a:pt x="175061" y="138473"/>
                  </a:cubicBezTo>
                  <a:cubicBezTo>
                    <a:pt x="175061" y="138734"/>
                    <a:pt x="175322" y="139257"/>
                    <a:pt x="175584" y="139518"/>
                  </a:cubicBezTo>
                  <a:cubicBezTo>
                    <a:pt x="175845" y="139779"/>
                    <a:pt x="176368" y="139779"/>
                    <a:pt x="176890" y="139779"/>
                  </a:cubicBezTo>
                  <a:cubicBezTo>
                    <a:pt x="177674" y="139257"/>
                    <a:pt x="178458" y="138995"/>
                    <a:pt x="178980" y="138211"/>
                  </a:cubicBezTo>
                  <a:cubicBezTo>
                    <a:pt x="180548" y="137166"/>
                    <a:pt x="181593" y="135599"/>
                    <a:pt x="182900" y="134553"/>
                  </a:cubicBezTo>
                  <a:cubicBezTo>
                    <a:pt x="183476" y="133977"/>
                    <a:pt x="183911" y="133119"/>
                    <a:pt x="184515" y="133119"/>
                  </a:cubicBezTo>
                  <a:cubicBezTo>
                    <a:pt x="184734" y="133119"/>
                    <a:pt x="184974" y="133231"/>
                    <a:pt x="185251" y="133508"/>
                  </a:cubicBezTo>
                  <a:cubicBezTo>
                    <a:pt x="186296" y="134553"/>
                    <a:pt x="184990" y="135599"/>
                    <a:pt x="184467" y="136382"/>
                  </a:cubicBezTo>
                  <a:cubicBezTo>
                    <a:pt x="182900" y="137950"/>
                    <a:pt x="181332" y="139518"/>
                    <a:pt x="179764" y="141347"/>
                  </a:cubicBezTo>
                  <a:cubicBezTo>
                    <a:pt x="179242" y="142131"/>
                    <a:pt x="178719" y="142915"/>
                    <a:pt x="178719" y="143698"/>
                  </a:cubicBezTo>
                  <a:cubicBezTo>
                    <a:pt x="178458" y="144221"/>
                    <a:pt x="178719" y="144744"/>
                    <a:pt x="178980" y="145005"/>
                  </a:cubicBezTo>
                  <a:cubicBezTo>
                    <a:pt x="179242" y="145266"/>
                    <a:pt x="180026" y="145266"/>
                    <a:pt x="180287" y="145266"/>
                  </a:cubicBezTo>
                  <a:cubicBezTo>
                    <a:pt x="181332" y="144744"/>
                    <a:pt x="182116" y="143960"/>
                    <a:pt x="182900" y="143437"/>
                  </a:cubicBezTo>
                  <a:cubicBezTo>
                    <a:pt x="184729" y="141608"/>
                    <a:pt x="186558" y="139779"/>
                    <a:pt x="188387" y="137950"/>
                  </a:cubicBezTo>
                  <a:cubicBezTo>
                    <a:pt x="188648" y="137689"/>
                    <a:pt x="189040" y="137558"/>
                    <a:pt x="189464" y="137558"/>
                  </a:cubicBezTo>
                  <a:cubicBezTo>
                    <a:pt x="189889" y="137558"/>
                    <a:pt x="190346" y="137689"/>
                    <a:pt x="190738" y="137950"/>
                  </a:cubicBezTo>
                  <a:cubicBezTo>
                    <a:pt x="191000" y="138734"/>
                    <a:pt x="191000" y="139257"/>
                    <a:pt x="190738" y="140040"/>
                  </a:cubicBezTo>
                  <a:cubicBezTo>
                    <a:pt x="188387" y="142915"/>
                    <a:pt x="186035" y="146050"/>
                    <a:pt x="183422" y="148663"/>
                  </a:cubicBezTo>
                  <a:cubicBezTo>
                    <a:pt x="179764" y="152582"/>
                    <a:pt x="176106" y="156240"/>
                    <a:pt x="172448" y="160159"/>
                  </a:cubicBezTo>
                  <a:cubicBezTo>
                    <a:pt x="171665" y="160682"/>
                    <a:pt x="171142" y="161466"/>
                    <a:pt x="170619" y="162250"/>
                  </a:cubicBezTo>
                  <a:cubicBezTo>
                    <a:pt x="170097" y="163033"/>
                    <a:pt x="169836" y="164340"/>
                    <a:pt x="170619" y="165124"/>
                  </a:cubicBezTo>
                  <a:cubicBezTo>
                    <a:pt x="170907" y="165412"/>
                    <a:pt x="171231" y="165523"/>
                    <a:pt x="171564" y="165523"/>
                  </a:cubicBezTo>
                  <a:cubicBezTo>
                    <a:pt x="172136" y="165523"/>
                    <a:pt x="172736" y="165193"/>
                    <a:pt x="173232" y="164862"/>
                  </a:cubicBezTo>
                  <a:cubicBezTo>
                    <a:pt x="174277" y="163817"/>
                    <a:pt x="175584" y="162772"/>
                    <a:pt x="176629" y="161466"/>
                  </a:cubicBezTo>
                  <a:cubicBezTo>
                    <a:pt x="182377" y="155456"/>
                    <a:pt x="188125" y="149447"/>
                    <a:pt x="194135" y="143437"/>
                  </a:cubicBezTo>
                  <a:cubicBezTo>
                    <a:pt x="194396" y="142915"/>
                    <a:pt x="194658" y="142915"/>
                    <a:pt x="195180" y="142653"/>
                  </a:cubicBezTo>
                  <a:lnTo>
                    <a:pt x="195180" y="142653"/>
                  </a:lnTo>
                  <a:cubicBezTo>
                    <a:pt x="194919" y="144744"/>
                    <a:pt x="193351" y="146050"/>
                    <a:pt x="192045" y="147879"/>
                  </a:cubicBezTo>
                  <a:cubicBezTo>
                    <a:pt x="191000" y="148924"/>
                    <a:pt x="190477" y="150492"/>
                    <a:pt x="190216" y="152059"/>
                  </a:cubicBezTo>
                  <a:cubicBezTo>
                    <a:pt x="190216" y="152582"/>
                    <a:pt x="190477" y="152843"/>
                    <a:pt x="190738" y="153105"/>
                  </a:cubicBezTo>
                  <a:cubicBezTo>
                    <a:pt x="191000" y="153366"/>
                    <a:pt x="191522" y="153366"/>
                    <a:pt x="192045" y="153366"/>
                  </a:cubicBezTo>
                  <a:cubicBezTo>
                    <a:pt x="193351" y="152843"/>
                    <a:pt x="194135" y="151798"/>
                    <a:pt x="194919" y="150753"/>
                  </a:cubicBezTo>
                  <a:cubicBezTo>
                    <a:pt x="195964" y="149185"/>
                    <a:pt x="197009" y="147879"/>
                    <a:pt x="198316" y="146572"/>
                  </a:cubicBezTo>
                  <a:cubicBezTo>
                    <a:pt x="198446" y="146311"/>
                    <a:pt x="198773" y="146181"/>
                    <a:pt x="199132" y="146181"/>
                  </a:cubicBezTo>
                  <a:cubicBezTo>
                    <a:pt x="199491" y="146181"/>
                    <a:pt x="199883" y="146311"/>
                    <a:pt x="200144" y="146572"/>
                  </a:cubicBezTo>
                  <a:cubicBezTo>
                    <a:pt x="200667" y="146834"/>
                    <a:pt x="200667" y="147618"/>
                    <a:pt x="200406" y="148140"/>
                  </a:cubicBezTo>
                  <a:cubicBezTo>
                    <a:pt x="200144" y="148924"/>
                    <a:pt x="199622" y="149447"/>
                    <a:pt x="199361" y="149969"/>
                  </a:cubicBezTo>
                  <a:cubicBezTo>
                    <a:pt x="198054" y="151014"/>
                    <a:pt x="196748" y="152582"/>
                    <a:pt x="195964" y="153366"/>
                  </a:cubicBezTo>
                  <a:cubicBezTo>
                    <a:pt x="195441" y="154411"/>
                    <a:pt x="194919" y="155456"/>
                    <a:pt x="195964" y="156501"/>
                  </a:cubicBezTo>
                  <a:cubicBezTo>
                    <a:pt x="196312" y="156763"/>
                    <a:pt x="196661" y="156879"/>
                    <a:pt x="197009" y="156879"/>
                  </a:cubicBezTo>
                  <a:cubicBezTo>
                    <a:pt x="197706" y="156879"/>
                    <a:pt x="198403" y="156414"/>
                    <a:pt x="199099" y="155717"/>
                  </a:cubicBezTo>
                  <a:cubicBezTo>
                    <a:pt x="200667" y="154411"/>
                    <a:pt x="202235" y="152843"/>
                    <a:pt x="204064" y="151276"/>
                  </a:cubicBezTo>
                  <a:cubicBezTo>
                    <a:pt x="204217" y="151123"/>
                    <a:pt x="204392" y="151059"/>
                    <a:pt x="204570" y="151059"/>
                  </a:cubicBezTo>
                  <a:cubicBezTo>
                    <a:pt x="205001" y="151059"/>
                    <a:pt x="205447" y="151429"/>
                    <a:pt x="205631" y="151798"/>
                  </a:cubicBezTo>
                  <a:cubicBezTo>
                    <a:pt x="205893" y="152321"/>
                    <a:pt x="205893" y="152582"/>
                    <a:pt x="205631" y="153105"/>
                  </a:cubicBezTo>
                  <a:cubicBezTo>
                    <a:pt x="205370" y="153888"/>
                    <a:pt x="204848" y="154672"/>
                    <a:pt x="204064" y="155195"/>
                  </a:cubicBezTo>
                  <a:cubicBezTo>
                    <a:pt x="203019" y="156501"/>
                    <a:pt x="201712" y="157808"/>
                    <a:pt x="200406" y="159114"/>
                  </a:cubicBezTo>
                  <a:cubicBezTo>
                    <a:pt x="199883" y="159898"/>
                    <a:pt x="199622" y="160682"/>
                    <a:pt x="199361" y="161727"/>
                  </a:cubicBezTo>
                  <a:cubicBezTo>
                    <a:pt x="199361" y="161988"/>
                    <a:pt x="199361" y="162511"/>
                    <a:pt x="199883" y="162772"/>
                  </a:cubicBezTo>
                  <a:cubicBezTo>
                    <a:pt x="200144" y="163033"/>
                    <a:pt x="200667" y="163033"/>
                    <a:pt x="200928" y="163033"/>
                  </a:cubicBezTo>
                  <a:cubicBezTo>
                    <a:pt x="202235" y="162772"/>
                    <a:pt x="203019" y="162250"/>
                    <a:pt x="203802" y="161204"/>
                  </a:cubicBezTo>
                  <a:cubicBezTo>
                    <a:pt x="205370" y="159898"/>
                    <a:pt x="206938" y="158069"/>
                    <a:pt x="208767" y="156501"/>
                  </a:cubicBezTo>
                  <a:cubicBezTo>
                    <a:pt x="209131" y="156228"/>
                    <a:pt x="209496" y="156114"/>
                    <a:pt x="209849" y="156114"/>
                  </a:cubicBezTo>
                  <a:cubicBezTo>
                    <a:pt x="210509" y="156114"/>
                    <a:pt x="211130" y="156513"/>
                    <a:pt x="211641" y="157024"/>
                  </a:cubicBezTo>
                  <a:cubicBezTo>
                    <a:pt x="212686" y="157546"/>
                    <a:pt x="212947" y="159114"/>
                    <a:pt x="212164" y="159898"/>
                  </a:cubicBezTo>
                  <a:cubicBezTo>
                    <a:pt x="211118" y="161204"/>
                    <a:pt x="210073" y="162511"/>
                    <a:pt x="209028" y="163556"/>
                  </a:cubicBezTo>
                  <a:cubicBezTo>
                    <a:pt x="204586" y="167998"/>
                    <a:pt x="200144" y="172178"/>
                    <a:pt x="195964" y="176620"/>
                  </a:cubicBezTo>
                  <a:cubicBezTo>
                    <a:pt x="194919" y="177927"/>
                    <a:pt x="193090" y="178972"/>
                    <a:pt x="192567" y="180801"/>
                  </a:cubicBezTo>
                  <a:cubicBezTo>
                    <a:pt x="192567" y="181585"/>
                    <a:pt x="192829" y="182107"/>
                    <a:pt x="193090" y="182630"/>
                  </a:cubicBezTo>
                  <a:cubicBezTo>
                    <a:pt x="193421" y="183127"/>
                    <a:pt x="193857" y="183309"/>
                    <a:pt x="194266" y="183309"/>
                  </a:cubicBezTo>
                  <a:cubicBezTo>
                    <a:pt x="194501" y="183309"/>
                    <a:pt x="194728" y="183248"/>
                    <a:pt x="194919" y="183152"/>
                  </a:cubicBezTo>
                  <a:cubicBezTo>
                    <a:pt x="195703" y="182630"/>
                    <a:pt x="196225" y="181846"/>
                    <a:pt x="197009" y="181323"/>
                  </a:cubicBezTo>
                  <a:cubicBezTo>
                    <a:pt x="202496" y="175575"/>
                    <a:pt x="208244" y="170088"/>
                    <a:pt x="213731" y="164340"/>
                  </a:cubicBezTo>
                  <a:cubicBezTo>
                    <a:pt x="215134" y="163065"/>
                    <a:pt x="216226" y="162412"/>
                    <a:pt x="217219" y="162412"/>
                  </a:cubicBezTo>
                  <a:cubicBezTo>
                    <a:pt x="218260" y="162412"/>
                    <a:pt x="219193" y="163130"/>
                    <a:pt x="220263" y="164601"/>
                  </a:cubicBezTo>
                  <a:cubicBezTo>
                    <a:pt x="220786" y="165124"/>
                    <a:pt x="220786" y="166430"/>
                    <a:pt x="220263" y="166953"/>
                  </a:cubicBezTo>
                  <a:cubicBezTo>
                    <a:pt x="210596" y="176881"/>
                    <a:pt x="203280" y="188378"/>
                    <a:pt x="193351" y="197784"/>
                  </a:cubicBezTo>
                  <a:cubicBezTo>
                    <a:pt x="190542" y="200459"/>
                    <a:pt x="189377" y="201902"/>
                    <a:pt x="188032" y="201902"/>
                  </a:cubicBezTo>
                  <a:cubicBezTo>
                    <a:pt x="186750" y="201902"/>
                    <a:pt x="185304" y="200590"/>
                    <a:pt x="182116" y="197784"/>
                  </a:cubicBezTo>
                  <a:cubicBezTo>
                    <a:pt x="147626" y="167737"/>
                    <a:pt x="112876" y="137428"/>
                    <a:pt x="78386" y="107380"/>
                  </a:cubicBezTo>
                  <a:lnTo>
                    <a:pt x="9930" y="47807"/>
                  </a:lnTo>
                  <a:cubicBezTo>
                    <a:pt x="9146" y="47023"/>
                    <a:pt x="7839" y="46501"/>
                    <a:pt x="7317" y="44410"/>
                  </a:cubicBezTo>
                  <a:lnTo>
                    <a:pt x="7317" y="44410"/>
                  </a:lnTo>
                  <a:cubicBezTo>
                    <a:pt x="9668" y="45194"/>
                    <a:pt x="12020" y="46762"/>
                    <a:pt x="13588" y="48852"/>
                  </a:cubicBezTo>
                  <a:cubicBezTo>
                    <a:pt x="14233" y="49497"/>
                    <a:pt x="15054" y="49965"/>
                    <a:pt x="15908" y="49965"/>
                  </a:cubicBezTo>
                  <a:cubicBezTo>
                    <a:pt x="16091" y="49965"/>
                    <a:pt x="16277" y="49944"/>
                    <a:pt x="16462" y="49897"/>
                  </a:cubicBezTo>
                  <a:cubicBezTo>
                    <a:pt x="17507" y="49375"/>
                    <a:pt x="17507" y="47546"/>
                    <a:pt x="16462" y="46239"/>
                  </a:cubicBezTo>
                  <a:cubicBezTo>
                    <a:pt x="15155" y="44672"/>
                    <a:pt x="13588" y="43365"/>
                    <a:pt x="11759" y="42059"/>
                  </a:cubicBezTo>
                  <a:cubicBezTo>
                    <a:pt x="10452" y="41014"/>
                    <a:pt x="10452" y="39968"/>
                    <a:pt x="11497" y="38662"/>
                  </a:cubicBezTo>
                  <a:cubicBezTo>
                    <a:pt x="13849" y="35788"/>
                    <a:pt x="16200" y="33175"/>
                    <a:pt x="18813" y="30562"/>
                  </a:cubicBezTo>
                  <a:cubicBezTo>
                    <a:pt x="25345" y="22724"/>
                    <a:pt x="32139" y="15146"/>
                    <a:pt x="38932" y="7569"/>
                  </a:cubicBezTo>
                  <a:cubicBezTo>
                    <a:pt x="39716" y="6524"/>
                    <a:pt x="40761" y="5479"/>
                    <a:pt x="41806" y="4695"/>
                  </a:cubicBezTo>
                  <a:cubicBezTo>
                    <a:pt x="42198" y="4303"/>
                    <a:pt x="42655" y="4107"/>
                    <a:pt x="43080" y="4107"/>
                  </a:cubicBezTo>
                  <a:close/>
                  <a:moveTo>
                    <a:pt x="43151" y="1"/>
                  </a:moveTo>
                  <a:cubicBezTo>
                    <a:pt x="41841" y="1"/>
                    <a:pt x="40526" y="406"/>
                    <a:pt x="39455" y="1298"/>
                  </a:cubicBezTo>
                  <a:cubicBezTo>
                    <a:pt x="38410" y="2605"/>
                    <a:pt x="37364" y="3650"/>
                    <a:pt x="36319" y="4956"/>
                  </a:cubicBezTo>
                  <a:lnTo>
                    <a:pt x="6794" y="38140"/>
                  </a:lnTo>
                  <a:cubicBezTo>
                    <a:pt x="785" y="45194"/>
                    <a:pt x="1" y="44410"/>
                    <a:pt x="7839" y="51204"/>
                  </a:cubicBezTo>
                  <a:lnTo>
                    <a:pt x="85441" y="118876"/>
                  </a:lnTo>
                  <a:cubicBezTo>
                    <a:pt x="112876" y="142915"/>
                    <a:pt x="140572" y="166953"/>
                    <a:pt x="168007" y="190991"/>
                  </a:cubicBezTo>
                  <a:cubicBezTo>
                    <a:pt x="173232" y="195433"/>
                    <a:pt x="178458" y="199874"/>
                    <a:pt x="183422" y="204316"/>
                  </a:cubicBezTo>
                  <a:cubicBezTo>
                    <a:pt x="184467" y="205361"/>
                    <a:pt x="184467" y="207452"/>
                    <a:pt x="186819" y="207452"/>
                  </a:cubicBezTo>
                  <a:cubicBezTo>
                    <a:pt x="188387" y="207190"/>
                    <a:pt x="189693" y="206668"/>
                    <a:pt x="191000" y="205361"/>
                  </a:cubicBezTo>
                  <a:cubicBezTo>
                    <a:pt x="192045" y="204578"/>
                    <a:pt x="192829" y="203532"/>
                    <a:pt x="193874" y="202749"/>
                  </a:cubicBezTo>
                  <a:cubicBezTo>
                    <a:pt x="205109" y="192820"/>
                    <a:pt x="213209" y="179756"/>
                    <a:pt x="223660" y="169043"/>
                  </a:cubicBezTo>
                  <a:cubicBezTo>
                    <a:pt x="226273" y="166691"/>
                    <a:pt x="225750" y="164079"/>
                    <a:pt x="222876" y="161466"/>
                  </a:cubicBezTo>
                  <a:cubicBezTo>
                    <a:pt x="222092" y="160682"/>
                    <a:pt x="221309" y="159898"/>
                    <a:pt x="220525" y="159114"/>
                  </a:cubicBezTo>
                  <a:lnTo>
                    <a:pt x="94847" y="44933"/>
                  </a:lnTo>
                  <a:lnTo>
                    <a:pt x="49906" y="4173"/>
                  </a:lnTo>
                  <a:cubicBezTo>
                    <a:pt x="48600" y="2344"/>
                    <a:pt x="46771" y="1298"/>
                    <a:pt x="44942" y="253"/>
                  </a:cubicBezTo>
                  <a:cubicBezTo>
                    <a:pt x="44363" y="88"/>
                    <a:pt x="43757" y="1"/>
                    <a:pt x="43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a:off x="2598275" y="1238000"/>
              <a:ext cx="313575" cy="334325"/>
            </a:xfrm>
            <a:custGeom>
              <a:avLst/>
              <a:gdLst/>
              <a:ahLst/>
              <a:cxnLst/>
              <a:rect l="l" t="t" r="r" b="b"/>
              <a:pathLst>
                <a:path w="12543" h="13373" extrusionOk="0">
                  <a:moveTo>
                    <a:pt x="10050" y="0"/>
                  </a:moveTo>
                  <a:cubicBezTo>
                    <a:pt x="9637" y="0"/>
                    <a:pt x="9245" y="143"/>
                    <a:pt x="8884" y="504"/>
                  </a:cubicBezTo>
                  <a:cubicBezTo>
                    <a:pt x="5488" y="3639"/>
                    <a:pt x="2614" y="7036"/>
                    <a:pt x="262" y="10955"/>
                  </a:cubicBezTo>
                  <a:cubicBezTo>
                    <a:pt x="1" y="11478"/>
                    <a:pt x="1" y="12262"/>
                    <a:pt x="523" y="12784"/>
                  </a:cubicBezTo>
                  <a:cubicBezTo>
                    <a:pt x="785" y="13176"/>
                    <a:pt x="1177" y="13372"/>
                    <a:pt x="1601" y="13372"/>
                  </a:cubicBezTo>
                  <a:cubicBezTo>
                    <a:pt x="2026" y="13372"/>
                    <a:pt x="2483" y="13176"/>
                    <a:pt x="2875" y="12784"/>
                  </a:cubicBezTo>
                  <a:cubicBezTo>
                    <a:pt x="6480" y="9179"/>
                    <a:pt x="9831" y="5321"/>
                    <a:pt x="12428" y="958"/>
                  </a:cubicBezTo>
                  <a:lnTo>
                    <a:pt x="12428" y="958"/>
                  </a:lnTo>
                  <a:cubicBezTo>
                    <a:pt x="12466" y="981"/>
                    <a:pt x="12504" y="1004"/>
                    <a:pt x="12542" y="1027"/>
                  </a:cubicBezTo>
                  <a:lnTo>
                    <a:pt x="12542" y="765"/>
                  </a:lnTo>
                  <a:cubicBezTo>
                    <a:pt x="12505" y="830"/>
                    <a:pt x="12466" y="894"/>
                    <a:pt x="12428" y="958"/>
                  </a:cubicBezTo>
                  <a:lnTo>
                    <a:pt x="12428" y="958"/>
                  </a:lnTo>
                  <a:cubicBezTo>
                    <a:pt x="11611" y="469"/>
                    <a:pt x="10797" y="0"/>
                    <a:pt x="10050"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21"/>
          <p:cNvGrpSpPr/>
          <p:nvPr/>
        </p:nvGrpSpPr>
        <p:grpSpPr>
          <a:xfrm>
            <a:off x="274600" y="357975"/>
            <a:ext cx="8508904" cy="4675339"/>
            <a:chOff x="274600" y="357975"/>
            <a:chExt cx="8508904" cy="4675339"/>
          </a:xfrm>
        </p:grpSpPr>
        <p:sp>
          <p:nvSpPr>
            <p:cNvPr id="602" name="Google Shape;602;p21"/>
            <p:cNvSpPr/>
            <p:nvPr/>
          </p:nvSpPr>
          <p:spPr>
            <a:xfrm>
              <a:off x="274600" y="357975"/>
              <a:ext cx="560375" cy="812125"/>
            </a:xfrm>
            <a:custGeom>
              <a:avLst/>
              <a:gdLst/>
              <a:ahLst/>
              <a:cxnLst/>
              <a:rect l="l" t="t" r="r" b="b"/>
              <a:pathLst>
                <a:path w="22415" h="32485" extrusionOk="0">
                  <a:moveTo>
                    <a:pt x="7740" y="1"/>
                  </a:moveTo>
                  <a:cubicBezTo>
                    <a:pt x="5186" y="1"/>
                    <a:pt x="2736" y="1407"/>
                    <a:pt x="1481" y="3917"/>
                  </a:cubicBezTo>
                  <a:cubicBezTo>
                    <a:pt x="423" y="5609"/>
                    <a:pt x="1" y="7723"/>
                    <a:pt x="212" y="9838"/>
                  </a:cubicBezTo>
                  <a:cubicBezTo>
                    <a:pt x="423" y="14913"/>
                    <a:pt x="1692" y="19776"/>
                    <a:pt x="3807" y="24217"/>
                  </a:cubicBezTo>
                  <a:cubicBezTo>
                    <a:pt x="5710" y="27600"/>
                    <a:pt x="8459" y="30349"/>
                    <a:pt x="12053" y="31829"/>
                  </a:cubicBezTo>
                  <a:cubicBezTo>
                    <a:pt x="12999" y="32274"/>
                    <a:pt x="14002" y="32485"/>
                    <a:pt x="14995" y="32485"/>
                  </a:cubicBezTo>
                  <a:cubicBezTo>
                    <a:pt x="17779" y="32485"/>
                    <a:pt x="20478" y="30828"/>
                    <a:pt x="21569" y="28023"/>
                  </a:cubicBezTo>
                  <a:cubicBezTo>
                    <a:pt x="22203" y="26543"/>
                    <a:pt x="22414" y="25274"/>
                    <a:pt x="22414" y="23794"/>
                  </a:cubicBezTo>
                  <a:cubicBezTo>
                    <a:pt x="22414" y="15759"/>
                    <a:pt x="19031" y="8146"/>
                    <a:pt x="13322" y="2649"/>
                  </a:cubicBezTo>
                  <a:cubicBezTo>
                    <a:pt x="12688" y="2014"/>
                    <a:pt x="12265" y="1591"/>
                    <a:pt x="11630" y="1168"/>
                  </a:cubicBezTo>
                  <a:cubicBezTo>
                    <a:pt x="10406" y="376"/>
                    <a:pt x="9059" y="1"/>
                    <a:pt x="7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a:off x="1613300" y="646788"/>
              <a:ext cx="560375" cy="697700"/>
            </a:xfrm>
            <a:custGeom>
              <a:avLst/>
              <a:gdLst/>
              <a:ahLst/>
              <a:cxnLst/>
              <a:rect l="l" t="t" r="r" b="b"/>
              <a:pathLst>
                <a:path w="22415" h="27908" extrusionOk="0">
                  <a:moveTo>
                    <a:pt x="8899" y="1"/>
                  </a:moveTo>
                  <a:cubicBezTo>
                    <a:pt x="7084" y="1"/>
                    <a:pt x="5275" y="799"/>
                    <a:pt x="4018" y="2335"/>
                  </a:cubicBezTo>
                  <a:cubicBezTo>
                    <a:pt x="3172" y="3392"/>
                    <a:pt x="2538" y="4449"/>
                    <a:pt x="2115" y="5718"/>
                  </a:cubicBezTo>
                  <a:cubicBezTo>
                    <a:pt x="1" y="13542"/>
                    <a:pt x="3172" y="22000"/>
                    <a:pt x="9727" y="26652"/>
                  </a:cubicBezTo>
                  <a:cubicBezTo>
                    <a:pt x="10906" y="27477"/>
                    <a:pt x="12282" y="27908"/>
                    <a:pt x="13672" y="27908"/>
                  </a:cubicBezTo>
                  <a:cubicBezTo>
                    <a:pt x="14775" y="27908"/>
                    <a:pt x="15887" y="27636"/>
                    <a:pt x="16917" y="27075"/>
                  </a:cubicBezTo>
                  <a:cubicBezTo>
                    <a:pt x="20300" y="25383"/>
                    <a:pt x="22415" y="21788"/>
                    <a:pt x="22415" y="17982"/>
                  </a:cubicBezTo>
                  <a:cubicBezTo>
                    <a:pt x="22415" y="17136"/>
                    <a:pt x="22203" y="16079"/>
                    <a:pt x="21992" y="15233"/>
                  </a:cubicBezTo>
                  <a:cubicBezTo>
                    <a:pt x="20934" y="10581"/>
                    <a:pt x="18397" y="6564"/>
                    <a:pt x="15225" y="3180"/>
                  </a:cubicBezTo>
                  <a:cubicBezTo>
                    <a:pt x="14168" y="2123"/>
                    <a:pt x="12899" y="1277"/>
                    <a:pt x="11630" y="643"/>
                  </a:cubicBezTo>
                  <a:cubicBezTo>
                    <a:pt x="10768" y="212"/>
                    <a:pt x="9833" y="1"/>
                    <a:pt x="8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a:off x="8430776" y="4608575"/>
              <a:ext cx="352728" cy="424740"/>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a:off x="5701780" y="39097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a:off x="7207459" y="406102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a:off x="8002647" y="32924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21"/>
          <p:cNvSpPr txBox="1">
            <a:spLocks noGrp="1"/>
          </p:cNvSpPr>
          <p:nvPr>
            <p:ph type="title"/>
          </p:nvPr>
        </p:nvSpPr>
        <p:spPr>
          <a:xfrm>
            <a:off x="2391900" y="310028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09" name="Google Shape;609;p21"/>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
  <p:cSld name="CUSTOM_8">
    <p:bg>
      <p:bgPr>
        <a:blipFill>
          <a:blip r:embed="rId2">
            <a:alphaModFix/>
          </a:blip>
          <a:stretch>
            <a:fillRect/>
          </a:stretch>
        </a:blipFill>
        <a:effectLst/>
      </p:bgPr>
    </p:bg>
    <p:spTree>
      <p:nvGrpSpPr>
        <p:cNvPr id="1" name="Shape 610"/>
        <p:cNvGrpSpPr/>
        <p:nvPr/>
      </p:nvGrpSpPr>
      <p:grpSpPr>
        <a:xfrm>
          <a:off x="0" y="0"/>
          <a:ext cx="0" cy="0"/>
          <a:chOff x="0" y="0"/>
          <a:chExt cx="0" cy="0"/>
        </a:xfrm>
      </p:grpSpPr>
      <p:sp>
        <p:nvSpPr>
          <p:cNvPr id="611" name="Google Shape;611;p22"/>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22"/>
          <p:cNvGrpSpPr/>
          <p:nvPr/>
        </p:nvGrpSpPr>
        <p:grpSpPr>
          <a:xfrm rot="-8837556" flipH="1">
            <a:off x="8099167" y="773289"/>
            <a:ext cx="476977" cy="1457537"/>
            <a:chOff x="2927175" y="237525"/>
            <a:chExt cx="1675775" cy="5120800"/>
          </a:xfrm>
        </p:grpSpPr>
        <p:sp>
          <p:nvSpPr>
            <p:cNvPr id="613" name="Google Shape;613;p22"/>
            <p:cNvSpPr/>
            <p:nvPr/>
          </p:nvSpPr>
          <p:spPr>
            <a:xfrm>
              <a:off x="3196775" y="4615200"/>
              <a:ext cx="21150" cy="5300"/>
            </a:xfrm>
            <a:custGeom>
              <a:avLst/>
              <a:gdLst/>
              <a:ahLst/>
              <a:cxnLst/>
              <a:rect l="l" t="t" r="r" b="b"/>
              <a:pathLst>
                <a:path w="846" h="212" extrusionOk="0">
                  <a:moveTo>
                    <a:pt x="846" y="212"/>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891875" y="530500"/>
              <a:ext cx="600050" cy="445075"/>
            </a:xfrm>
            <a:custGeom>
              <a:avLst/>
              <a:gdLst/>
              <a:ahLst/>
              <a:cxnLst/>
              <a:rect l="l" t="t" r="r" b="b"/>
              <a:pathLst>
                <a:path w="24002" h="17803" extrusionOk="0">
                  <a:moveTo>
                    <a:pt x="2083" y="10356"/>
                  </a:moveTo>
                  <a:cubicBezTo>
                    <a:pt x="1093" y="10356"/>
                    <a:pt x="1" y="11563"/>
                    <a:pt x="531" y="12622"/>
                  </a:cubicBezTo>
                  <a:lnTo>
                    <a:pt x="2439" y="13185"/>
                  </a:lnTo>
                  <a:lnTo>
                    <a:pt x="2439" y="13185"/>
                  </a:lnTo>
                  <a:lnTo>
                    <a:pt x="2645" y="10508"/>
                  </a:lnTo>
                  <a:cubicBezTo>
                    <a:pt x="2471" y="10403"/>
                    <a:pt x="2279" y="10356"/>
                    <a:pt x="2083" y="10356"/>
                  </a:cubicBezTo>
                  <a:close/>
                  <a:moveTo>
                    <a:pt x="2439" y="13185"/>
                  </a:moveTo>
                  <a:lnTo>
                    <a:pt x="2434" y="13256"/>
                  </a:lnTo>
                  <a:cubicBezTo>
                    <a:pt x="2438" y="13233"/>
                    <a:pt x="2442" y="13210"/>
                    <a:pt x="2447" y="13187"/>
                  </a:cubicBezTo>
                  <a:lnTo>
                    <a:pt x="2447" y="13187"/>
                  </a:lnTo>
                  <a:lnTo>
                    <a:pt x="2439" y="13185"/>
                  </a:lnTo>
                  <a:close/>
                  <a:moveTo>
                    <a:pt x="13542" y="1"/>
                  </a:moveTo>
                  <a:cubicBezTo>
                    <a:pt x="10665" y="1"/>
                    <a:pt x="7848" y="1418"/>
                    <a:pt x="6240" y="3741"/>
                  </a:cubicBezTo>
                  <a:cubicBezTo>
                    <a:pt x="4350" y="6681"/>
                    <a:pt x="3085" y="9830"/>
                    <a:pt x="2447" y="13187"/>
                  </a:cubicBezTo>
                  <a:lnTo>
                    <a:pt x="2447" y="13187"/>
                  </a:lnTo>
                  <a:lnTo>
                    <a:pt x="17024" y="17486"/>
                  </a:lnTo>
                  <a:cubicBezTo>
                    <a:pt x="17658" y="17697"/>
                    <a:pt x="18345" y="17803"/>
                    <a:pt x="19059" y="17803"/>
                  </a:cubicBezTo>
                  <a:cubicBezTo>
                    <a:pt x="19773" y="17803"/>
                    <a:pt x="20513" y="17697"/>
                    <a:pt x="21253" y="17486"/>
                  </a:cubicBezTo>
                  <a:cubicBezTo>
                    <a:pt x="24002" y="16217"/>
                    <a:pt x="23367" y="11988"/>
                    <a:pt x="22310" y="9239"/>
                  </a:cubicBezTo>
                  <a:cubicBezTo>
                    <a:pt x="20830" y="5433"/>
                    <a:pt x="18927" y="1204"/>
                    <a:pt x="15121" y="146"/>
                  </a:cubicBezTo>
                  <a:cubicBezTo>
                    <a:pt x="14597" y="48"/>
                    <a:pt x="14068" y="1"/>
                    <a:pt x="135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3027600" y="4329725"/>
              <a:ext cx="978000" cy="396500"/>
            </a:xfrm>
            <a:custGeom>
              <a:avLst/>
              <a:gdLst/>
              <a:ahLst/>
              <a:cxnLst/>
              <a:rect l="l" t="t" r="r" b="b"/>
              <a:pathLst>
                <a:path w="39120" h="15860" extrusionOk="0">
                  <a:moveTo>
                    <a:pt x="3807" y="1"/>
                  </a:moveTo>
                  <a:lnTo>
                    <a:pt x="2961" y="212"/>
                  </a:lnTo>
                  <a:lnTo>
                    <a:pt x="3583" y="337"/>
                  </a:lnTo>
                  <a:lnTo>
                    <a:pt x="3583" y="337"/>
                  </a:lnTo>
                  <a:lnTo>
                    <a:pt x="3807" y="1"/>
                  </a:lnTo>
                  <a:close/>
                  <a:moveTo>
                    <a:pt x="3583" y="337"/>
                  </a:moveTo>
                  <a:lnTo>
                    <a:pt x="1" y="5710"/>
                  </a:lnTo>
                  <a:lnTo>
                    <a:pt x="31718" y="15225"/>
                  </a:lnTo>
                  <a:cubicBezTo>
                    <a:pt x="32564" y="15648"/>
                    <a:pt x="33516" y="15860"/>
                    <a:pt x="34467" y="15860"/>
                  </a:cubicBezTo>
                  <a:cubicBezTo>
                    <a:pt x="35419" y="15860"/>
                    <a:pt x="36370" y="15648"/>
                    <a:pt x="37216" y="15225"/>
                  </a:cubicBezTo>
                  <a:cubicBezTo>
                    <a:pt x="39119" y="13322"/>
                    <a:pt x="39119" y="10362"/>
                    <a:pt x="37216" y="8459"/>
                  </a:cubicBezTo>
                  <a:cubicBezTo>
                    <a:pt x="35313" y="6979"/>
                    <a:pt x="32776" y="5921"/>
                    <a:pt x="30450" y="5710"/>
                  </a:cubicBezTo>
                  <a:lnTo>
                    <a:pt x="3583" y="337"/>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3106900" y="1015200"/>
              <a:ext cx="1326875" cy="3325250"/>
            </a:xfrm>
            <a:custGeom>
              <a:avLst/>
              <a:gdLst/>
              <a:ahLst/>
              <a:cxnLst/>
              <a:rect l="l" t="t" r="r" b="b"/>
              <a:pathLst>
                <a:path w="53075" h="133010" extrusionOk="0">
                  <a:moveTo>
                    <a:pt x="28966" y="0"/>
                  </a:moveTo>
                  <a:cubicBezTo>
                    <a:pt x="28081" y="0"/>
                    <a:pt x="11205" y="83957"/>
                    <a:pt x="9516" y="91771"/>
                  </a:cubicBezTo>
                  <a:cubicBezTo>
                    <a:pt x="7613" y="101287"/>
                    <a:pt x="0" y="117991"/>
                    <a:pt x="6978" y="126872"/>
                  </a:cubicBezTo>
                  <a:cubicBezTo>
                    <a:pt x="9950" y="130676"/>
                    <a:pt x="16061" y="133010"/>
                    <a:pt x="21783" y="133010"/>
                  </a:cubicBezTo>
                  <a:cubicBezTo>
                    <a:pt x="26240" y="133010"/>
                    <a:pt x="30461" y="131593"/>
                    <a:pt x="32775" y="128353"/>
                  </a:cubicBezTo>
                  <a:cubicBezTo>
                    <a:pt x="34256" y="125815"/>
                    <a:pt x="35101" y="122855"/>
                    <a:pt x="35313" y="119895"/>
                  </a:cubicBezTo>
                  <a:cubicBezTo>
                    <a:pt x="41234" y="80987"/>
                    <a:pt x="47154" y="42291"/>
                    <a:pt x="53075" y="3595"/>
                  </a:cubicBezTo>
                  <a:lnTo>
                    <a:pt x="28969" y="1"/>
                  </a:lnTo>
                  <a:cubicBezTo>
                    <a:pt x="28968" y="0"/>
                    <a:pt x="28967" y="0"/>
                    <a:pt x="28966"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2937750" y="4633575"/>
              <a:ext cx="814100" cy="654675"/>
            </a:xfrm>
            <a:custGeom>
              <a:avLst/>
              <a:gdLst/>
              <a:ahLst/>
              <a:cxnLst/>
              <a:rect l="l" t="t" r="r" b="b"/>
              <a:pathLst>
                <a:path w="32564" h="26187" extrusionOk="0">
                  <a:moveTo>
                    <a:pt x="12373" y="0"/>
                  </a:moveTo>
                  <a:cubicBezTo>
                    <a:pt x="11634" y="0"/>
                    <a:pt x="10892" y="37"/>
                    <a:pt x="10150" y="111"/>
                  </a:cubicBezTo>
                  <a:lnTo>
                    <a:pt x="9304" y="1380"/>
                  </a:lnTo>
                  <a:cubicBezTo>
                    <a:pt x="3383" y="2014"/>
                    <a:pt x="0" y="9203"/>
                    <a:pt x="1903" y="14913"/>
                  </a:cubicBezTo>
                  <a:cubicBezTo>
                    <a:pt x="4018" y="20622"/>
                    <a:pt x="9092" y="24640"/>
                    <a:pt x="15013" y="25697"/>
                  </a:cubicBezTo>
                  <a:cubicBezTo>
                    <a:pt x="16229" y="26028"/>
                    <a:pt x="17459" y="26187"/>
                    <a:pt x="18678" y="26187"/>
                  </a:cubicBezTo>
                  <a:cubicBezTo>
                    <a:pt x="22121" y="26187"/>
                    <a:pt x="25468" y="24923"/>
                    <a:pt x="28123" y="22736"/>
                  </a:cubicBezTo>
                  <a:cubicBezTo>
                    <a:pt x="32564" y="18296"/>
                    <a:pt x="31718" y="10472"/>
                    <a:pt x="27277" y="5820"/>
                  </a:cubicBezTo>
                  <a:cubicBezTo>
                    <a:pt x="23356" y="2086"/>
                    <a:pt x="17951" y="0"/>
                    <a:pt x="12373"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2927175" y="237525"/>
              <a:ext cx="1675775" cy="5120800"/>
            </a:xfrm>
            <a:custGeom>
              <a:avLst/>
              <a:gdLst/>
              <a:ahLst/>
              <a:cxnLst/>
              <a:rect l="l" t="t" r="r" b="b"/>
              <a:pathLst>
                <a:path w="67031" h="204832" extrusionOk="0">
                  <a:moveTo>
                    <a:pt x="55003" y="5011"/>
                  </a:moveTo>
                  <a:cubicBezTo>
                    <a:pt x="55065" y="5011"/>
                    <a:pt x="55127" y="5037"/>
                    <a:pt x="55189" y="5099"/>
                  </a:cubicBezTo>
                  <a:cubicBezTo>
                    <a:pt x="55823" y="5099"/>
                    <a:pt x="56035" y="5733"/>
                    <a:pt x="55823" y="6368"/>
                  </a:cubicBezTo>
                  <a:cubicBezTo>
                    <a:pt x="55823" y="6579"/>
                    <a:pt x="55189" y="6579"/>
                    <a:pt x="54766" y="6579"/>
                  </a:cubicBezTo>
                  <a:cubicBezTo>
                    <a:pt x="54343" y="6156"/>
                    <a:pt x="54132" y="5733"/>
                    <a:pt x="54555" y="5310"/>
                  </a:cubicBezTo>
                  <a:cubicBezTo>
                    <a:pt x="54704" y="5161"/>
                    <a:pt x="54854" y="5011"/>
                    <a:pt x="55003" y="5011"/>
                  </a:cubicBezTo>
                  <a:close/>
                  <a:moveTo>
                    <a:pt x="53193" y="9801"/>
                  </a:moveTo>
                  <a:cubicBezTo>
                    <a:pt x="55139" y="9801"/>
                    <a:pt x="57060" y="10915"/>
                    <a:pt x="57938" y="12923"/>
                  </a:cubicBezTo>
                  <a:cubicBezTo>
                    <a:pt x="59629" y="17575"/>
                    <a:pt x="61110" y="22227"/>
                    <a:pt x="62801" y="26879"/>
                  </a:cubicBezTo>
                  <a:cubicBezTo>
                    <a:pt x="63013" y="27513"/>
                    <a:pt x="63013" y="28359"/>
                    <a:pt x="63224" y="28782"/>
                  </a:cubicBezTo>
                  <a:cubicBezTo>
                    <a:pt x="62801" y="29627"/>
                    <a:pt x="62167" y="30050"/>
                    <a:pt x="61321" y="30050"/>
                  </a:cubicBezTo>
                  <a:cubicBezTo>
                    <a:pt x="60898" y="30050"/>
                    <a:pt x="60475" y="29839"/>
                    <a:pt x="60264" y="29627"/>
                  </a:cubicBezTo>
                  <a:cubicBezTo>
                    <a:pt x="59006" y="28090"/>
                    <a:pt x="57194" y="27199"/>
                    <a:pt x="55316" y="27199"/>
                  </a:cubicBezTo>
                  <a:cubicBezTo>
                    <a:pt x="54353" y="27199"/>
                    <a:pt x="53372" y="27434"/>
                    <a:pt x="52440" y="27936"/>
                  </a:cubicBezTo>
                  <a:cubicBezTo>
                    <a:pt x="52058" y="28045"/>
                    <a:pt x="51675" y="28098"/>
                    <a:pt x="51300" y="28098"/>
                  </a:cubicBezTo>
                  <a:cubicBezTo>
                    <a:pt x="50223" y="28098"/>
                    <a:pt x="49207" y="27663"/>
                    <a:pt x="48423" y="26879"/>
                  </a:cubicBezTo>
                  <a:cubicBezTo>
                    <a:pt x="47381" y="25707"/>
                    <a:pt x="45938" y="25096"/>
                    <a:pt x="44490" y="25096"/>
                  </a:cubicBezTo>
                  <a:cubicBezTo>
                    <a:pt x="43586" y="25096"/>
                    <a:pt x="42680" y="25334"/>
                    <a:pt x="41868" y="25821"/>
                  </a:cubicBezTo>
                  <a:cubicBezTo>
                    <a:pt x="41445" y="26033"/>
                    <a:pt x="40810" y="26033"/>
                    <a:pt x="40387" y="26033"/>
                  </a:cubicBezTo>
                  <a:cubicBezTo>
                    <a:pt x="39542" y="25821"/>
                    <a:pt x="38907" y="24975"/>
                    <a:pt x="39119" y="23918"/>
                  </a:cubicBezTo>
                  <a:cubicBezTo>
                    <a:pt x="39330" y="23284"/>
                    <a:pt x="39753" y="22649"/>
                    <a:pt x="40176" y="22227"/>
                  </a:cubicBezTo>
                  <a:cubicBezTo>
                    <a:pt x="43348" y="18632"/>
                    <a:pt x="46308" y="14826"/>
                    <a:pt x="49480" y="11442"/>
                  </a:cubicBezTo>
                  <a:cubicBezTo>
                    <a:pt x="50512" y="10325"/>
                    <a:pt x="51858" y="9801"/>
                    <a:pt x="53193" y="9801"/>
                  </a:cubicBezTo>
                  <a:close/>
                  <a:moveTo>
                    <a:pt x="37638" y="29205"/>
                  </a:moveTo>
                  <a:lnTo>
                    <a:pt x="42290" y="29416"/>
                  </a:lnTo>
                  <a:cubicBezTo>
                    <a:pt x="42713" y="30685"/>
                    <a:pt x="42713" y="32165"/>
                    <a:pt x="42290" y="33434"/>
                  </a:cubicBezTo>
                  <a:lnTo>
                    <a:pt x="19877" y="155019"/>
                  </a:lnTo>
                  <a:cubicBezTo>
                    <a:pt x="19877" y="155865"/>
                    <a:pt x="19665" y="156711"/>
                    <a:pt x="19454" y="157557"/>
                  </a:cubicBezTo>
                  <a:cubicBezTo>
                    <a:pt x="19092" y="159544"/>
                    <a:pt x="18577" y="160142"/>
                    <a:pt x="17642" y="160142"/>
                  </a:cubicBezTo>
                  <a:cubicBezTo>
                    <a:pt x="17483" y="160142"/>
                    <a:pt x="17312" y="160125"/>
                    <a:pt x="17128" y="160094"/>
                  </a:cubicBezTo>
                  <a:cubicBezTo>
                    <a:pt x="13956" y="159460"/>
                    <a:pt x="12899" y="158614"/>
                    <a:pt x="13110" y="156499"/>
                  </a:cubicBezTo>
                  <a:cubicBezTo>
                    <a:pt x="13322" y="155653"/>
                    <a:pt x="13533" y="154808"/>
                    <a:pt x="13744" y="153962"/>
                  </a:cubicBezTo>
                  <a:cubicBezTo>
                    <a:pt x="21145" y="113786"/>
                    <a:pt x="28758" y="73610"/>
                    <a:pt x="36370" y="33434"/>
                  </a:cubicBezTo>
                  <a:cubicBezTo>
                    <a:pt x="36370" y="31953"/>
                    <a:pt x="36793" y="30473"/>
                    <a:pt x="37638" y="29205"/>
                  </a:cubicBezTo>
                  <a:close/>
                  <a:moveTo>
                    <a:pt x="46308" y="30262"/>
                  </a:moveTo>
                  <a:lnTo>
                    <a:pt x="53286" y="32165"/>
                  </a:lnTo>
                  <a:cubicBezTo>
                    <a:pt x="53497" y="33645"/>
                    <a:pt x="53497" y="35125"/>
                    <a:pt x="52863" y="36605"/>
                  </a:cubicBezTo>
                  <a:cubicBezTo>
                    <a:pt x="45885" y="72130"/>
                    <a:pt x="38696" y="107654"/>
                    <a:pt x="31718" y="143178"/>
                  </a:cubicBezTo>
                  <a:cubicBezTo>
                    <a:pt x="30661" y="148887"/>
                    <a:pt x="29180" y="154596"/>
                    <a:pt x="27912" y="160305"/>
                  </a:cubicBezTo>
                  <a:cubicBezTo>
                    <a:pt x="27586" y="161771"/>
                    <a:pt x="27010" y="162358"/>
                    <a:pt x="25894" y="162358"/>
                  </a:cubicBezTo>
                  <a:cubicBezTo>
                    <a:pt x="25560" y="162358"/>
                    <a:pt x="25178" y="162306"/>
                    <a:pt x="24740" y="162209"/>
                  </a:cubicBezTo>
                  <a:cubicBezTo>
                    <a:pt x="22837" y="161786"/>
                    <a:pt x="22203" y="161151"/>
                    <a:pt x="22414" y="159248"/>
                  </a:cubicBezTo>
                  <a:cubicBezTo>
                    <a:pt x="22625" y="158191"/>
                    <a:pt x="22837" y="156711"/>
                    <a:pt x="23048" y="155442"/>
                  </a:cubicBezTo>
                  <a:cubicBezTo>
                    <a:pt x="26432" y="136834"/>
                    <a:pt x="30026" y="118226"/>
                    <a:pt x="33409" y="99618"/>
                  </a:cubicBezTo>
                  <a:cubicBezTo>
                    <a:pt x="37216" y="78473"/>
                    <a:pt x="41233" y="57328"/>
                    <a:pt x="45039" y="36182"/>
                  </a:cubicBezTo>
                  <a:cubicBezTo>
                    <a:pt x="45462" y="34279"/>
                    <a:pt x="45885" y="32376"/>
                    <a:pt x="46308" y="30262"/>
                  </a:cubicBezTo>
                  <a:close/>
                  <a:moveTo>
                    <a:pt x="57092" y="32165"/>
                  </a:moveTo>
                  <a:cubicBezTo>
                    <a:pt x="58995" y="32799"/>
                    <a:pt x="60264" y="33222"/>
                    <a:pt x="61321" y="33645"/>
                  </a:cubicBezTo>
                  <a:cubicBezTo>
                    <a:pt x="62378" y="33645"/>
                    <a:pt x="63013" y="34702"/>
                    <a:pt x="62801" y="35548"/>
                  </a:cubicBezTo>
                  <a:cubicBezTo>
                    <a:pt x="62590" y="36817"/>
                    <a:pt x="62378" y="38086"/>
                    <a:pt x="62167" y="39354"/>
                  </a:cubicBezTo>
                  <a:cubicBezTo>
                    <a:pt x="59629" y="51619"/>
                    <a:pt x="57515" y="63883"/>
                    <a:pt x="54766" y="76147"/>
                  </a:cubicBezTo>
                  <a:cubicBezTo>
                    <a:pt x="48845" y="103425"/>
                    <a:pt x="43771" y="130913"/>
                    <a:pt x="38273" y="158191"/>
                  </a:cubicBezTo>
                  <a:cubicBezTo>
                    <a:pt x="38061" y="159037"/>
                    <a:pt x="37850" y="159883"/>
                    <a:pt x="37638" y="160940"/>
                  </a:cubicBezTo>
                  <a:cubicBezTo>
                    <a:pt x="37293" y="162840"/>
                    <a:pt x="36806" y="163329"/>
                    <a:pt x="35371" y="163329"/>
                  </a:cubicBezTo>
                  <a:cubicBezTo>
                    <a:pt x="35050" y="163329"/>
                    <a:pt x="34681" y="163304"/>
                    <a:pt x="34255" y="163266"/>
                  </a:cubicBezTo>
                  <a:cubicBezTo>
                    <a:pt x="33832" y="163266"/>
                    <a:pt x="33198" y="163266"/>
                    <a:pt x="32564" y="163054"/>
                  </a:cubicBezTo>
                  <a:cubicBezTo>
                    <a:pt x="31718" y="162843"/>
                    <a:pt x="30872" y="162631"/>
                    <a:pt x="31083" y="161151"/>
                  </a:cubicBezTo>
                  <a:cubicBezTo>
                    <a:pt x="31506" y="159671"/>
                    <a:pt x="31718" y="158402"/>
                    <a:pt x="31929" y="156922"/>
                  </a:cubicBezTo>
                  <a:cubicBezTo>
                    <a:pt x="34255" y="144869"/>
                    <a:pt x="36581" y="132605"/>
                    <a:pt x="39119" y="120764"/>
                  </a:cubicBezTo>
                  <a:cubicBezTo>
                    <a:pt x="45462" y="92852"/>
                    <a:pt x="50537" y="64940"/>
                    <a:pt x="56246" y="37028"/>
                  </a:cubicBezTo>
                  <a:cubicBezTo>
                    <a:pt x="56458" y="35548"/>
                    <a:pt x="56669" y="34068"/>
                    <a:pt x="57092" y="32165"/>
                  </a:cubicBezTo>
                  <a:close/>
                  <a:moveTo>
                    <a:pt x="6555" y="161997"/>
                  </a:moveTo>
                  <a:cubicBezTo>
                    <a:pt x="7612" y="162209"/>
                    <a:pt x="8881" y="162209"/>
                    <a:pt x="9938" y="162420"/>
                  </a:cubicBezTo>
                  <a:lnTo>
                    <a:pt x="24528" y="165380"/>
                  </a:lnTo>
                  <a:lnTo>
                    <a:pt x="38484" y="167918"/>
                  </a:lnTo>
                  <a:cubicBezTo>
                    <a:pt x="39330" y="168129"/>
                    <a:pt x="40387" y="168341"/>
                    <a:pt x="41233" y="168552"/>
                  </a:cubicBezTo>
                  <a:cubicBezTo>
                    <a:pt x="42502" y="168975"/>
                    <a:pt x="42925" y="170244"/>
                    <a:pt x="41868" y="170878"/>
                  </a:cubicBezTo>
                  <a:cubicBezTo>
                    <a:pt x="40387" y="171935"/>
                    <a:pt x="39964" y="173838"/>
                    <a:pt x="41022" y="175319"/>
                  </a:cubicBezTo>
                  <a:cubicBezTo>
                    <a:pt x="41656" y="176376"/>
                    <a:pt x="40810" y="177433"/>
                    <a:pt x="39330" y="177433"/>
                  </a:cubicBezTo>
                  <a:cubicBezTo>
                    <a:pt x="38484" y="177222"/>
                    <a:pt x="37638" y="177222"/>
                    <a:pt x="36793" y="177222"/>
                  </a:cubicBezTo>
                  <a:cubicBezTo>
                    <a:pt x="27066" y="175742"/>
                    <a:pt x="17551" y="174050"/>
                    <a:pt x="8035" y="171724"/>
                  </a:cubicBezTo>
                  <a:lnTo>
                    <a:pt x="6978" y="171512"/>
                  </a:lnTo>
                  <a:cubicBezTo>
                    <a:pt x="5921" y="171512"/>
                    <a:pt x="4863" y="170878"/>
                    <a:pt x="4229" y="170032"/>
                  </a:cubicBezTo>
                  <a:cubicBezTo>
                    <a:pt x="3595" y="168552"/>
                    <a:pt x="4863" y="167918"/>
                    <a:pt x="5709" y="167283"/>
                  </a:cubicBezTo>
                  <a:cubicBezTo>
                    <a:pt x="6978" y="166015"/>
                    <a:pt x="5921" y="164957"/>
                    <a:pt x="5286" y="163900"/>
                  </a:cubicBezTo>
                  <a:cubicBezTo>
                    <a:pt x="4863" y="163054"/>
                    <a:pt x="5709" y="161997"/>
                    <a:pt x="6555" y="161997"/>
                  </a:cubicBezTo>
                  <a:close/>
                  <a:moveTo>
                    <a:pt x="9304" y="175953"/>
                  </a:moveTo>
                  <a:lnTo>
                    <a:pt x="9304" y="175953"/>
                  </a:lnTo>
                  <a:cubicBezTo>
                    <a:pt x="9938" y="178490"/>
                    <a:pt x="8247" y="180605"/>
                    <a:pt x="7824" y="182297"/>
                  </a:cubicBezTo>
                  <a:cubicBezTo>
                    <a:pt x="7401" y="183988"/>
                    <a:pt x="7401" y="185680"/>
                    <a:pt x="8670" y="185680"/>
                  </a:cubicBezTo>
                  <a:cubicBezTo>
                    <a:pt x="9938" y="185468"/>
                    <a:pt x="10361" y="184411"/>
                    <a:pt x="10784" y="183354"/>
                  </a:cubicBezTo>
                  <a:cubicBezTo>
                    <a:pt x="11418" y="181028"/>
                    <a:pt x="11841" y="177856"/>
                    <a:pt x="14167" y="176799"/>
                  </a:cubicBezTo>
                  <a:cubicBezTo>
                    <a:pt x="14585" y="176632"/>
                    <a:pt x="15019" y="176564"/>
                    <a:pt x="15465" y="176564"/>
                  </a:cubicBezTo>
                  <a:cubicBezTo>
                    <a:pt x="17276" y="176564"/>
                    <a:pt x="19279" y="177686"/>
                    <a:pt x="21145" y="177856"/>
                  </a:cubicBezTo>
                  <a:cubicBezTo>
                    <a:pt x="23471" y="178279"/>
                    <a:pt x="25797" y="178702"/>
                    <a:pt x="28123" y="179125"/>
                  </a:cubicBezTo>
                  <a:cubicBezTo>
                    <a:pt x="29815" y="179548"/>
                    <a:pt x="30238" y="179759"/>
                    <a:pt x="30238" y="181874"/>
                  </a:cubicBezTo>
                  <a:cubicBezTo>
                    <a:pt x="30238" y="183777"/>
                    <a:pt x="30026" y="185891"/>
                    <a:pt x="30026" y="187794"/>
                  </a:cubicBezTo>
                  <a:cubicBezTo>
                    <a:pt x="30026" y="188852"/>
                    <a:pt x="30661" y="189697"/>
                    <a:pt x="31506" y="189697"/>
                  </a:cubicBezTo>
                  <a:cubicBezTo>
                    <a:pt x="32352" y="189697"/>
                    <a:pt x="32775" y="188852"/>
                    <a:pt x="32775" y="188217"/>
                  </a:cubicBezTo>
                  <a:cubicBezTo>
                    <a:pt x="33198" y="186526"/>
                    <a:pt x="33198" y="184623"/>
                    <a:pt x="33409" y="182719"/>
                  </a:cubicBezTo>
                  <a:cubicBezTo>
                    <a:pt x="33409" y="182085"/>
                    <a:pt x="33198" y="181239"/>
                    <a:pt x="34044" y="180816"/>
                  </a:cubicBezTo>
                  <a:cubicBezTo>
                    <a:pt x="34467" y="180816"/>
                    <a:pt x="34890" y="181239"/>
                    <a:pt x="34890" y="181874"/>
                  </a:cubicBezTo>
                  <a:cubicBezTo>
                    <a:pt x="34678" y="186526"/>
                    <a:pt x="34467" y="190966"/>
                    <a:pt x="33621" y="195618"/>
                  </a:cubicBezTo>
                  <a:cubicBezTo>
                    <a:pt x="33409" y="198367"/>
                    <a:pt x="31295" y="200693"/>
                    <a:pt x="28335" y="201116"/>
                  </a:cubicBezTo>
                  <a:cubicBezTo>
                    <a:pt x="27700" y="201327"/>
                    <a:pt x="26854" y="201327"/>
                    <a:pt x="26220" y="201327"/>
                  </a:cubicBezTo>
                  <a:cubicBezTo>
                    <a:pt x="25178" y="201435"/>
                    <a:pt x="24143" y="201488"/>
                    <a:pt x="23114" y="201488"/>
                  </a:cubicBezTo>
                  <a:cubicBezTo>
                    <a:pt x="18089" y="201488"/>
                    <a:pt x="13233" y="200226"/>
                    <a:pt x="8670" y="197944"/>
                  </a:cubicBezTo>
                  <a:cubicBezTo>
                    <a:pt x="7401" y="197310"/>
                    <a:pt x="6132" y="196252"/>
                    <a:pt x="5075" y="195407"/>
                  </a:cubicBezTo>
                  <a:cubicBezTo>
                    <a:pt x="4018" y="194349"/>
                    <a:pt x="3595" y="192869"/>
                    <a:pt x="3806" y="191389"/>
                  </a:cubicBezTo>
                  <a:cubicBezTo>
                    <a:pt x="4652" y="185891"/>
                    <a:pt x="6555" y="180816"/>
                    <a:pt x="9304" y="175953"/>
                  </a:cubicBezTo>
                  <a:close/>
                  <a:moveTo>
                    <a:pt x="55628" y="1"/>
                  </a:moveTo>
                  <a:cubicBezTo>
                    <a:pt x="54006" y="1"/>
                    <a:pt x="53223" y="1175"/>
                    <a:pt x="52440" y="2350"/>
                  </a:cubicBezTo>
                  <a:cubicBezTo>
                    <a:pt x="48211" y="8059"/>
                    <a:pt x="43771" y="13346"/>
                    <a:pt x="39119" y="18632"/>
                  </a:cubicBezTo>
                  <a:cubicBezTo>
                    <a:pt x="36158" y="21592"/>
                    <a:pt x="34255" y="25398"/>
                    <a:pt x="33621" y="29627"/>
                  </a:cubicBezTo>
                  <a:cubicBezTo>
                    <a:pt x="26009" y="70649"/>
                    <a:pt x="18185" y="111671"/>
                    <a:pt x="10573" y="152693"/>
                  </a:cubicBezTo>
                  <a:cubicBezTo>
                    <a:pt x="10361" y="154173"/>
                    <a:pt x="9938" y="155653"/>
                    <a:pt x="9727" y="157134"/>
                  </a:cubicBezTo>
                  <a:cubicBezTo>
                    <a:pt x="9515" y="157979"/>
                    <a:pt x="8670" y="158825"/>
                    <a:pt x="7824" y="158825"/>
                  </a:cubicBezTo>
                  <a:lnTo>
                    <a:pt x="6132" y="158825"/>
                  </a:lnTo>
                  <a:cubicBezTo>
                    <a:pt x="2749" y="159460"/>
                    <a:pt x="1903" y="160517"/>
                    <a:pt x="1903" y="163900"/>
                  </a:cubicBezTo>
                  <a:cubicBezTo>
                    <a:pt x="1903" y="164957"/>
                    <a:pt x="1692" y="166015"/>
                    <a:pt x="1480" y="166860"/>
                  </a:cubicBezTo>
                  <a:cubicBezTo>
                    <a:pt x="0" y="170244"/>
                    <a:pt x="0" y="170667"/>
                    <a:pt x="2960" y="172781"/>
                  </a:cubicBezTo>
                  <a:cubicBezTo>
                    <a:pt x="4863" y="173838"/>
                    <a:pt x="5498" y="176376"/>
                    <a:pt x="4229" y="178067"/>
                  </a:cubicBezTo>
                  <a:cubicBezTo>
                    <a:pt x="3595" y="179759"/>
                    <a:pt x="2960" y="181662"/>
                    <a:pt x="2538" y="183354"/>
                  </a:cubicBezTo>
                  <a:cubicBezTo>
                    <a:pt x="1692" y="185680"/>
                    <a:pt x="1057" y="188006"/>
                    <a:pt x="634" y="190332"/>
                  </a:cubicBezTo>
                  <a:cubicBezTo>
                    <a:pt x="0" y="193292"/>
                    <a:pt x="1057" y="196252"/>
                    <a:pt x="3383" y="198156"/>
                  </a:cubicBezTo>
                  <a:cubicBezTo>
                    <a:pt x="4229" y="199001"/>
                    <a:pt x="5075" y="199636"/>
                    <a:pt x="6132" y="200270"/>
                  </a:cubicBezTo>
                  <a:cubicBezTo>
                    <a:pt x="11310" y="203276"/>
                    <a:pt x="17146" y="204831"/>
                    <a:pt x="23122" y="204831"/>
                  </a:cubicBezTo>
                  <a:cubicBezTo>
                    <a:pt x="24712" y="204831"/>
                    <a:pt x="26312" y="204721"/>
                    <a:pt x="27912" y="204499"/>
                  </a:cubicBezTo>
                  <a:cubicBezTo>
                    <a:pt x="34044" y="203653"/>
                    <a:pt x="36581" y="200904"/>
                    <a:pt x="37216" y="194772"/>
                  </a:cubicBezTo>
                  <a:cubicBezTo>
                    <a:pt x="37638" y="191178"/>
                    <a:pt x="37638" y="187794"/>
                    <a:pt x="37850" y="184200"/>
                  </a:cubicBezTo>
                  <a:cubicBezTo>
                    <a:pt x="37850" y="181451"/>
                    <a:pt x="38061" y="181239"/>
                    <a:pt x="40810" y="180605"/>
                  </a:cubicBezTo>
                  <a:cubicBezTo>
                    <a:pt x="43559" y="179971"/>
                    <a:pt x="45039" y="178490"/>
                    <a:pt x="44828" y="175530"/>
                  </a:cubicBezTo>
                  <a:cubicBezTo>
                    <a:pt x="44828" y="174261"/>
                    <a:pt x="45039" y="172993"/>
                    <a:pt x="45674" y="171935"/>
                  </a:cubicBezTo>
                  <a:cubicBezTo>
                    <a:pt x="46519" y="168764"/>
                    <a:pt x="46097" y="167495"/>
                    <a:pt x="43348" y="166015"/>
                  </a:cubicBezTo>
                  <a:cubicBezTo>
                    <a:pt x="40599" y="164746"/>
                    <a:pt x="40176" y="165169"/>
                    <a:pt x="41022" y="160940"/>
                  </a:cubicBezTo>
                  <a:cubicBezTo>
                    <a:pt x="41233" y="159460"/>
                    <a:pt x="41445" y="158191"/>
                    <a:pt x="41868" y="156711"/>
                  </a:cubicBezTo>
                  <a:cubicBezTo>
                    <a:pt x="45674" y="137046"/>
                    <a:pt x="49691" y="117380"/>
                    <a:pt x="53497" y="97715"/>
                  </a:cubicBezTo>
                  <a:lnTo>
                    <a:pt x="53709" y="97927"/>
                  </a:lnTo>
                  <a:cubicBezTo>
                    <a:pt x="57726" y="76781"/>
                    <a:pt x="61955" y="55848"/>
                    <a:pt x="66184" y="34914"/>
                  </a:cubicBezTo>
                  <a:cubicBezTo>
                    <a:pt x="67030" y="31953"/>
                    <a:pt x="66819" y="28570"/>
                    <a:pt x="65762" y="25610"/>
                  </a:cubicBezTo>
                  <a:cubicBezTo>
                    <a:pt x="63013" y="18420"/>
                    <a:pt x="60687" y="11231"/>
                    <a:pt x="58784" y="3619"/>
                  </a:cubicBezTo>
                  <a:cubicBezTo>
                    <a:pt x="58361" y="2139"/>
                    <a:pt x="57726" y="235"/>
                    <a:pt x="56035" y="24"/>
                  </a:cubicBezTo>
                  <a:cubicBezTo>
                    <a:pt x="55894" y="8"/>
                    <a:pt x="55758" y="1"/>
                    <a:pt x="55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3651375" y="5053950"/>
              <a:ext cx="89900" cy="116325"/>
            </a:xfrm>
            <a:custGeom>
              <a:avLst/>
              <a:gdLst/>
              <a:ahLst/>
              <a:cxnLst/>
              <a:rect l="l" t="t" r="r" b="b"/>
              <a:pathLst>
                <a:path w="3596" h="4653" extrusionOk="0">
                  <a:moveTo>
                    <a:pt x="2327" y="1"/>
                  </a:moveTo>
                  <a:cubicBezTo>
                    <a:pt x="1904" y="1"/>
                    <a:pt x="1270" y="212"/>
                    <a:pt x="847" y="635"/>
                  </a:cubicBezTo>
                  <a:cubicBezTo>
                    <a:pt x="1" y="1692"/>
                    <a:pt x="1" y="2961"/>
                    <a:pt x="847" y="4230"/>
                  </a:cubicBezTo>
                  <a:cubicBezTo>
                    <a:pt x="847" y="4441"/>
                    <a:pt x="1481" y="4441"/>
                    <a:pt x="1693" y="4653"/>
                  </a:cubicBezTo>
                  <a:cubicBezTo>
                    <a:pt x="1904" y="4441"/>
                    <a:pt x="2327" y="4441"/>
                    <a:pt x="2538" y="4230"/>
                  </a:cubicBezTo>
                  <a:cubicBezTo>
                    <a:pt x="3384" y="3384"/>
                    <a:pt x="3596" y="2115"/>
                    <a:pt x="3384" y="1058"/>
                  </a:cubicBezTo>
                  <a:cubicBezTo>
                    <a:pt x="3173" y="635"/>
                    <a:pt x="2750" y="212"/>
                    <a:pt x="2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3048750" y="4948225"/>
              <a:ext cx="95175" cy="105750"/>
            </a:xfrm>
            <a:custGeom>
              <a:avLst/>
              <a:gdLst/>
              <a:ahLst/>
              <a:cxnLst/>
              <a:rect l="l" t="t" r="r" b="b"/>
              <a:pathLst>
                <a:path w="3807" h="4230" extrusionOk="0">
                  <a:moveTo>
                    <a:pt x="2749" y="1"/>
                  </a:moveTo>
                  <a:cubicBezTo>
                    <a:pt x="2326" y="1"/>
                    <a:pt x="1904" y="1"/>
                    <a:pt x="1692" y="212"/>
                  </a:cubicBezTo>
                  <a:cubicBezTo>
                    <a:pt x="423" y="635"/>
                    <a:pt x="0" y="2115"/>
                    <a:pt x="635" y="3384"/>
                  </a:cubicBezTo>
                  <a:cubicBezTo>
                    <a:pt x="846" y="3807"/>
                    <a:pt x="1269" y="4018"/>
                    <a:pt x="1904" y="4230"/>
                  </a:cubicBezTo>
                  <a:cubicBezTo>
                    <a:pt x="3172" y="4230"/>
                    <a:pt x="3384" y="2961"/>
                    <a:pt x="3595" y="1904"/>
                  </a:cubicBezTo>
                  <a:cubicBezTo>
                    <a:pt x="3807" y="1269"/>
                    <a:pt x="3384" y="424"/>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3165050" y="4402325"/>
              <a:ext cx="697825" cy="182550"/>
            </a:xfrm>
            <a:custGeom>
              <a:avLst/>
              <a:gdLst/>
              <a:ahLst/>
              <a:cxnLst/>
              <a:rect l="l" t="t" r="r" b="b"/>
              <a:pathLst>
                <a:path w="27913" h="7302" extrusionOk="0">
                  <a:moveTo>
                    <a:pt x="943" y="1"/>
                  </a:moveTo>
                  <a:cubicBezTo>
                    <a:pt x="494" y="1"/>
                    <a:pt x="212" y="346"/>
                    <a:pt x="212" y="691"/>
                  </a:cubicBezTo>
                  <a:cubicBezTo>
                    <a:pt x="0" y="1537"/>
                    <a:pt x="423" y="1749"/>
                    <a:pt x="635" y="2172"/>
                  </a:cubicBezTo>
                  <a:cubicBezTo>
                    <a:pt x="846" y="2383"/>
                    <a:pt x="1058" y="2383"/>
                    <a:pt x="1269" y="2383"/>
                  </a:cubicBezTo>
                  <a:lnTo>
                    <a:pt x="13322" y="5766"/>
                  </a:lnTo>
                  <a:cubicBezTo>
                    <a:pt x="13956" y="5978"/>
                    <a:pt x="14379" y="5978"/>
                    <a:pt x="15013" y="5978"/>
                  </a:cubicBezTo>
                  <a:cubicBezTo>
                    <a:pt x="15500" y="5940"/>
                    <a:pt x="15987" y="5923"/>
                    <a:pt x="16474" y="5923"/>
                  </a:cubicBezTo>
                  <a:cubicBezTo>
                    <a:pt x="18736" y="5923"/>
                    <a:pt x="20998" y="6302"/>
                    <a:pt x="23260" y="6824"/>
                  </a:cubicBezTo>
                  <a:cubicBezTo>
                    <a:pt x="23894" y="7035"/>
                    <a:pt x="24952" y="7246"/>
                    <a:pt x="25798" y="7246"/>
                  </a:cubicBezTo>
                  <a:cubicBezTo>
                    <a:pt x="25910" y="7284"/>
                    <a:pt x="26029" y="7301"/>
                    <a:pt x="26150" y="7301"/>
                  </a:cubicBezTo>
                  <a:cubicBezTo>
                    <a:pt x="26712" y="7301"/>
                    <a:pt x="27315" y="6923"/>
                    <a:pt x="27489" y="6401"/>
                  </a:cubicBezTo>
                  <a:cubicBezTo>
                    <a:pt x="27912" y="5766"/>
                    <a:pt x="26855" y="4709"/>
                    <a:pt x="26009" y="4498"/>
                  </a:cubicBezTo>
                  <a:cubicBezTo>
                    <a:pt x="25163" y="4286"/>
                    <a:pt x="24317" y="4075"/>
                    <a:pt x="23472" y="4075"/>
                  </a:cubicBezTo>
                  <a:lnTo>
                    <a:pt x="14168" y="2172"/>
                  </a:lnTo>
                  <a:lnTo>
                    <a:pt x="14168" y="2383"/>
                  </a:lnTo>
                  <a:cubicBezTo>
                    <a:pt x="11842" y="1749"/>
                    <a:pt x="9304" y="1326"/>
                    <a:pt x="7190" y="903"/>
                  </a:cubicBezTo>
                  <a:cubicBezTo>
                    <a:pt x="5287" y="480"/>
                    <a:pt x="3172" y="268"/>
                    <a:pt x="1269" y="57"/>
                  </a:cubicBezTo>
                  <a:cubicBezTo>
                    <a:pt x="1153" y="18"/>
                    <a:pt x="104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2"/>
          <p:cNvGrpSpPr/>
          <p:nvPr/>
        </p:nvGrpSpPr>
        <p:grpSpPr>
          <a:xfrm rot="-2138510">
            <a:off x="588757" y="3105429"/>
            <a:ext cx="560364" cy="2014514"/>
            <a:chOff x="3070900" y="237500"/>
            <a:chExt cx="1436575" cy="5164500"/>
          </a:xfrm>
        </p:grpSpPr>
        <p:sp>
          <p:nvSpPr>
            <p:cNvPr id="623" name="Google Shape;623;p22"/>
            <p:cNvSpPr/>
            <p:nvPr/>
          </p:nvSpPr>
          <p:spPr>
            <a:xfrm>
              <a:off x="3489675" y="1738475"/>
              <a:ext cx="562975" cy="3394525"/>
            </a:xfrm>
            <a:custGeom>
              <a:avLst/>
              <a:gdLst/>
              <a:ahLst/>
              <a:cxnLst/>
              <a:rect l="l" t="t" r="r" b="b"/>
              <a:pathLst>
                <a:path w="22519" h="135781" extrusionOk="0">
                  <a:moveTo>
                    <a:pt x="10427" y="0"/>
                  </a:moveTo>
                  <a:cubicBezTo>
                    <a:pt x="0" y="0"/>
                    <a:pt x="1997" y="12646"/>
                    <a:pt x="2551" y="19524"/>
                  </a:cubicBezTo>
                  <a:cubicBezTo>
                    <a:pt x="4548" y="44151"/>
                    <a:pt x="6545" y="68778"/>
                    <a:pt x="8542" y="93515"/>
                  </a:cubicBezTo>
                  <a:lnTo>
                    <a:pt x="11981" y="135780"/>
                  </a:lnTo>
                  <a:cubicBezTo>
                    <a:pt x="16529" y="130678"/>
                    <a:pt x="17083" y="123245"/>
                    <a:pt x="17416" y="116367"/>
                  </a:cubicBezTo>
                  <a:lnTo>
                    <a:pt x="22075" y="21854"/>
                  </a:lnTo>
                  <a:cubicBezTo>
                    <a:pt x="22519" y="13756"/>
                    <a:pt x="21853" y="0"/>
                    <a:pt x="10427"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3162425" y="319650"/>
              <a:ext cx="1281275" cy="1388875"/>
            </a:xfrm>
            <a:custGeom>
              <a:avLst/>
              <a:gdLst/>
              <a:ahLst/>
              <a:cxnLst/>
              <a:rect l="l" t="t" r="r" b="b"/>
              <a:pathLst>
                <a:path w="51251" h="55555" extrusionOk="0">
                  <a:moveTo>
                    <a:pt x="25397" y="1"/>
                  </a:moveTo>
                  <a:cubicBezTo>
                    <a:pt x="20531" y="1"/>
                    <a:pt x="15655" y="1454"/>
                    <a:pt x="11426" y="4393"/>
                  </a:cubicBezTo>
                  <a:cubicBezTo>
                    <a:pt x="3772" y="9940"/>
                    <a:pt x="0" y="20146"/>
                    <a:pt x="1331" y="29575"/>
                  </a:cubicBezTo>
                  <a:cubicBezTo>
                    <a:pt x="2441" y="38117"/>
                    <a:pt x="7100" y="44772"/>
                    <a:pt x="13090" y="50652"/>
                  </a:cubicBezTo>
                  <a:cubicBezTo>
                    <a:pt x="15752" y="53314"/>
                    <a:pt x="16751" y="54423"/>
                    <a:pt x="20522" y="55200"/>
                  </a:cubicBezTo>
                  <a:cubicBezTo>
                    <a:pt x="21208" y="55325"/>
                    <a:pt x="25506" y="55555"/>
                    <a:pt x="29157" y="55555"/>
                  </a:cubicBezTo>
                  <a:cubicBezTo>
                    <a:pt x="32000" y="55555"/>
                    <a:pt x="34451" y="55415"/>
                    <a:pt x="34500" y="54978"/>
                  </a:cubicBezTo>
                  <a:cubicBezTo>
                    <a:pt x="35165" y="47213"/>
                    <a:pt x="42487" y="41777"/>
                    <a:pt x="46258" y="34900"/>
                  </a:cubicBezTo>
                  <a:cubicBezTo>
                    <a:pt x="51250" y="25027"/>
                    <a:pt x="49142" y="13157"/>
                    <a:pt x="41155" y="5724"/>
                  </a:cubicBezTo>
                  <a:cubicBezTo>
                    <a:pt x="36585" y="1926"/>
                    <a:pt x="30998" y="1"/>
                    <a:pt x="25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3070900" y="237500"/>
              <a:ext cx="1436575" cy="5164500"/>
            </a:xfrm>
            <a:custGeom>
              <a:avLst/>
              <a:gdLst/>
              <a:ahLst/>
              <a:cxnLst/>
              <a:rect l="l" t="t" r="r" b="b"/>
              <a:pathLst>
                <a:path w="57463" h="206580" extrusionOk="0">
                  <a:moveTo>
                    <a:pt x="29290" y="1756"/>
                  </a:moveTo>
                  <a:cubicBezTo>
                    <a:pt x="30622" y="1756"/>
                    <a:pt x="31980" y="1859"/>
                    <a:pt x="33280" y="2022"/>
                  </a:cubicBezTo>
                  <a:cubicBezTo>
                    <a:pt x="38715" y="2909"/>
                    <a:pt x="43596" y="5572"/>
                    <a:pt x="47257" y="9565"/>
                  </a:cubicBezTo>
                  <a:cubicBezTo>
                    <a:pt x="55466" y="18440"/>
                    <a:pt x="57130" y="31419"/>
                    <a:pt x="51583" y="42068"/>
                  </a:cubicBezTo>
                  <a:cubicBezTo>
                    <a:pt x="50918" y="43399"/>
                    <a:pt x="49919" y="44730"/>
                    <a:pt x="48921" y="45840"/>
                  </a:cubicBezTo>
                  <a:cubicBezTo>
                    <a:pt x="45149" y="50721"/>
                    <a:pt x="39381" y="53716"/>
                    <a:pt x="33280" y="53827"/>
                  </a:cubicBezTo>
                  <a:cubicBezTo>
                    <a:pt x="31671" y="53938"/>
                    <a:pt x="30063" y="53993"/>
                    <a:pt x="28468" y="53993"/>
                  </a:cubicBezTo>
                  <a:cubicBezTo>
                    <a:pt x="26873" y="53993"/>
                    <a:pt x="25293" y="53938"/>
                    <a:pt x="23740" y="53827"/>
                  </a:cubicBezTo>
                  <a:cubicBezTo>
                    <a:pt x="19413" y="53716"/>
                    <a:pt x="15309" y="52163"/>
                    <a:pt x="12203" y="49279"/>
                  </a:cubicBezTo>
                  <a:cubicBezTo>
                    <a:pt x="11870" y="49168"/>
                    <a:pt x="11648" y="49057"/>
                    <a:pt x="11537" y="48835"/>
                  </a:cubicBezTo>
                  <a:cubicBezTo>
                    <a:pt x="11204" y="48613"/>
                    <a:pt x="10983" y="48280"/>
                    <a:pt x="11204" y="47948"/>
                  </a:cubicBezTo>
                  <a:cubicBezTo>
                    <a:pt x="11305" y="47797"/>
                    <a:pt x="11450" y="47737"/>
                    <a:pt x="11600" y="47737"/>
                  </a:cubicBezTo>
                  <a:cubicBezTo>
                    <a:pt x="11782" y="47737"/>
                    <a:pt x="11970" y="47826"/>
                    <a:pt x="12092" y="47948"/>
                  </a:cubicBezTo>
                  <a:cubicBezTo>
                    <a:pt x="12425" y="48169"/>
                    <a:pt x="12647" y="48502"/>
                    <a:pt x="12868" y="48724"/>
                  </a:cubicBezTo>
                  <a:cubicBezTo>
                    <a:pt x="17422" y="51728"/>
                    <a:pt x="22822" y="53377"/>
                    <a:pt x="28255" y="53377"/>
                  </a:cubicBezTo>
                  <a:cubicBezTo>
                    <a:pt x="29043" y="53377"/>
                    <a:pt x="29831" y="53342"/>
                    <a:pt x="30617" y="53272"/>
                  </a:cubicBezTo>
                  <a:cubicBezTo>
                    <a:pt x="33723" y="53161"/>
                    <a:pt x="36719" y="52496"/>
                    <a:pt x="39603" y="51386"/>
                  </a:cubicBezTo>
                  <a:cubicBezTo>
                    <a:pt x="42043" y="50388"/>
                    <a:pt x="44151" y="48946"/>
                    <a:pt x="46037" y="47171"/>
                  </a:cubicBezTo>
                  <a:cubicBezTo>
                    <a:pt x="46480" y="46616"/>
                    <a:pt x="47035" y="46173"/>
                    <a:pt x="47479" y="45729"/>
                  </a:cubicBezTo>
                  <a:cubicBezTo>
                    <a:pt x="47590" y="45507"/>
                    <a:pt x="47701" y="45174"/>
                    <a:pt x="47701" y="44952"/>
                  </a:cubicBezTo>
                  <a:cubicBezTo>
                    <a:pt x="47701" y="44620"/>
                    <a:pt x="47590" y="44398"/>
                    <a:pt x="47368" y="44176"/>
                  </a:cubicBezTo>
                  <a:cubicBezTo>
                    <a:pt x="47257" y="44120"/>
                    <a:pt x="47118" y="44093"/>
                    <a:pt x="46980" y="44093"/>
                  </a:cubicBezTo>
                  <a:cubicBezTo>
                    <a:pt x="46841" y="44093"/>
                    <a:pt x="46702" y="44120"/>
                    <a:pt x="46591" y="44176"/>
                  </a:cubicBezTo>
                  <a:cubicBezTo>
                    <a:pt x="46148" y="44509"/>
                    <a:pt x="45704" y="44841"/>
                    <a:pt x="45371" y="45285"/>
                  </a:cubicBezTo>
                  <a:cubicBezTo>
                    <a:pt x="43263" y="47615"/>
                    <a:pt x="40601" y="49390"/>
                    <a:pt x="37606" y="50277"/>
                  </a:cubicBezTo>
                  <a:cubicBezTo>
                    <a:pt x="34792" y="51180"/>
                    <a:pt x="31851" y="51625"/>
                    <a:pt x="28905" y="51625"/>
                  </a:cubicBezTo>
                  <a:cubicBezTo>
                    <a:pt x="25695" y="51625"/>
                    <a:pt x="22479" y="51096"/>
                    <a:pt x="19413" y="50055"/>
                  </a:cubicBezTo>
                  <a:cubicBezTo>
                    <a:pt x="16751" y="49279"/>
                    <a:pt x="14311" y="47726"/>
                    <a:pt x="12425" y="45729"/>
                  </a:cubicBezTo>
                  <a:cubicBezTo>
                    <a:pt x="11870" y="45063"/>
                    <a:pt x="11315" y="44287"/>
                    <a:pt x="10428" y="44065"/>
                  </a:cubicBezTo>
                  <a:cubicBezTo>
                    <a:pt x="10339" y="44035"/>
                    <a:pt x="10258" y="44021"/>
                    <a:pt x="10182" y="44021"/>
                  </a:cubicBezTo>
                  <a:cubicBezTo>
                    <a:pt x="9976" y="44021"/>
                    <a:pt x="9814" y="44124"/>
                    <a:pt x="9651" y="44287"/>
                  </a:cubicBezTo>
                  <a:cubicBezTo>
                    <a:pt x="9541" y="44509"/>
                    <a:pt x="9541" y="44730"/>
                    <a:pt x="9541" y="44841"/>
                  </a:cubicBezTo>
                  <a:cubicBezTo>
                    <a:pt x="9984" y="45507"/>
                    <a:pt x="10428" y="46062"/>
                    <a:pt x="10872" y="46727"/>
                  </a:cubicBezTo>
                  <a:cubicBezTo>
                    <a:pt x="10983" y="47060"/>
                    <a:pt x="10872" y="47393"/>
                    <a:pt x="10650" y="47504"/>
                  </a:cubicBezTo>
                  <a:cubicBezTo>
                    <a:pt x="10539" y="47559"/>
                    <a:pt x="10428" y="47587"/>
                    <a:pt x="10331" y="47587"/>
                  </a:cubicBezTo>
                  <a:cubicBezTo>
                    <a:pt x="10234" y="47587"/>
                    <a:pt x="10151" y="47559"/>
                    <a:pt x="10095" y="47504"/>
                  </a:cubicBezTo>
                  <a:cubicBezTo>
                    <a:pt x="9651" y="47171"/>
                    <a:pt x="9208" y="46727"/>
                    <a:pt x="8764" y="46394"/>
                  </a:cubicBezTo>
                  <a:cubicBezTo>
                    <a:pt x="5880" y="43067"/>
                    <a:pt x="3883" y="39073"/>
                    <a:pt x="3107" y="34858"/>
                  </a:cubicBezTo>
                  <a:cubicBezTo>
                    <a:pt x="1221" y="26205"/>
                    <a:pt x="3550" y="17108"/>
                    <a:pt x="9319" y="10453"/>
                  </a:cubicBezTo>
                  <a:cubicBezTo>
                    <a:pt x="13679" y="4893"/>
                    <a:pt x="20397" y="1797"/>
                    <a:pt x="27471" y="1797"/>
                  </a:cubicBezTo>
                  <a:cubicBezTo>
                    <a:pt x="27595" y="1797"/>
                    <a:pt x="27720" y="1798"/>
                    <a:pt x="27844" y="1800"/>
                  </a:cubicBezTo>
                  <a:cubicBezTo>
                    <a:pt x="28320" y="1770"/>
                    <a:pt x="28803" y="1756"/>
                    <a:pt x="29290" y="1756"/>
                  </a:cubicBezTo>
                  <a:close/>
                  <a:moveTo>
                    <a:pt x="39294" y="54545"/>
                  </a:moveTo>
                  <a:cubicBezTo>
                    <a:pt x="39670" y="54545"/>
                    <a:pt x="40026" y="54925"/>
                    <a:pt x="39936" y="55380"/>
                  </a:cubicBezTo>
                  <a:cubicBezTo>
                    <a:pt x="39825" y="55935"/>
                    <a:pt x="39603" y="56489"/>
                    <a:pt x="39492" y="57044"/>
                  </a:cubicBezTo>
                  <a:cubicBezTo>
                    <a:pt x="39159" y="57931"/>
                    <a:pt x="38382" y="58486"/>
                    <a:pt x="37495" y="58486"/>
                  </a:cubicBezTo>
                  <a:lnTo>
                    <a:pt x="33391" y="58486"/>
                  </a:lnTo>
                  <a:cubicBezTo>
                    <a:pt x="32247" y="58282"/>
                    <a:pt x="31014" y="58213"/>
                    <a:pt x="29729" y="58213"/>
                  </a:cubicBezTo>
                  <a:cubicBezTo>
                    <a:pt x="27523" y="58213"/>
                    <a:pt x="25165" y="58416"/>
                    <a:pt x="22852" y="58486"/>
                  </a:cubicBezTo>
                  <a:lnTo>
                    <a:pt x="20523" y="58486"/>
                  </a:lnTo>
                  <a:cubicBezTo>
                    <a:pt x="18637" y="58375"/>
                    <a:pt x="17971" y="57931"/>
                    <a:pt x="17638" y="55935"/>
                  </a:cubicBezTo>
                  <a:cubicBezTo>
                    <a:pt x="17470" y="55008"/>
                    <a:pt x="17685" y="54593"/>
                    <a:pt x="18236" y="54593"/>
                  </a:cubicBezTo>
                  <a:cubicBezTo>
                    <a:pt x="18411" y="54593"/>
                    <a:pt x="18619" y="54634"/>
                    <a:pt x="18859" y="54714"/>
                  </a:cubicBezTo>
                  <a:cubicBezTo>
                    <a:pt x="20902" y="55343"/>
                    <a:pt x="23057" y="55638"/>
                    <a:pt x="25205" y="55638"/>
                  </a:cubicBezTo>
                  <a:cubicBezTo>
                    <a:pt x="26088" y="55638"/>
                    <a:pt x="26971" y="55588"/>
                    <a:pt x="27844" y="55491"/>
                  </a:cubicBezTo>
                  <a:lnTo>
                    <a:pt x="28732" y="55491"/>
                  </a:lnTo>
                  <a:cubicBezTo>
                    <a:pt x="29735" y="55620"/>
                    <a:pt x="30748" y="55684"/>
                    <a:pt x="31762" y="55684"/>
                  </a:cubicBezTo>
                  <a:cubicBezTo>
                    <a:pt x="34223" y="55684"/>
                    <a:pt x="36691" y="55310"/>
                    <a:pt x="39048" y="54603"/>
                  </a:cubicBezTo>
                  <a:cubicBezTo>
                    <a:pt x="39128" y="54563"/>
                    <a:pt x="39212" y="54545"/>
                    <a:pt x="39294" y="54545"/>
                  </a:cubicBezTo>
                  <a:close/>
                  <a:moveTo>
                    <a:pt x="28747" y="59813"/>
                  </a:moveTo>
                  <a:cubicBezTo>
                    <a:pt x="29748" y="59813"/>
                    <a:pt x="30744" y="59850"/>
                    <a:pt x="31727" y="59928"/>
                  </a:cubicBezTo>
                  <a:cubicBezTo>
                    <a:pt x="33612" y="59928"/>
                    <a:pt x="35387" y="60039"/>
                    <a:pt x="37273" y="60150"/>
                  </a:cubicBezTo>
                  <a:cubicBezTo>
                    <a:pt x="37717" y="60150"/>
                    <a:pt x="38161" y="60594"/>
                    <a:pt x="38050" y="61148"/>
                  </a:cubicBezTo>
                  <a:cubicBezTo>
                    <a:pt x="37939" y="63589"/>
                    <a:pt x="37828" y="65918"/>
                    <a:pt x="37606" y="68359"/>
                  </a:cubicBezTo>
                  <a:cubicBezTo>
                    <a:pt x="37273" y="75569"/>
                    <a:pt x="36719" y="82780"/>
                    <a:pt x="36275" y="89991"/>
                  </a:cubicBezTo>
                  <a:cubicBezTo>
                    <a:pt x="36053" y="93319"/>
                    <a:pt x="35831" y="96536"/>
                    <a:pt x="35609" y="99864"/>
                  </a:cubicBezTo>
                  <a:cubicBezTo>
                    <a:pt x="35387" y="104301"/>
                    <a:pt x="35166" y="108849"/>
                    <a:pt x="34833" y="113397"/>
                  </a:cubicBezTo>
                  <a:cubicBezTo>
                    <a:pt x="34389" y="120941"/>
                    <a:pt x="33834" y="128595"/>
                    <a:pt x="33391" y="136249"/>
                  </a:cubicBezTo>
                  <a:cubicBezTo>
                    <a:pt x="33169" y="139355"/>
                    <a:pt x="32947" y="142572"/>
                    <a:pt x="32725" y="145678"/>
                  </a:cubicBezTo>
                  <a:cubicBezTo>
                    <a:pt x="32503" y="150448"/>
                    <a:pt x="32281" y="155218"/>
                    <a:pt x="31949" y="159878"/>
                  </a:cubicBezTo>
                  <a:cubicBezTo>
                    <a:pt x="31505" y="167310"/>
                    <a:pt x="30950" y="174632"/>
                    <a:pt x="30506" y="182064"/>
                  </a:cubicBezTo>
                  <a:cubicBezTo>
                    <a:pt x="30174" y="186501"/>
                    <a:pt x="29952" y="190938"/>
                    <a:pt x="29619" y="195376"/>
                  </a:cubicBezTo>
                  <a:cubicBezTo>
                    <a:pt x="29508" y="197927"/>
                    <a:pt x="29286" y="200590"/>
                    <a:pt x="29064" y="203141"/>
                  </a:cubicBezTo>
                  <a:cubicBezTo>
                    <a:pt x="29064" y="203363"/>
                    <a:pt x="28953" y="203474"/>
                    <a:pt x="28842" y="203696"/>
                  </a:cubicBezTo>
                  <a:cubicBezTo>
                    <a:pt x="28510" y="203696"/>
                    <a:pt x="28177" y="203363"/>
                    <a:pt x="28177" y="203030"/>
                  </a:cubicBezTo>
                  <a:cubicBezTo>
                    <a:pt x="28066" y="202475"/>
                    <a:pt x="27955" y="201921"/>
                    <a:pt x="27955" y="201366"/>
                  </a:cubicBezTo>
                  <a:cubicBezTo>
                    <a:pt x="27622" y="196929"/>
                    <a:pt x="27400" y="192492"/>
                    <a:pt x="27178" y="188054"/>
                  </a:cubicBezTo>
                  <a:cubicBezTo>
                    <a:pt x="26624" y="180511"/>
                    <a:pt x="26180" y="172968"/>
                    <a:pt x="25625" y="165535"/>
                  </a:cubicBezTo>
                  <a:cubicBezTo>
                    <a:pt x="25404" y="162207"/>
                    <a:pt x="25182" y="158768"/>
                    <a:pt x="25071" y="155440"/>
                  </a:cubicBezTo>
                  <a:cubicBezTo>
                    <a:pt x="24738" y="150781"/>
                    <a:pt x="24516" y="146122"/>
                    <a:pt x="24294" y="141574"/>
                  </a:cubicBezTo>
                  <a:cubicBezTo>
                    <a:pt x="23740" y="134252"/>
                    <a:pt x="23296" y="126931"/>
                    <a:pt x="22741" y="119609"/>
                  </a:cubicBezTo>
                  <a:cubicBezTo>
                    <a:pt x="22519" y="116281"/>
                    <a:pt x="22298" y="112843"/>
                    <a:pt x="22076" y="109515"/>
                  </a:cubicBezTo>
                  <a:cubicBezTo>
                    <a:pt x="21854" y="104855"/>
                    <a:pt x="21632" y="100196"/>
                    <a:pt x="21299" y="95648"/>
                  </a:cubicBezTo>
                  <a:cubicBezTo>
                    <a:pt x="20855" y="88216"/>
                    <a:pt x="20301" y="80894"/>
                    <a:pt x="19857" y="73462"/>
                  </a:cubicBezTo>
                  <a:cubicBezTo>
                    <a:pt x="19635" y="69690"/>
                    <a:pt x="19413" y="65918"/>
                    <a:pt x="19191" y="62147"/>
                  </a:cubicBezTo>
                  <a:cubicBezTo>
                    <a:pt x="19081" y="61592"/>
                    <a:pt x="19081" y="61037"/>
                    <a:pt x="19413" y="60483"/>
                  </a:cubicBezTo>
                  <a:cubicBezTo>
                    <a:pt x="19413" y="60372"/>
                    <a:pt x="19524" y="60372"/>
                    <a:pt x="19524" y="60372"/>
                  </a:cubicBezTo>
                  <a:cubicBezTo>
                    <a:pt x="19746" y="60372"/>
                    <a:pt x="19968" y="60372"/>
                    <a:pt x="20079" y="60483"/>
                  </a:cubicBezTo>
                  <a:cubicBezTo>
                    <a:pt x="20190" y="60816"/>
                    <a:pt x="20301" y="61037"/>
                    <a:pt x="20301" y="61370"/>
                  </a:cubicBezTo>
                  <a:cubicBezTo>
                    <a:pt x="20523" y="62812"/>
                    <a:pt x="20634" y="64365"/>
                    <a:pt x="20745" y="65918"/>
                  </a:cubicBezTo>
                  <a:cubicBezTo>
                    <a:pt x="20966" y="70134"/>
                    <a:pt x="21188" y="74238"/>
                    <a:pt x="21521" y="78454"/>
                  </a:cubicBezTo>
                  <a:cubicBezTo>
                    <a:pt x="21632" y="81227"/>
                    <a:pt x="21854" y="84000"/>
                    <a:pt x="22076" y="86774"/>
                  </a:cubicBezTo>
                  <a:cubicBezTo>
                    <a:pt x="22187" y="87106"/>
                    <a:pt x="22298" y="87439"/>
                    <a:pt x="22519" y="87772"/>
                  </a:cubicBezTo>
                  <a:cubicBezTo>
                    <a:pt x="22630" y="87883"/>
                    <a:pt x="22741" y="87994"/>
                    <a:pt x="22963" y="87994"/>
                  </a:cubicBezTo>
                  <a:cubicBezTo>
                    <a:pt x="23185" y="87994"/>
                    <a:pt x="23296" y="87883"/>
                    <a:pt x="23407" y="87661"/>
                  </a:cubicBezTo>
                  <a:cubicBezTo>
                    <a:pt x="23629" y="87328"/>
                    <a:pt x="23740" y="86995"/>
                    <a:pt x="23740" y="86663"/>
                  </a:cubicBezTo>
                  <a:cubicBezTo>
                    <a:pt x="23629" y="84777"/>
                    <a:pt x="23407" y="83002"/>
                    <a:pt x="23296" y="81116"/>
                  </a:cubicBezTo>
                  <a:cubicBezTo>
                    <a:pt x="23074" y="76790"/>
                    <a:pt x="22741" y="72463"/>
                    <a:pt x="22519" y="68137"/>
                  </a:cubicBezTo>
                  <a:cubicBezTo>
                    <a:pt x="22408" y="65918"/>
                    <a:pt x="22187" y="63700"/>
                    <a:pt x="22076" y="61481"/>
                  </a:cubicBezTo>
                  <a:cubicBezTo>
                    <a:pt x="21965" y="60372"/>
                    <a:pt x="22187" y="60261"/>
                    <a:pt x="23296" y="60150"/>
                  </a:cubicBezTo>
                  <a:cubicBezTo>
                    <a:pt x="25087" y="59935"/>
                    <a:pt x="26924" y="59813"/>
                    <a:pt x="28747" y="59813"/>
                  </a:cubicBezTo>
                  <a:close/>
                  <a:moveTo>
                    <a:pt x="29929" y="1"/>
                  </a:moveTo>
                  <a:cubicBezTo>
                    <a:pt x="29568" y="1"/>
                    <a:pt x="29206" y="9"/>
                    <a:pt x="28842" y="25"/>
                  </a:cubicBezTo>
                  <a:cubicBezTo>
                    <a:pt x="28493" y="11"/>
                    <a:pt x="28145" y="4"/>
                    <a:pt x="27797" y="4"/>
                  </a:cubicBezTo>
                  <a:cubicBezTo>
                    <a:pt x="20080" y="4"/>
                    <a:pt x="12759" y="3515"/>
                    <a:pt x="7877" y="9565"/>
                  </a:cubicBezTo>
                  <a:cubicBezTo>
                    <a:pt x="2552" y="15777"/>
                    <a:pt x="0" y="23875"/>
                    <a:pt x="888" y="31973"/>
                  </a:cubicBezTo>
                  <a:cubicBezTo>
                    <a:pt x="1443" y="38518"/>
                    <a:pt x="4438" y="44730"/>
                    <a:pt x="9208" y="49279"/>
                  </a:cubicBezTo>
                  <a:cubicBezTo>
                    <a:pt x="10761" y="50721"/>
                    <a:pt x="12425" y="51941"/>
                    <a:pt x="14311" y="52939"/>
                  </a:cubicBezTo>
                  <a:cubicBezTo>
                    <a:pt x="15087" y="53272"/>
                    <a:pt x="15531" y="53938"/>
                    <a:pt x="15642" y="54714"/>
                  </a:cubicBezTo>
                  <a:cubicBezTo>
                    <a:pt x="15753" y="56267"/>
                    <a:pt x="16196" y="57709"/>
                    <a:pt x="17084" y="59041"/>
                  </a:cubicBezTo>
                  <a:cubicBezTo>
                    <a:pt x="17417" y="59484"/>
                    <a:pt x="17528" y="60039"/>
                    <a:pt x="17528" y="60705"/>
                  </a:cubicBezTo>
                  <a:cubicBezTo>
                    <a:pt x="17971" y="67028"/>
                    <a:pt x="18304" y="73351"/>
                    <a:pt x="18748" y="79785"/>
                  </a:cubicBezTo>
                  <a:cubicBezTo>
                    <a:pt x="19191" y="87550"/>
                    <a:pt x="19746" y="95315"/>
                    <a:pt x="20190" y="103081"/>
                  </a:cubicBezTo>
                  <a:lnTo>
                    <a:pt x="21632" y="124823"/>
                  </a:lnTo>
                  <a:lnTo>
                    <a:pt x="23185" y="150448"/>
                  </a:lnTo>
                  <a:cubicBezTo>
                    <a:pt x="23629" y="157104"/>
                    <a:pt x="24072" y="163760"/>
                    <a:pt x="24516" y="170416"/>
                  </a:cubicBezTo>
                  <a:cubicBezTo>
                    <a:pt x="24960" y="178625"/>
                    <a:pt x="25515" y="186945"/>
                    <a:pt x="25958" y="195265"/>
                  </a:cubicBezTo>
                  <a:lnTo>
                    <a:pt x="26513" y="203363"/>
                  </a:lnTo>
                  <a:cubicBezTo>
                    <a:pt x="26513" y="204139"/>
                    <a:pt x="26735" y="205027"/>
                    <a:pt x="26957" y="205803"/>
                  </a:cubicBezTo>
                  <a:cubicBezTo>
                    <a:pt x="27178" y="206247"/>
                    <a:pt x="27511" y="206469"/>
                    <a:pt x="27844" y="206580"/>
                  </a:cubicBezTo>
                  <a:lnTo>
                    <a:pt x="29286" y="206580"/>
                  </a:lnTo>
                  <a:cubicBezTo>
                    <a:pt x="29841" y="206580"/>
                    <a:pt x="30395" y="206136"/>
                    <a:pt x="30506" y="205581"/>
                  </a:cubicBezTo>
                  <a:cubicBezTo>
                    <a:pt x="30617" y="205027"/>
                    <a:pt x="30728" y="204361"/>
                    <a:pt x="30839" y="203807"/>
                  </a:cubicBezTo>
                  <a:cubicBezTo>
                    <a:pt x="30950" y="201144"/>
                    <a:pt x="31172" y="198482"/>
                    <a:pt x="31283" y="195709"/>
                  </a:cubicBezTo>
                  <a:cubicBezTo>
                    <a:pt x="31838" y="188498"/>
                    <a:pt x="32281" y="181287"/>
                    <a:pt x="32725" y="174077"/>
                  </a:cubicBezTo>
                  <a:cubicBezTo>
                    <a:pt x="33391" y="163095"/>
                    <a:pt x="34167" y="152112"/>
                    <a:pt x="34833" y="141130"/>
                  </a:cubicBezTo>
                  <a:cubicBezTo>
                    <a:pt x="35498" y="130813"/>
                    <a:pt x="36053" y="120386"/>
                    <a:pt x="36719" y="109958"/>
                  </a:cubicBezTo>
                  <a:cubicBezTo>
                    <a:pt x="37495" y="98089"/>
                    <a:pt x="38272" y="86330"/>
                    <a:pt x="38937" y="74460"/>
                  </a:cubicBezTo>
                  <a:cubicBezTo>
                    <a:pt x="39270" y="70023"/>
                    <a:pt x="39603" y="65586"/>
                    <a:pt x="39936" y="61148"/>
                  </a:cubicBezTo>
                  <a:cubicBezTo>
                    <a:pt x="39825" y="60372"/>
                    <a:pt x="39936" y="59595"/>
                    <a:pt x="40379" y="58930"/>
                  </a:cubicBezTo>
                  <a:cubicBezTo>
                    <a:pt x="41156" y="57820"/>
                    <a:pt x="41710" y="56378"/>
                    <a:pt x="41710" y="54936"/>
                  </a:cubicBezTo>
                  <a:cubicBezTo>
                    <a:pt x="41821" y="53938"/>
                    <a:pt x="42376" y="53161"/>
                    <a:pt x="43263" y="52718"/>
                  </a:cubicBezTo>
                  <a:cubicBezTo>
                    <a:pt x="47923" y="50166"/>
                    <a:pt x="51694" y="46173"/>
                    <a:pt x="53913" y="41292"/>
                  </a:cubicBezTo>
                  <a:cubicBezTo>
                    <a:pt x="56797" y="35079"/>
                    <a:pt x="57463" y="28091"/>
                    <a:pt x="55688" y="21546"/>
                  </a:cubicBezTo>
                  <a:cubicBezTo>
                    <a:pt x="52564" y="8943"/>
                    <a:pt x="42014" y="1"/>
                    <a:pt x="29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4291125" y="689125"/>
              <a:ext cx="97100" cy="519675"/>
            </a:xfrm>
            <a:custGeom>
              <a:avLst/>
              <a:gdLst/>
              <a:ahLst/>
              <a:cxnLst/>
              <a:rect l="l" t="t" r="r" b="b"/>
              <a:pathLst>
                <a:path w="3884" h="20787" extrusionOk="0">
                  <a:moveTo>
                    <a:pt x="930" y="0"/>
                  </a:moveTo>
                  <a:cubicBezTo>
                    <a:pt x="840" y="0"/>
                    <a:pt x="750" y="14"/>
                    <a:pt x="667" y="42"/>
                  </a:cubicBezTo>
                  <a:cubicBezTo>
                    <a:pt x="223" y="264"/>
                    <a:pt x="1" y="707"/>
                    <a:pt x="223" y="1040"/>
                  </a:cubicBezTo>
                  <a:cubicBezTo>
                    <a:pt x="334" y="1928"/>
                    <a:pt x="556" y="2704"/>
                    <a:pt x="777" y="3481"/>
                  </a:cubicBezTo>
                  <a:cubicBezTo>
                    <a:pt x="1665" y="6254"/>
                    <a:pt x="1998" y="9027"/>
                    <a:pt x="1887" y="11912"/>
                  </a:cubicBezTo>
                  <a:cubicBezTo>
                    <a:pt x="1998" y="14241"/>
                    <a:pt x="1443" y="16571"/>
                    <a:pt x="556" y="18789"/>
                  </a:cubicBezTo>
                  <a:cubicBezTo>
                    <a:pt x="334" y="19233"/>
                    <a:pt x="223" y="19677"/>
                    <a:pt x="112" y="20121"/>
                  </a:cubicBezTo>
                  <a:cubicBezTo>
                    <a:pt x="1" y="20453"/>
                    <a:pt x="223" y="20675"/>
                    <a:pt x="556" y="20786"/>
                  </a:cubicBezTo>
                  <a:cubicBezTo>
                    <a:pt x="777" y="20786"/>
                    <a:pt x="999" y="20786"/>
                    <a:pt x="1221" y="20675"/>
                  </a:cubicBezTo>
                  <a:cubicBezTo>
                    <a:pt x="1332" y="20564"/>
                    <a:pt x="1443" y="20453"/>
                    <a:pt x="1554" y="20231"/>
                  </a:cubicBezTo>
                  <a:cubicBezTo>
                    <a:pt x="2441" y="18457"/>
                    <a:pt x="3107" y="16571"/>
                    <a:pt x="3440" y="14574"/>
                  </a:cubicBezTo>
                  <a:cubicBezTo>
                    <a:pt x="3884" y="10137"/>
                    <a:pt x="3440" y="5699"/>
                    <a:pt x="1998" y="1484"/>
                  </a:cubicBezTo>
                  <a:cubicBezTo>
                    <a:pt x="1998" y="1151"/>
                    <a:pt x="1776" y="707"/>
                    <a:pt x="1554" y="375"/>
                  </a:cubicBezTo>
                  <a:cubicBezTo>
                    <a:pt x="1471" y="125"/>
                    <a:pt x="120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3190150" y="690150"/>
              <a:ext cx="97100" cy="519675"/>
            </a:xfrm>
            <a:custGeom>
              <a:avLst/>
              <a:gdLst/>
              <a:ahLst/>
              <a:cxnLst/>
              <a:rect l="l" t="t" r="r" b="b"/>
              <a:pathLst>
                <a:path w="3884" h="20787" extrusionOk="0">
                  <a:moveTo>
                    <a:pt x="3107" y="1"/>
                  </a:moveTo>
                  <a:cubicBezTo>
                    <a:pt x="2885" y="1"/>
                    <a:pt x="2552" y="1"/>
                    <a:pt x="2330" y="112"/>
                  </a:cubicBezTo>
                  <a:cubicBezTo>
                    <a:pt x="2108" y="334"/>
                    <a:pt x="1886" y="556"/>
                    <a:pt x="1886" y="888"/>
                  </a:cubicBezTo>
                  <a:cubicBezTo>
                    <a:pt x="777" y="3994"/>
                    <a:pt x="222" y="7322"/>
                    <a:pt x="1" y="10761"/>
                  </a:cubicBezTo>
                  <a:cubicBezTo>
                    <a:pt x="1" y="12425"/>
                    <a:pt x="111" y="14200"/>
                    <a:pt x="555" y="15864"/>
                  </a:cubicBezTo>
                  <a:cubicBezTo>
                    <a:pt x="888" y="17417"/>
                    <a:pt x="1554" y="18970"/>
                    <a:pt x="2330" y="20412"/>
                  </a:cubicBezTo>
                  <a:cubicBezTo>
                    <a:pt x="2496" y="20662"/>
                    <a:pt x="2788" y="20787"/>
                    <a:pt x="3063" y="20787"/>
                  </a:cubicBezTo>
                  <a:cubicBezTo>
                    <a:pt x="3155" y="20787"/>
                    <a:pt x="3245" y="20773"/>
                    <a:pt x="3328" y="20745"/>
                  </a:cubicBezTo>
                  <a:cubicBezTo>
                    <a:pt x="3772" y="20634"/>
                    <a:pt x="3883" y="20190"/>
                    <a:pt x="3772" y="19747"/>
                  </a:cubicBezTo>
                  <a:cubicBezTo>
                    <a:pt x="3661" y="19414"/>
                    <a:pt x="3550" y="19081"/>
                    <a:pt x="3328" y="18748"/>
                  </a:cubicBezTo>
                  <a:cubicBezTo>
                    <a:pt x="1664" y="14866"/>
                    <a:pt x="1221" y="10650"/>
                    <a:pt x="2219" y="6657"/>
                  </a:cubicBezTo>
                  <a:cubicBezTo>
                    <a:pt x="2552" y="5104"/>
                    <a:pt x="2885" y="3662"/>
                    <a:pt x="3217" y="2109"/>
                  </a:cubicBezTo>
                  <a:cubicBezTo>
                    <a:pt x="3328" y="1554"/>
                    <a:pt x="3439" y="999"/>
                    <a:pt x="3439" y="445"/>
                  </a:cubicBezTo>
                  <a:cubicBezTo>
                    <a:pt x="3439" y="223"/>
                    <a:pt x="3328" y="112"/>
                    <a:pt x="3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3368000" y="1272275"/>
              <a:ext cx="124450" cy="139225"/>
            </a:xfrm>
            <a:custGeom>
              <a:avLst/>
              <a:gdLst/>
              <a:ahLst/>
              <a:cxnLst/>
              <a:rect l="l" t="t" r="r" b="b"/>
              <a:pathLst>
                <a:path w="4978" h="5569" extrusionOk="0">
                  <a:moveTo>
                    <a:pt x="806" y="1"/>
                  </a:moveTo>
                  <a:cubicBezTo>
                    <a:pt x="471" y="1"/>
                    <a:pt x="1" y="706"/>
                    <a:pt x="208" y="1121"/>
                  </a:cubicBezTo>
                  <a:cubicBezTo>
                    <a:pt x="984" y="2896"/>
                    <a:pt x="2427" y="4338"/>
                    <a:pt x="4091" y="5447"/>
                  </a:cubicBezTo>
                  <a:cubicBezTo>
                    <a:pt x="4175" y="5532"/>
                    <a:pt x="4276" y="5568"/>
                    <a:pt x="4381" y="5568"/>
                  </a:cubicBezTo>
                  <a:cubicBezTo>
                    <a:pt x="4550" y="5568"/>
                    <a:pt x="4730" y="5473"/>
                    <a:pt x="4867" y="5336"/>
                  </a:cubicBezTo>
                  <a:cubicBezTo>
                    <a:pt x="4978" y="5003"/>
                    <a:pt x="4978" y="4782"/>
                    <a:pt x="4978" y="4560"/>
                  </a:cubicBezTo>
                  <a:cubicBezTo>
                    <a:pt x="4978" y="4338"/>
                    <a:pt x="4867" y="4116"/>
                    <a:pt x="4756" y="4005"/>
                  </a:cubicBezTo>
                  <a:cubicBezTo>
                    <a:pt x="3647" y="2785"/>
                    <a:pt x="2537" y="1454"/>
                    <a:pt x="1317" y="233"/>
                  </a:cubicBezTo>
                  <a:cubicBezTo>
                    <a:pt x="1206" y="122"/>
                    <a:pt x="984" y="122"/>
                    <a:pt x="874" y="12"/>
                  </a:cubicBezTo>
                  <a:cubicBezTo>
                    <a:pt x="852" y="4"/>
                    <a:pt x="829" y="1"/>
                    <a:pt x="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3653275" y="2892150"/>
              <a:ext cx="86000" cy="721075"/>
            </a:xfrm>
            <a:custGeom>
              <a:avLst/>
              <a:gdLst/>
              <a:ahLst/>
              <a:cxnLst/>
              <a:rect l="l" t="t" r="r" b="b"/>
              <a:pathLst>
                <a:path w="3440" h="28843" extrusionOk="0">
                  <a:moveTo>
                    <a:pt x="888" y="1"/>
                  </a:moveTo>
                  <a:cubicBezTo>
                    <a:pt x="667" y="112"/>
                    <a:pt x="445" y="223"/>
                    <a:pt x="223" y="444"/>
                  </a:cubicBezTo>
                  <a:cubicBezTo>
                    <a:pt x="1" y="1443"/>
                    <a:pt x="1" y="2330"/>
                    <a:pt x="223" y="3218"/>
                  </a:cubicBezTo>
                  <a:cubicBezTo>
                    <a:pt x="556" y="7433"/>
                    <a:pt x="888" y="11759"/>
                    <a:pt x="1110" y="15864"/>
                  </a:cubicBezTo>
                  <a:cubicBezTo>
                    <a:pt x="1443" y="19636"/>
                    <a:pt x="1554" y="23407"/>
                    <a:pt x="1887" y="27179"/>
                  </a:cubicBezTo>
                  <a:cubicBezTo>
                    <a:pt x="1887" y="27512"/>
                    <a:pt x="1887" y="27845"/>
                    <a:pt x="1998" y="28288"/>
                  </a:cubicBezTo>
                  <a:cubicBezTo>
                    <a:pt x="2109" y="28621"/>
                    <a:pt x="2663" y="28843"/>
                    <a:pt x="2885" y="28843"/>
                  </a:cubicBezTo>
                  <a:cubicBezTo>
                    <a:pt x="3107" y="28732"/>
                    <a:pt x="3440" y="28399"/>
                    <a:pt x="3440" y="28288"/>
                  </a:cubicBezTo>
                  <a:lnTo>
                    <a:pt x="3440" y="25626"/>
                  </a:lnTo>
                  <a:lnTo>
                    <a:pt x="3329" y="25737"/>
                  </a:lnTo>
                  <a:cubicBezTo>
                    <a:pt x="2996" y="18970"/>
                    <a:pt x="2552" y="12314"/>
                    <a:pt x="2109" y="5547"/>
                  </a:cubicBezTo>
                  <a:cubicBezTo>
                    <a:pt x="1998" y="4105"/>
                    <a:pt x="1887" y="2663"/>
                    <a:pt x="1776" y="1221"/>
                  </a:cubicBezTo>
                  <a:cubicBezTo>
                    <a:pt x="1776" y="999"/>
                    <a:pt x="1665" y="666"/>
                    <a:pt x="1554" y="444"/>
                  </a:cubicBezTo>
                  <a:cubicBezTo>
                    <a:pt x="1443" y="223"/>
                    <a:pt x="1221" y="112"/>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3636650" y="2592100"/>
              <a:ext cx="44400" cy="92625"/>
            </a:xfrm>
            <a:custGeom>
              <a:avLst/>
              <a:gdLst/>
              <a:ahLst/>
              <a:cxnLst/>
              <a:rect l="l" t="t" r="r" b="b"/>
              <a:pathLst>
                <a:path w="1776" h="3705" extrusionOk="0">
                  <a:moveTo>
                    <a:pt x="910" y="0"/>
                  </a:moveTo>
                  <a:cubicBezTo>
                    <a:pt x="866" y="0"/>
                    <a:pt x="821" y="7"/>
                    <a:pt x="777" y="22"/>
                  </a:cubicBezTo>
                  <a:cubicBezTo>
                    <a:pt x="444" y="22"/>
                    <a:pt x="222" y="244"/>
                    <a:pt x="222" y="577"/>
                  </a:cubicBezTo>
                  <a:cubicBezTo>
                    <a:pt x="0" y="1353"/>
                    <a:pt x="0" y="2241"/>
                    <a:pt x="222" y="3128"/>
                  </a:cubicBezTo>
                  <a:cubicBezTo>
                    <a:pt x="222" y="3416"/>
                    <a:pt x="555" y="3705"/>
                    <a:pt x="860" y="3705"/>
                  </a:cubicBezTo>
                  <a:cubicBezTo>
                    <a:pt x="908" y="3705"/>
                    <a:pt x="954" y="3698"/>
                    <a:pt x="999" y="3683"/>
                  </a:cubicBezTo>
                  <a:cubicBezTo>
                    <a:pt x="1332" y="3572"/>
                    <a:pt x="1553" y="3350"/>
                    <a:pt x="1664" y="3128"/>
                  </a:cubicBezTo>
                  <a:cubicBezTo>
                    <a:pt x="1664" y="2795"/>
                    <a:pt x="1775" y="2463"/>
                    <a:pt x="1775" y="2130"/>
                  </a:cubicBezTo>
                  <a:cubicBezTo>
                    <a:pt x="1664" y="1686"/>
                    <a:pt x="1664" y="1131"/>
                    <a:pt x="1553" y="577"/>
                  </a:cubicBezTo>
                  <a:cubicBezTo>
                    <a:pt x="1457" y="288"/>
                    <a:pt x="1195" y="0"/>
                    <a:pt x="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2"/>
          <p:cNvGrpSpPr/>
          <p:nvPr/>
        </p:nvGrpSpPr>
        <p:grpSpPr>
          <a:xfrm>
            <a:off x="177675" y="1000175"/>
            <a:ext cx="8930195" cy="4094347"/>
            <a:chOff x="177675" y="1000175"/>
            <a:chExt cx="8930195" cy="4094347"/>
          </a:xfrm>
        </p:grpSpPr>
        <p:sp>
          <p:nvSpPr>
            <p:cNvPr id="632" name="Google Shape;632;p22"/>
            <p:cNvSpPr/>
            <p:nvPr/>
          </p:nvSpPr>
          <p:spPr>
            <a:xfrm>
              <a:off x="177675" y="1000175"/>
              <a:ext cx="475800" cy="630275"/>
            </a:xfrm>
            <a:custGeom>
              <a:avLst/>
              <a:gdLst/>
              <a:ahLst/>
              <a:cxnLst/>
              <a:rect l="l" t="t" r="r" b="b"/>
              <a:pathLst>
                <a:path w="19032" h="25211" extrusionOk="0">
                  <a:moveTo>
                    <a:pt x="6847" y="0"/>
                  </a:moveTo>
                  <a:cubicBezTo>
                    <a:pt x="4825" y="0"/>
                    <a:pt x="2829" y="988"/>
                    <a:pt x="1692" y="2835"/>
                  </a:cubicBezTo>
                  <a:cubicBezTo>
                    <a:pt x="635" y="4527"/>
                    <a:pt x="0" y="6642"/>
                    <a:pt x="212" y="8756"/>
                  </a:cubicBezTo>
                  <a:cubicBezTo>
                    <a:pt x="423" y="14254"/>
                    <a:pt x="2961" y="19329"/>
                    <a:pt x="6978" y="23135"/>
                  </a:cubicBezTo>
                  <a:cubicBezTo>
                    <a:pt x="8442" y="24466"/>
                    <a:pt x="10409" y="25210"/>
                    <a:pt x="12456" y="25210"/>
                  </a:cubicBezTo>
                  <a:cubicBezTo>
                    <a:pt x="13662" y="25210"/>
                    <a:pt x="14895" y="24952"/>
                    <a:pt x="16071" y="24404"/>
                  </a:cubicBezTo>
                  <a:cubicBezTo>
                    <a:pt x="18608" y="23346"/>
                    <a:pt x="18820" y="20809"/>
                    <a:pt x="19031" y="18060"/>
                  </a:cubicBezTo>
                  <a:lnTo>
                    <a:pt x="19031" y="17214"/>
                  </a:lnTo>
                  <a:cubicBezTo>
                    <a:pt x="18820" y="11082"/>
                    <a:pt x="15859" y="5373"/>
                    <a:pt x="11207" y="1567"/>
                  </a:cubicBezTo>
                  <a:cubicBezTo>
                    <a:pt x="10785" y="1355"/>
                    <a:pt x="10150" y="932"/>
                    <a:pt x="9727" y="721"/>
                  </a:cubicBezTo>
                  <a:cubicBezTo>
                    <a:pt x="8826" y="235"/>
                    <a:pt x="7833" y="0"/>
                    <a:pt x="6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8076380" y="3281066"/>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8854072" y="33748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rot="3165810">
              <a:off x="8053290" y="3889194"/>
              <a:ext cx="754782" cy="1127489"/>
            </a:xfrm>
            <a:custGeom>
              <a:avLst/>
              <a:gdLst/>
              <a:ahLst/>
              <a:cxnLst/>
              <a:rect l="l" t="t" r="r" b="b"/>
              <a:pathLst>
                <a:path w="137983" h="206118" extrusionOk="0">
                  <a:moveTo>
                    <a:pt x="30305" y="0"/>
                  </a:moveTo>
                  <a:cubicBezTo>
                    <a:pt x="29889" y="0"/>
                    <a:pt x="29473" y="4"/>
                    <a:pt x="29056" y="12"/>
                  </a:cubicBezTo>
                  <a:cubicBezTo>
                    <a:pt x="26766" y="12"/>
                    <a:pt x="24476" y="441"/>
                    <a:pt x="22329" y="1014"/>
                  </a:cubicBezTo>
                  <a:cubicBezTo>
                    <a:pt x="15888" y="3018"/>
                    <a:pt x="10592" y="7312"/>
                    <a:pt x="7300" y="13037"/>
                  </a:cubicBezTo>
                  <a:cubicBezTo>
                    <a:pt x="4437" y="17904"/>
                    <a:pt x="2720" y="23486"/>
                    <a:pt x="2433" y="29212"/>
                  </a:cubicBezTo>
                  <a:cubicBezTo>
                    <a:pt x="1861" y="35653"/>
                    <a:pt x="2433" y="42237"/>
                    <a:pt x="3865" y="48678"/>
                  </a:cubicBezTo>
                  <a:cubicBezTo>
                    <a:pt x="5439" y="56694"/>
                    <a:pt x="7157" y="64709"/>
                    <a:pt x="8588" y="72725"/>
                  </a:cubicBezTo>
                  <a:cubicBezTo>
                    <a:pt x="10163" y="80740"/>
                    <a:pt x="10592" y="89042"/>
                    <a:pt x="9876" y="97344"/>
                  </a:cubicBezTo>
                  <a:cubicBezTo>
                    <a:pt x="9304" y="104358"/>
                    <a:pt x="8302" y="111371"/>
                    <a:pt x="6870" y="118242"/>
                  </a:cubicBezTo>
                  <a:cubicBezTo>
                    <a:pt x="5010" y="127402"/>
                    <a:pt x="3292" y="136563"/>
                    <a:pt x="1431" y="145724"/>
                  </a:cubicBezTo>
                  <a:cubicBezTo>
                    <a:pt x="429" y="151020"/>
                    <a:pt x="0" y="156316"/>
                    <a:pt x="0" y="161755"/>
                  </a:cubicBezTo>
                  <a:cubicBezTo>
                    <a:pt x="0" y="169484"/>
                    <a:pt x="2720" y="176927"/>
                    <a:pt x="7586" y="182796"/>
                  </a:cubicBezTo>
                  <a:cubicBezTo>
                    <a:pt x="13168" y="189952"/>
                    <a:pt x="20468" y="195392"/>
                    <a:pt x="28770" y="198970"/>
                  </a:cubicBezTo>
                  <a:cubicBezTo>
                    <a:pt x="40051" y="203650"/>
                    <a:pt x="52137" y="206117"/>
                    <a:pt x="64268" y="206117"/>
                  </a:cubicBezTo>
                  <a:cubicBezTo>
                    <a:pt x="66606" y="206117"/>
                    <a:pt x="68946" y="206025"/>
                    <a:pt x="71281" y="205840"/>
                  </a:cubicBezTo>
                  <a:cubicBezTo>
                    <a:pt x="82303" y="204839"/>
                    <a:pt x="93038" y="201546"/>
                    <a:pt x="102628" y="196250"/>
                  </a:cubicBezTo>
                  <a:cubicBezTo>
                    <a:pt x="110500" y="192100"/>
                    <a:pt x="117371" y="186088"/>
                    <a:pt x="122381" y="178788"/>
                  </a:cubicBezTo>
                  <a:cubicBezTo>
                    <a:pt x="132114" y="164761"/>
                    <a:pt x="137553" y="148300"/>
                    <a:pt x="137839" y="131267"/>
                  </a:cubicBezTo>
                  <a:lnTo>
                    <a:pt x="137839" y="119387"/>
                  </a:lnTo>
                  <a:cubicBezTo>
                    <a:pt x="137982" y="113661"/>
                    <a:pt x="137696" y="107793"/>
                    <a:pt x="137124" y="102211"/>
                  </a:cubicBezTo>
                  <a:cubicBezTo>
                    <a:pt x="135692" y="90330"/>
                    <a:pt x="132400" y="78880"/>
                    <a:pt x="127390" y="68144"/>
                  </a:cubicBezTo>
                  <a:cubicBezTo>
                    <a:pt x="120806" y="54547"/>
                    <a:pt x="112075" y="42237"/>
                    <a:pt x="101483" y="31645"/>
                  </a:cubicBezTo>
                  <a:cubicBezTo>
                    <a:pt x="96044" y="25919"/>
                    <a:pt x="89746" y="21053"/>
                    <a:pt x="83018" y="17045"/>
                  </a:cubicBezTo>
                  <a:cubicBezTo>
                    <a:pt x="72999" y="11177"/>
                    <a:pt x="62264" y="6596"/>
                    <a:pt x="51099" y="3161"/>
                  </a:cubicBezTo>
                  <a:cubicBezTo>
                    <a:pt x="44343" y="1134"/>
                    <a:pt x="37331" y="0"/>
                    <a:pt x="30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22"/>
          <p:cNvSpPr txBox="1">
            <a:spLocks noGrp="1"/>
          </p:cNvSpPr>
          <p:nvPr>
            <p:ph type="title"/>
          </p:nvPr>
        </p:nvSpPr>
        <p:spPr>
          <a:xfrm>
            <a:off x="1973500" y="2975400"/>
            <a:ext cx="2175300" cy="26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2100" b="0">
                <a:solidFill>
                  <a:schemeClr val="accent5"/>
                </a:solidFill>
              </a:defRPr>
            </a:lvl1pPr>
            <a:lvl2pPr lvl="1" rtl="0">
              <a:spcBef>
                <a:spcPts val="0"/>
              </a:spcBef>
              <a:spcAft>
                <a:spcPts val="0"/>
              </a:spcAft>
              <a:buClr>
                <a:schemeClr val="accent5"/>
              </a:buClr>
              <a:buSzPts val="3500"/>
              <a:buNone/>
              <a:defRPr>
                <a:solidFill>
                  <a:schemeClr val="accent5"/>
                </a:solidFill>
              </a:defRPr>
            </a:lvl2pPr>
            <a:lvl3pPr lvl="2" rtl="0">
              <a:spcBef>
                <a:spcPts val="0"/>
              </a:spcBef>
              <a:spcAft>
                <a:spcPts val="0"/>
              </a:spcAft>
              <a:buClr>
                <a:schemeClr val="accent5"/>
              </a:buClr>
              <a:buSzPts val="3500"/>
              <a:buNone/>
              <a:defRPr>
                <a:solidFill>
                  <a:schemeClr val="accent5"/>
                </a:solidFill>
              </a:defRPr>
            </a:lvl3pPr>
            <a:lvl4pPr lvl="3" rtl="0">
              <a:spcBef>
                <a:spcPts val="0"/>
              </a:spcBef>
              <a:spcAft>
                <a:spcPts val="0"/>
              </a:spcAft>
              <a:buClr>
                <a:schemeClr val="accent5"/>
              </a:buClr>
              <a:buSzPts val="3500"/>
              <a:buNone/>
              <a:defRPr>
                <a:solidFill>
                  <a:schemeClr val="accent5"/>
                </a:solidFill>
              </a:defRPr>
            </a:lvl4pPr>
            <a:lvl5pPr lvl="4" rtl="0">
              <a:spcBef>
                <a:spcPts val="0"/>
              </a:spcBef>
              <a:spcAft>
                <a:spcPts val="0"/>
              </a:spcAft>
              <a:buClr>
                <a:schemeClr val="accent5"/>
              </a:buClr>
              <a:buSzPts val="3500"/>
              <a:buNone/>
              <a:defRPr>
                <a:solidFill>
                  <a:schemeClr val="accent5"/>
                </a:solidFill>
              </a:defRPr>
            </a:lvl5pPr>
            <a:lvl6pPr lvl="5" rtl="0">
              <a:spcBef>
                <a:spcPts val="0"/>
              </a:spcBef>
              <a:spcAft>
                <a:spcPts val="0"/>
              </a:spcAft>
              <a:buClr>
                <a:schemeClr val="accent5"/>
              </a:buClr>
              <a:buSzPts val="3500"/>
              <a:buNone/>
              <a:defRPr>
                <a:solidFill>
                  <a:schemeClr val="accent5"/>
                </a:solidFill>
              </a:defRPr>
            </a:lvl6pPr>
            <a:lvl7pPr lvl="6" rtl="0">
              <a:spcBef>
                <a:spcPts val="0"/>
              </a:spcBef>
              <a:spcAft>
                <a:spcPts val="0"/>
              </a:spcAft>
              <a:buClr>
                <a:schemeClr val="accent5"/>
              </a:buClr>
              <a:buSzPts val="3500"/>
              <a:buNone/>
              <a:defRPr>
                <a:solidFill>
                  <a:schemeClr val="accent5"/>
                </a:solidFill>
              </a:defRPr>
            </a:lvl7pPr>
            <a:lvl8pPr lvl="7" rtl="0">
              <a:spcBef>
                <a:spcPts val="0"/>
              </a:spcBef>
              <a:spcAft>
                <a:spcPts val="0"/>
              </a:spcAft>
              <a:buClr>
                <a:schemeClr val="accent5"/>
              </a:buClr>
              <a:buSzPts val="3500"/>
              <a:buNone/>
              <a:defRPr>
                <a:solidFill>
                  <a:schemeClr val="accent5"/>
                </a:solidFill>
              </a:defRPr>
            </a:lvl8pPr>
            <a:lvl9pPr lvl="8" rtl="0">
              <a:spcBef>
                <a:spcPts val="0"/>
              </a:spcBef>
              <a:spcAft>
                <a:spcPts val="0"/>
              </a:spcAft>
              <a:buClr>
                <a:schemeClr val="accent5"/>
              </a:buClr>
              <a:buSzPts val="3500"/>
              <a:buNone/>
              <a:defRPr>
                <a:solidFill>
                  <a:schemeClr val="accent5"/>
                </a:solidFill>
              </a:defRPr>
            </a:lvl9pPr>
          </a:lstStyle>
          <a:p>
            <a:endParaRPr/>
          </a:p>
        </p:txBody>
      </p:sp>
      <p:sp>
        <p:nvSpPr>
          <p:cNvPr id="637" name="Google Shape;637;p22"/>
          <p:cNvSpPr txBox="1">
            <a:spLocks noGrp="1"/>
          </p:cNvSpPr>
          <p:nvPr>
            <p:ph type="title" idx="2"/>
          </p:nvPr>
        </p:nvSpPr>
        <p:spPr>
          <a:xfrm>
            <a:off x="4936000" y="1543900"/>
            <a:ext cx="2175300" cy="26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500"/>
              <a:buNone/>
              <a:defRPr sz="2100" b="0">
                <a:solidFill>
                  <a:schemeClr val="accent5"/>
                </a:solidFill>
              </a:defRPr>
            </a:lvl1pPr>
            <a:lvl2pPr lvl="1" rtl="0">
              <a:spcBef>
                <a:spcPts val="0"/>
              </a:spcBef>
              <a:spcAft>
                <a:spcPts val="0"/>
              </a:spcAft>
              <a:buClr>
                <a:schemeClr val="accent5"/>
              </a:buClr>
              <a:buSzPts val="3500"/>
              <a:buNone/>
              <a:defRPr>
                <a:solidFill>
                  <a:schemeClr val="accent5"/>
                </a:solidFill>
              </a:defRPr>
            </a:lvl2pPr>
            <a:lvl3pPr lvl="2" rtl="0">
              <a:spcBef>
                <a:spcPts val="0"/>
              </a:spcBef>
              <a:spcAft>
                <a:spcPts val="0"/>
              </a:spcAft>
              <a:buClr>
                <a:schemeClr val="accent5"/>
              </a:buClr>
              <a:buSzPts val="3500"/>
              <a:buNone/>
              <a:defRPr>
                <a:solidFill>
                  <a:schemeClr val="accent5"/>
                </a:solidFill>
              </a:defRPr>
            </a:lvl3pPr>
            <a:lvl4pPr lvl="3" rtl="0">
              <a:spcBef>
                <a:spcPts val="0"/>
              </a:spcBef>
              <a:spcAft>
                <a:spcPts val="0"/>
              </a:spcAft>
              <a:buClr>
                <a:schemeClr val="accent5"/>
              </a:buClr>
              <a:buSzPts val="3500"/>
              <a:buNone/>
              <a:defRPr>
                <a:solidFill>
                  <a:schemeClr val="accent5"/>
                </a:solidFill>
              </a:defRPr>
            </a:lvl4pPr>
            <a:lvl5pPr lvl="4" rtl="0">
              <a:spcBef>
                <a:spcPts val="0"/>
              </a:spcBef>
              <a:spcAft>
                <a:spcPts val="0"/>
              </a:spcAft>
              <a:buClr>
                <a:schemeClr val="accent5"/>
              </a:buClr>
              <a:buSzPts val="3500"/>
              <a:buNone/>
              <a:defRPr>
                <a:solidFill>
                  <a:schemeClr val="accent5"/>
                </a:solidFill>
              </a:defRPr>
            </a:lvl5pPr>
            <a:lvl6pPr lvl="5" rtl="0">
              <a:spcBef>
                <a:spcPts val="0"/>
              </a:spcBef>
              <a:spcAft>
                <a:spcPts val="0"/>
              </a:spcAft>
              <a:buClr>
                <a:schemeClr val="accent5"/>
              </a:buClr>
              <a:buSzPts val="3500"/>
              <a:buNone/>
              <a:defRPr>
                <a:solidFill>
                  <a:schemeClr val="accent5"/>
                </a:solidFill>
              </a:defRPr>
            </a:lvl6pPr>
            <a:lvl7pPr lvl="6" rtl="0">
              <a:spcBef>
                <a:spcPts val="0"/>
              </a:spcBef>
              <a:spcAft>
                <a:spcPts val="0"/>
              </a:spcAft>
              <a:buClr>
                <a:schemeClr val="accent5"/>
              </a:buClr>
              <a:buSzPts val="3500"/>
              <a:buNone/>
              <a:defRPr>
                <a:solidFill>
                  <a:schemeClr val="accent5"/>
                </a:solidFill>
              </a:defRPr>
            </a:lvl7pPr>
            <a:lvl8pPr lvl="7" rtl="0">
              <a:spcBef>
                <a:spcPts val="0"/>
              </a:spcBef>
              <a:spcAft>
                <a:spcPts val="0"/>
              </a:spcAft>
              <a:buClr>
                <a:schemeClr val="accent5"/>
              </a:buClr>
              <a:buSzPts val="3500"/>
              <a:buNone/>
              <a:defRPr>
                <a:solidFill>
                  <a:schemeClr val="accent5"/>
                </a:solidFill>
              </a:defRPr>
            </a:lvl8pPr>
            <a:lvl9pPr lvl="8" rtl="0">
              <a:spcBef>
                <a:spcPts val="0"/>
              </a:spcBef>
              <a:spcAft>
                <a:spcPts val="0"/>
              </a:spcAft>
              <a:buClr>
                <a:schemeClr val="accent5"/>
              </a:buClr>
              <a:buSzPts val="3500"/>
              <a:buNone/>
              <a:defRPr>
                <a:solidFill>
                  <a:schemeClr val="accent5"/>
                </a:solidFill>
              </a:defRPr>
            </a:lvl9pPr>
          </a:lstStyle>
          <a:p>
            <a:endParaRPr/>
          </a:p>
        </p:txBody>
      </p:sp>
      <p:sp>
        <p:nvSpPr>
          <p:cNvPr id="638" name="Google Shape;638;p22"/>
          <p:cNvSpPr txBox="1">
            <a:spLocks noGrp="1"/>
          </p:cNvSpPr>
          <p:nvPr>
            <p:ph type="subTitle" idx="1"/>
          </p:nvPr>
        </p:nvSpPr>
        <p:spPr>
          <a:xfrm>
            <a:off x="4817950" y="1844088"/>
            <a:ext cx="24114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9" name="Google Shape;639;p22"/>
          <p:cNvSpPr txBox="1">
            <a:spLocks noGrp="1"/>
          </p:cNvSpPr>
          <p:nvPr>
            <p:ph type="subTitle" idx="3"/>
          </p:nvPr>
        </p:nvSpPr>
        <p:spPr>
          <a:xfrm>
            <a:off x="1855450" y="3350400"/>
            <a:ext cx="24114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0" name="Google Shape;640;p22"/>
          <p:cNvSpPr txBox="1">
            <a:spLocks noGrp="1"/>
          </p:cNvSpPr>
          <p:nvPr>
            <p:ph type="title" idx="4"/>
          </p:nvPr>
        </p:nvSpPr>
        <p:spPr>
          <a:xfrm>
            <a:off x="713225" y="44997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CUSTOM_11">
    <p:bg>
      <p:bgPr>
        <a:blipFill>
          <a:blip r:embed="rId2">
            <a:alphaModFix/>
          </a:blip>
          <a:stretch>
            <a:fillRect/>
          </a:stretch>
        </a:blipFill>
        <a:effectLst/>
      </p:bgPr>
    </p:bg>
    <p:spTree>
      <p:nvGrpSpPr>
        <p:cNvPr id="1" name="Shape 641"/>
        <p:cNvGrpSpPr/>
        <p:nvPr/>
      </p:nvGrpSpPr>
      <p:grpSpPr>
        <a:xfrm>
          <a:off x="0" y="0"/>
          <a:ext cx="0" cy="0"/>
          <a:chOff x="0" y="0"/>
          <a:chExt cx="0" cy="0"/>
        </a:xfrm>
      </p:grpSpPr>
      <p:sp>
        <p:nvSpPr>
          <p:cNvPr id="642" name="Google Shape;642;p23"/>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23"/>
          <p:cNvGrpSpPr/>
          <p:nvPr/>
        </p:nvGrpSpPr>
        <p:grpSpPr>
          <a:xfrm>
            <a:off x="41555" y="38219"/>
            <a:ext cx="9057874" cy="5175451"/>
            <a:chOff x="41555" y="38219"/>
            <a:chExt cx="9057874" cy="5175451"/>
          </a:xfrm>
        </p:grpSpPr>
        <p:grpSp>
          <p:nvGrpSpPr>
            <p:cNvPr id="644" name="Google Shape;644;p23"/>
            <p:cNvGrpSpPr/>
            <p:nvPr/>
          </p:nvGrpSpPr>
          <p:grpSpPr>
            <a:xfrm>
              <a:off x="41555" y="38219"/>
              <a:ext cx="9057874" cy="5175451"/>
              <a:chOff x="41555" y="38219"/>
              <a:chExt cx="9057874" cy="5175451"/>
            </a:xfrm>
          </p:grpSpPr>
          <p:grpSp>
            <p:nvGrpSpPr>
              <p:cNvPr id="645" name="Google Shape;645;p23"/>
              <p:cNvGrpSpPr/>
              <p:nvPr/>
            </p:nvGrpSpPr>
            <p:grpSpPr>
              <a:xfrm>
                <a:off x="1225762" y="38219"/>
                <a:ext cx="7873668" cy="5175451"/>
                <a:chOff x="1225762" y="38219"/>
                <a:chExt cx="7873668" cy="5175451"/>
              </a:xfrm>
            </p:grpSpPr>
            <p:sp>
              <p:nvSpPr>
                <p:cNvPr id="646" name="Google Shape;646;p23"/>
                <p:cNvSpPr/>
                <p:nvPr/>
              </p:nvSpPr>
              <p:spPr>
                <a:xfrm>
                  <a:off x="2162090" y="3821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8504772" y="11577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1225762" y="4667584"/>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3710097" y="23885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rot="-1427762" flipH="1">
                  <a:off x="78045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23"/>
              <p:cNvSpPr/>
              <p:nvPr/>
            </p:nvSpPr>
            <p:spPr>
              <a:xfrm>
                <a:off x="41555" y="3793566"/>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23"/>
            <p:cNvSpPr/>
            <p:nvPr/>
          </p:nvSpPr>
          <p:spPr>
            <a:xfrm rot="10800000">
              <a:off x="5457494" y="1382082"/>
              <a:ext cx="237578" cy="271992"/>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23"/>
          <p:cNvGrpSpPr/>
          <p:nvPr/>
        </p:nvGrpSpPr>
        <p:grpSpPr>
          <a:xfrm rot="2192613" flipH="1">
            <a:off x="467817" y="-16947"/>
            <a:ext cx="580610" cy="1359841"/>
            <a:chOff x="2672050" y="238125"/>
            <a:chExt cx="2175675" cy="5095625"/>
          </a:xfrm>
        </p:grpSpPr>
        <p:sp>
          <p:nvSpPr>
            <p:cNvPr id="654" name="Google Shape;654;p23"/>
            <p:cNvSpPr/>
            <p:nvPr/>
          </p:nvSpPr>
          <p:spPr>
            <a:xfrm>
              <a:off x="2679200" y="459975"/>
              <a:ext cx="2039700" cy="4662650"/>
            </a:xfrm>
            <a:custGeom>
              <a:avLst/>
              <a:gdLst/>
              <a:ahLst/>
              <a:cxnLst/>
              <a:rect l="l" t="t" r="r" b="b"/>
              <a:pathLst>
                <a:path w="81588" h="186506" fill="none" extrusionOk="0">
                  <a:moveTo>
                    <a:pt x="17463" y="144"/>
                  </a:moveTo>
                  <a:cubicBezTo>
                    <a:pt x="7444" y="0"/>
                    <a:pt x="1" y="11165"/>
                    <a:pt x="1862" y="20898"/>
                  </a:cubicBezTo>
                  <a:cubicBezTo>
                    <a:pt x="3722" y="30631"/>
                    <a:pt x="12740" y="37931"/>
                    <a:pt x="22330" y="40365"/>
                  </a:cubicBezTo>
                  <a:cubicBezTo>
                    <a:pt x="33781" y="43227"/>
                    <a:pt x="47092" y="40794"/>
                    <a:pt x="56539" y="47808"/>
                  </a:cubicBezTo>
                  <a:cubicBezTo>
                    <a:pt x="64412" y="53819"/>
                    <a:pt x="66988" y="65127"/>
                    <a:pt x="64412" y="74860"/>
                  </a:cubicBezTo>
                  <a:cubicBezTo>
                    <a:pt x="61978" y="84450"/>
                    <a:pt x="55537" y="92609"/>
                    <a:pt x="48380" y="99479"/>
                  </a:cubicBezTo>
                  <a:cubicBezTo>
                    <a:pt x="41224" y="106207"/>
                    <a:pt x="33065" y="112218"/>
                    <a:pt x="26338" y="119518"/>
                  </a:cubicBezTo>
                  <a:cubicBezTo>
                    <a:pt x="19897" y="126246"/>
                    <a:pt x="14601" y="136408"/>
                    <a:pt x="19324" y="144281"/>
                  </a:cubicBezTo>
                  <a:cubicBezTo>
                    <a:pt x="23618" y="151581"/>
                    <a:pt x="33638" y="152583"/>
                    <a:pt x="41939" y="153298"/>
                  </a:cubicBezTo>
                  <a:cubicBezTo>
                    <a:pt x="51529" y="154014"/>
                    <a:pt x="61406" y="155732"/>
                    <a:pt x="69135" y="161457"/>
                  </a:cubicBezTo>
                  <a:cubicBezTo>
                    <a:pt x="76864" y="167039"/>
                    <a:pt x="81588" y="177488"/>
                    <a:pt x="78009" y="186506"/>
                  </a:cubicBezTo>
                </a:path>
              </a:pathLst>
            </a:custGeom>
            <a:noFill/>
            <a:ln w="178925" cap="flat" cmpd="sng">
              <a:solidFill>
                <a:schemeClr val="dk2"/>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3019150" y="388400"/>
              <a:ext cx="1413475" cy="4820100"/>
            </a:xfrm>
            <a:custGeom>
              <a:avLst/>
              <a:gdLst/>
              <a:ahLst/>
              <a:cxnLst/>
              <a:rect l="l" t="t" r="r" b="b"/>
              <a:pathLst>
                <a:path w="56539" h="192804" fill="none" extrusionOk="0">
                  <a:moveTo>
                    <a:pt x="25908" y="1"/>
                  </a:moveTo>
                  <a:cubicBezTo>
                    <a:pt x="34210" y="9448"/>
                    <a:pt x="34639" y="23475"/>
                    <a:pt x="27339" y="33637"/>
                  </a:cubicBezTo>
                  <a:cubicBezTo>
                    <a:pt x="21185" y="41653"/>
                    <a:pt x="10736" y="45947"/>
                    <a:pt x="5583" y="54678"/>
                  </a:cubicBezTo>
                  <a:cubicBezTo>
                    <a:pt x="1" y="64841"/>
                    <a:pt x="2720" y="77437"/>
                    <a:pt x="12167" y="84307"/>
                  </a:cubicBezTo>
                  <a:cubicBezTo>
                    <a:pt x="22616" y="91464"/>
                    <a:pt x="37931" y="88745"/>
                    <a:pt x="47521" y="97046"/>
                  </a:cubicBezTo>
                  <a:cubicBezTo>
                    <a:pt x="56396" y="104633"/>
                    <a:pt x="56539" y="118517"/>
                    <a:pt x="52245" y="129395"/>
                  </a:cubicBezTo>
                  <a:cubicBezTo>
                    <a:pt x="47951" y="140130"/>
                    <a:pt x="40222" y="149291"/>
                    <a:pt x="34926" y="159596"/>
                  </a:cubicBezTo>
                  <a:cubicBezTo>
                    <a:pt x="29630" y="169902"/>
                    <a:pt x="26910" y="182784"/>
                    <a:pt x="32922" y="192804"/>
                  </a:cubicBezTo>
                </a:path>
              </a:pathLst>
            </a:custGeom>
            <a:noFill/>
            <a:ln w="178925" cap="flat" cmpd="sng">
              <a:solidFill>
                <a:schemeClr val="dk2"/>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2672050" y="238125"/>
              <a:ext cx="2175675" cy="5095625"/>
            </a:xfrm>
            <a:custGeom>
              <a:avLst/>
              <a:gdLst/>
              <a:ahLst/>
              <a:cxnLst/>
              <a:rect l="l" t="t" r="r" b="b"/>
              <a:pathLst>
                <a:path w="87027" h="203825" extrusionOk="0">
                  <a:moveTo>
                    <a:pt x="37877" y="13864"/>
                  </a:moveTo>
                  <a:cubicBezTo>
                    <a:pt x="38677" y="13864"/>
                    <a:pt x="39472" y="14320"/>
                    <a:pt x="39792" y="15172"/>
                  </a:cubicBezTo>
                  <a:cubicBezTo>
                    <a:pt x="40222" y="15888"/>
                    <a:pt x="40651" y="16747"/>
                    <a:pt x="40937" y="17606"/>
                  </a:cubicBezTo>
                  <a:cubicBezTo>
                    <a:pt x="41939" y="20325"/>
                    <a:pt x="41796" y="20611"/>
                    <a:pt x="39076" y="21327"/>
                  </a:cubicBezTo>
                  <a:cubicBezTo>
                    <a:pt x="32492" y="23331"/>
                    <a:pt x="25765" y="24619"/>
                    <a:pt x="19038" y="26051"/>
                  </a:cubicBezTo>
                  <a:cubicBezTo>
                    <a:pt x="17320" y="26480"/>
                    <a:pt x="15459" y="26909"/>
                    <a:pt x="13742" y="27482"/>
                  </a:cubicBezTo>
                  <a:cubicBezTo>
                    <a:pt x="13029" y="27686"/>
                    <a:pt x="12243" y="28252"/>
                    <a:pt x="11591" y="28252"/>
                  </a:cubicBezTo>
                  <a:cubicBezTo>
                    <a:pt x="11327" y="28252"/>
                    <a:pt x="11085" y="28159"/>
                    <a:pt x="10879" y="27911"/>
                  </a:cubicBezTo>
                  <a:cubicBezTo>
                    <a:pt x="10163" y="27053"/>
                    <a:pt x="10879" y="25764"/>
                    <a:pt x="11022" y="24762"/>
                  </a:cubicBezTo>
                  <a:cubicBezTo>
                    <a:pt x="11165" y="22759"/>
                    <a:pt x="12740" y="21041"/>
                    <a:pt x="14744" y="20755"/>
                  </a:cubicBezTo>
                  <a:cubicBezTo>
                    <a:pt x="17463" y="20039"/>
                    <a:pt x="20183" y="19037"/>
                    <a:pt x="23045" y="18178"/>
                  </a:cubicBezTo>
                  <a:lnTo>
                    <a:pt x="36929" y="14027"/>
                  </a:lnTo>
                  <a:lnTo>
                    <a:pt x="37073" y="14027"/>
                  </a:lnTo>
                  <a:cubicBezTo>
                    <a:pt x="37328" y="13918"/>
                    <a:pt x="37603" y="13864"/>
                    <a:pt x="37877" y="13864"/>
                  </a:cubicBezTo>
                  <a:close/>
                  <a:moveTo>
                    <a:pt x="40039" y="24032"/>
                  </a:moveTo>
                  <a:cubicBezTo>
                    <a:pt x="42300" y="24032"/>
                    <a:pt x="42778" y="24960"/>
                    <a:pt x="42512" y="27625"/>
                  </a:cubicBezTo>
                  <a:cubicBezTo>
                    <a:pt x="42512" y="28341"/>
                    <a:pt x="42082" y="28770"/>
                    <a:pt x="41510" y="29056"/>
                  </a:cubicBezTo>
                  <a:cubicBezTo>
                    <a:pt x="40365" y="29343"/>
                    <a:pt x="39220" y="29772"/>
                    <a:pt x="38074" y="30202"/>
                  </a:cubicBezTo>
                  <a:cubicBezTo>
                    <a:pt x="30775" y="32635"/>
                    <a:pt x="23188" y="34639"/>
                    <a:pt x="15602" y="36213"/>
                  </a:cubicBezTo>
                  <a:cubicBezTo>
                    <a:pt x="15159" y="36302"/>
                    <a:pt x="14747" y="36346"/>
                    <a:pt x="14365" y="36346"/>
                  </a:cubicBezTo>
                  <a:cubicBezTo>
                    <a:pt x="12280" y="36346"/>
                    <a:pt x="11099" y="35032"/>
                    <a:pt x="10736" y="32492"/>
                  </a:cubicBezTo>
                  <a:cubicBezTo>
                    <a:pt x="10879" y="32062"/>
                    <a:pt x="11022" y="31633"/>
                    <a:pt x="11308" y="31347"/>
                  </a:cubicBezTo>
                  <a:cubicBezTo>
                    <a:pt x="12740" y="30488"/>
                    <a:pt x="14314" y="29772"/>
                    <a:pt x="15889" y="29486"/>
                  </a:cubicBezTo>
                  <a:cubicBezTo>
                    <a:pt x="19896" y="28770"/>
                    <a:pt x="23761" y="27911"/>
                    <a:pt x="27626" y="27196"/>
                  </a:cubicBezTo>
                  <a:lnTo>
                    <a:pt x="27626" y="26909"/>
                  </a:lnTo>
                  <a:lnTo>
                    <a:pt x="36357" y="24619"/>
                  </a:lnTo>
                  <a:cubicBezTo>
                    <a:pt x="37359" y="24333"/>
                    <a:pt x="38361" y="24047"/>
                    <a:pt x="39506" y="24047"/>
                  </a:cubicBezTo>
                  <a:cubicBezTo>
                    <a:pt x="39694" y="24037"/>
                    <a:pt x="39871" y="24032"/>
                    <a:pt x="40039" y="24032"/>
                  </a:cubicBezTo>
                  <a:close/>
                  <a:moveTo>
                    <a:pt x="41223" y="31919"/>
                  </a:moveTo>
                  <a:cubicBezTo>
                    <a:pt x="42225" y="32635"/>
                    <a:pt x="41796" y="33494"/>
                    <a:pt x="41653" y="34066"/>
                  </a:cubicBezTo>
                  <a:cubicBezTo>
                    <a:pt x="40651" y="38217"/>
                    <a:pt x="38647" y="42082"/>
                    <a:pt x="35927" y="45374"/>
                  </a:cubicBezTo>
                  <a:cubicBezTo>
                    <a:pt x="35355" y="46090"/>
                    <a:pt x="34353" y="46376"/>
                    <a:pt x="33494" y="46376"/>
                  </a:cubicBezTo>
                  <a:cubicBezTo>
                    <a:pt x="29916" y="46090"/>
                    <a:pt x="19610" y="41939"/>
                    <a:pt x="15745" y="38933"/>
                  </a:cubicBezTo>
                  <a:cubicBezTo>
                    <a:pt x="24334" y="37072"/>
                    <a:pt x="32922" y="34782"/>
                    <a:pt x="41223" y="31919"/>
                  </a:cubicBezTo>
                  <a:close/>
                  <a:moveTo>
                    <a:pt x="35641" y="54535"/>
                  </a:moveTo>
                  <a:cubicBezTo>
                    <a:pt x="39363" y="54821"/>
                    <a:pt x="43084" y="55680"/>
                    <a:pt x="46663" y="57254"/>
                  </a:cubicBezTo>
                  <a:cubicBezTo>
                    <a:pt x="46806" y="57397"/>
                    <a:pt x="46949" y="57540"/>
                    <a:pt x="47092" y="57970"/>
                  </a:cubicBezTo>
                  <a:cubicBezTo>
                    <a:pt x="47092" y="58113"/>
                    <a:pt x="46806" y="58399"/>
                    <a:pt x="46663" y="58685"/>
                  </a:cubicBezTo>
                  <a:cubicBezTo>
                    <a:pt x="46519" y="58685"/>
                    <a:pt x="46376" y="58829"/>
                    <a:pt x="46233" y="58829"/>
                  </a:cubicBezTo>
                  <a:lnTo>
                    <a:pt x="24620" y="64125"/>
                  </a:lnTo>
                  <a:cubicBezTo>
                    <a:pt x="24477" y="64125"/>
                    <a:pt x="24334" y="64125"/>
                    <a:pt x="23761" y="63838"/>
                  </a:cubicBezTo>
                  <a:cubicBezTo>
                    <a:pt x="26624" y="60403"/>
                    <a:pt x="30059" y="57397"/>
                    <a:pt x="33924" y="55107"/>
                  </a:cubicBezTo>
                  <a:cubicBezTo>
                    <a:pt x="34353" y="54678"/>
                    <a:pt x="34926" y="54535"/>
                    <a:pt x="35641" y="54535"/>
                  </a:cubicBezTo>
                  <a:close/>
                  <a:moveTo>
                    <a:pt x="33324" y="49304"/>
                  </a:moveTo>
                  <a:cubicBezTo>
                    <a:pt x="34059" y="49304"/>
                    <a:pt x="34660" y="49723"/>
                    <a:pt x="35355" y="49954"/>
                  </a:cubicBezTo>
                  <a:cubicBezTo>
                    <a:pt x="35861" y="49853"/>
                    <a:pt x="36439" y="49752"/>
                    <a:pt x="36987" y="49752"/>
                  </a:cubicBezTo>
                  <a:cubicBezTo>
                    <a:pt x="37214" y="49752"/>
                    <a:pt x="37435" y="49769"/>
                    <a:pt x="37645" y="49811"/>
                  </a:cubicBezTo>
                  <a:cubicBezTo>
                    <a:pt x="49096" y="51099"/>
                    <a:pt x="59402" y="57684"/>
                    <a:pt x="65556" y="67417"/>
                  </a:cubicBezTo>
                  <a:cubicBezTo>
                    <a:pt x="65700" y="67703"/>
                    <a:pt x="65700" y="67989"/>
                    <a:pt x="65700" y="68562"/>
                  </a:cubicBezTo>
                  <a:cubicBezTo>
                    <a:pt x="64841" y="68419"/>
                    <a:pt x="64411" y="67560"/>
                    <a:pt x="63982" y="66987"/>
                  </a:cubicBezTo>
                  <a:cubicBezTo>
                    <a:pt x="57970" y="59115"/>
                    <a:pt x="49239" y="53962"/>
                    <a:pt x="39363" y="52388"/>
                  </a:cubicBezTo>
                  <a:cubicBezTo>
                    <a:pt x="38074" y="52244"/>
                    <a:pt x="36786" y="51815"/>
                    <a:pt x="35498" y="51386"/>
                  </a:cubicBezTo>
                  <a:cubicBezTo>
                    <a:pt x="35302" y="51410"/>
                    <a:pt x="35109" y="51422"/>
                    <a:pt x="34921" y="51422"/>
                  </a:cubicBezTo>
                  <a:cubicBezTo>
                    <a:pt x="34013" y="51422"/>
                    <a:pt x="33204" y="51144"/>
                    <a:pt x="32492" y="50670"/>
                  </a:cubicBezTo>
                  <a:cubicBezTo>
                    <a:pt x="32206" y="50527"/>
                    <a:pt x="32206" y="50240"/>
                    <a:pt x="32206" y="49954"/>
                  </a:cubicBezTo>
                  <a:cubicBezTo>
                    <a:pt x="32349" y="49668"/>
                    <a:pt x="32492" y="49525"/>
                    <a:pt x="32779" y="49382"/>
                  </a:cubicBezTo>
                  <a:cubicBezTo>
                    <a:pt x="32970" y="49327"/>
                    <a:pt x="33151" y="49304"/>
                    <a:pt x="33324" y="49304"/>
                  </a:cubicBezTo>
                  <a:close/>
                  <a:moveTo>
                    <a:pt x="66845" y="70279"/>
                  </a:moveTo>
                  <a:cubicBezTo>
                    <a:pt x="66988" y="70423"/>
                    <a:pt x="67131" y="70709"/>
                    <a:pt x="67274" y="70995"/>
                  </a:cubicBezTo>
                  <a:lnTo>
                    <a:pt x="67274" y="71711"/>
                  </a:lnTo>
                  <a:cubicBezTo>
                    <a:pt x="67131" y="71568"/>
                    <a:pt x="66988" y="71281"/>
                    <a:pt x="66845" y="70995"/>
                  </a:cubicBezTo>
                  <a:cubicBezTo>
                    <a:pt x="66845" y="70709"/>
                    <a:pt x="66845" y="70423"/>
                    <a:pt x="66845" y="70279"/>
                  </a:cubicBezTo>
                  <a:close/>
                  <a:moveTo>
                    <a:pt x="50794" y="60350"/>
                  </a:moveTo>
                  <a:cubicBezTo>
                    <a:pt x="52674" y="60350"/>
                    <a:pt x="54503" y="61053"/>
                    <a:pt x="55823" y="62264"/>
                  </a:cubicBezTo>
                  <a:cubicBezTo>
                    <a:pt x="57255" y="63409"/>
                    <a:pt x="58543" y="64697"/>
                    <a:pt x="59545" y="66272"/>
                  </a:cubicBezTo>
                  <a:cubicBezTo>
                    <a:pt x="53676" y="68276"/>
                    <a:pt x="47665" y="69850"/>
                    <a:pt x="41510" y="71138"/>
                  </a:cubicBezTo>
                  <a:lnTo>
                    <a:pt x="21185" y="76005"/>
                  </a:lnTo>
                  <a:cubicBezTo>
                    <a:pt x="20040" y="76291"/>
                    <a:pt x="19038" y="76434"/>
                    <a:pt x="18036" y="76577"/>
                  </a:cubicBezTo>
                  <a:cubicBezTo>
                    <a:pt x="17463" y="76577"/>
                    <a:pt x="17034" y="76148"/>
                    <a:pt x="17177" y="75719"/>
                  </a:cubicBezTo>
                  <a:cubicBezTo>
                    <a:pt x="17320" y="73572"/>
                    <a:pt x="18036" y="71568"/>
                    <a:pt x="19324" y="69707"/>
                  </a:cubicBezTo>
                  <a:cubicBezTo>
                    <a:pt x="19896" y="68419"/>
                    <a:pt x="21185" y="68276"/>
                    <a:pt x="22330" y="67989"/>
                  </a:cubicBezTo>
                  <a:cubicBezTo>
                    <a:pt x="26910" y="66701"/>
                    <a:pt x="31347" y="65270"/>
                    <a:pt x="35784" y="63981"/>
                  </a:cubicBezTo>
                  <a:cubicBezTo>
                    <a:pt x="39506" y="62836"/>
                    <a:pt x="43227" y="61978"/>
                    <a:pt x="46949" y="60976"/>
                  </a:cubicBezTo>
                  <a:cubicBezTo>
                    <a:pt x="47665" y="60832"/>
                    <a:pt x="48380" y="60689"/>
                    <a:pt x="49096" y="60546"/>
                  </a:cubicBezTo>
                  <a:cubicBezTo>
                    <a:pt x="49658" y="60414"/>
                    <a:pt x="50228" y="60350"/>
                    <a:pt x="50794" y="60350"/>
                  </a:cubicBezTo>
                  <a:close/>
                  <a:moveTo>
                    <a:pt x="61154" y="69046"/>
                  </a:moveTo>
                  <a:cubicBezTo>
                    <a:pt x="61895" y="69046"/>
                    <a:pt x="62527" y="69457"/>
                    <a:pt x="62980" y="70136"/>
                  </a:cubicBezTo>
                  <a:cubicBezTo>
                    <a:pt x="63552" y="70995"/>
                    <a:pt x="64125" y="71854"/>
                    <a:pt x="64554" y="72856"/>
                  </a:cubicBezTo>
                  <a:cubicBezTo>
                    <a:pt x="65700" y="74860"/>
                    <a:pt x="65556" y="75432"/>
                    <a:pt x="63266" y="75862"/>
                  </a:cubicBezTo>
                  <a:lnTo>
                    <a:pt x="49812" y="78581"/>
                  </a:lnTo>
                  <a:cubicBezTo>
                    <a:pt x="41223" y="80156"/>
                    <a:pt x="33065" y="82875"/>
                    <a:pt x="24477" y="84879"/>
                  </a:cubicBezTo>
                  <a:cubicBezTo>
                    <a:pt x="23618" y="85022"/>
                    <a:pt x="23045" y="85452"/>
                    <a:pt x="21900" y="85452"/>
                  </a:cubicBezTo>
                  <a:cubicBezTo>
                    <a:pt x="21137" y="85452"/>
                    <a:pt x="20246" y="85897"/>
                    <a:pt x="19440" y="85897"/>
                  </a:cubicBezTo>
                  <a:cubicBezTo>
                    <a:pt x="19038" y="85897"/>
                    <a:pt x="18656" y="85786"/>
                    <a:pt x="18322" y="85452"/>
                  </a:cubicBezTo>
                  <a:cubicBezTo>
                    <a:pt x="17177" y="84307"/>
                    <a:pt x="16461" y="82589"/>
                    <a:pt x="16604" y="81015"/>
                  </a:cubicBezTo>
                  <a:cubicBezTo>
                    <a:pt x="16604" y="80013"/>
                    <a:pt x="17320" y="79726"/>
                    <a:pt x="18036" y="79583"/>
                  </a:cubicBezTo>
                  <a:cubicBezTo>
                    <a:pt x="21757" y="78581"/>
                    <a:pt x="25335" y="77436"/>
                    <a:pt x="29057" y="76577"/>
                  </a:cubicBezTo>
                  <a:cubicBezTo>
                    <a:pt x="38647" y="74573"/>
                    <a:pt x="48094" y="72570"/>
                    <a:pt x="57541" y="69850"/>
                  </a:cubicBezTo>
                  <a:cubicBezTo>
                    <a:pt x="58543" y="69564"/>
                    <a:pt x="59545" y="69421"/>
                    <a:pt x="60547" y="69134"/>
                  </a:cubicBezTo>
                  <a:cubicBezTo>
                    <a:pt x="60756" y="69075"/>
                    <a:pt x="60959" y="69046"/>
                    <a:pt x="61154" y="69046"/>
                  </a:cubicBezTo>
                  <a:close/>
                  <a:moveTo>
                    <a:pt x="69278" y="78009"/>
                  </a:moveTo>
                  <a:cubicBezTo>
                    <a:pt x="70423" y="80585"/>
                    <a:pt x="70566" y="83448"/>
                    <a:pt x="69707" y="86167"/>
                  </a:cubicBezTo>
                  <a:cubicBezTo>
                    <a:pt x="69135" y="82875"/>
                    <a:pt x="70280" y="80442"/>
                    <a:pt x="69278" y="78009"/>
                  </a:cubicBezTo>
                  <a:close/>
                  <a:moveTo>
                    <a:pt x="69421" y="87169"/>
                  </a:moveTo>
                  <a:lnTo>
                    <a:pt x="69421" y="87169"/>
                  </a:lnTo>
                  <a:cubicBezTo>
                    <a:pt x="69994" y="88458"/>
                    <a:pt x="69707" y="89889"/>
                    <a:pt x="68705" y="90891"/>
                  </a:cubicBezTo>
                  <a:cubicBezTo>
                    <a:pt x="68705" y="91463"/>
                    <a:pt x="68705" y="91892"/>
                    <a:pt x="67993" y="91893"/>
                  </a:cubicBezTo>
                  <a:lnTo>
                    <a:pt x="67993" y="91893"/>
                  </a:lnTo>
                  <a:cubicBezTo>
                    <a:pt x="68017" y="91372"/>
                    <a:pt x="68181" y="90891"/>
                    <a:pt x="68705" y="90891"/>
                  </a:cubicBezTo>
                  <a:cubicBezTo>
                    <a:pt x="68419" y="89603"/>
                    <a:pt x="68705" y="88314"/>
                    <a:pt x="69421" y="87169"/>
                  </a:cubicBezTo>
                  <a:close/>
                  <a:moveTo>
                    <a:pt x="65205" y="77990"/>
                  </a:moveTo>
                  <a:cubicBezTo>
                    <a:pt x="65962" y="77990"/>
                    <a:pt x="66558" y="78644"/>
                    <a:pt x="66558" y="79297"/>
                  </a:cubicBezTo>
                  <a:cubicBezTo>
                    <a:pt x="66701" y="79583"/>
                    <a:pt x="66701" y="79869"/>
                    <a:pt x="66701" y="80299"/>
                  </a:cubicBezTo>
                  <a:cubicBezTo>
                    <a:pt x="67274" y="85452"/>
                    <a:pt x="66415" y="84736"/>
                    <a:pt x="62837" y="85595"/>
                  </a:cubicBezTo>
                  <a:cubicBezTo>
                    <a:pt x="55108" y="87169"/>
                    <a:pt x="47378" y="89173"/>
                    <a:pt x="39649" y="90748"/>
                  </a:cubicBezTo>
                  <a:cubicBezTo>
                    <a:pt x="36071" y="91607"/>
                    <a:pt x="32492" y="92036"/>
                    <a:pt x="28914" y="92895"/>
                  </a:cubicBezTo>
                  <a:cubicBezTo>
                    <a:pt x="28484" y="93024"/>
                    <a:pt x="28042" y="93088"/>
                    <a:pt x="27599" y="93088"/>
                  </a:cubicBezTo>
                  <a:cubicBezTo>
                    <a:pt x="26564" y="93088"/>
                    <a:pt x="25522" y="92737"/>
                    <a:pt x="24620" y="92036"/>
                  </a:cubicBezTo>
                  <a:cubicBezTo>
                    <a:pt x="24334" y="91750"/>
                    <a:pt x="23904" y="91607"/>
                    <a:pt x="23618" y="91320"/>
                  </a:cubicBezTo>
                  <a:cubicBezTo>
                    <a:pt x="22759" y="90605"/>
                    <a:pt x="21471" y="90318"/>
                    <a:pt x="21614" y="88887"/>
                  </a:cubicBezTo>
                  <a:cubicBezTo>
                    <a:pt x="21757" y="87599"/>
                    <a:pt x="23188" y="87742"/>
                    <a:pt x="24190" y="87599"/>
                  </a:cubicBezTo>
                  <a:cubicBezTo>
                    <a:pt x="32206" y="85309"/>
                    <a:pt x="40365" y="83162"/>
                    <a:pt x="48094" y="81730"/>
                  </a:cubicBezTo>
                  <a:lnTo>
                    <a:pt x="61835" y="78581"/>
                  </a:lnTo>
                  <a:cubicBezTo>
                    <a:pt x="62837" y="78295"/>
                    <a:pt x="63982" y="78152"/>
                    <a:pt x="64984" y="78009"/>
                  </a:cubicBezTo>
                  <a:cubicBezTo>
                    <a:pt x="65059" y="77996"/>
                    <a:pt x="65132" y="77990"/>
                    <a:pt x="65205" y="77990"/>
                  </a:cubicBezTo>
                  <a:close/>
                  <a:moveTo>
                    <a:pt x="67993" y="91898"/>
                  </a:moveTo>
                  <a:lnTo>
                    <a:pt x="67993" y="91898"/>
                  </a:lnTo>
                  <a:cubicBezTo>
                    <a:pt x="68411" y="92602"/>
                    <a:pt x="68140" y="93580"/>
                    <a:pt x="67451" y="93883"/>
                  </a:cubicBezTo>
                  <a:lnTo>
                    <a:pt x="67451" y="93883"/>
                  </a:lnTo>
                  <a:cubicBezTo>
                    <a:pt x="67031" y="93185"/>
                    <a:pt x="67325" y="92302"/>
                    <a:pt x="67990" y="92036"/>
                  </a:cubicBezTo>
                  <a:cubicBezTo>
                    <a:pt x="67990" y="91990"/>
                    <a:pt x="67991" y="91944"/>
                    <a:pt x="67993" y="91898"/>
                  </a:cubicBezTo>
                  <a:close/>
                  <a:moveTo>
                    <a:pt x="64644" y="88116"/>
                  </a:moveTo>
                  <a:cubicBezTo>
                    <a:pt x="65687" y="88116"/>
                    <a:pt x="66054" y="88894"/>
                    <a:pt x="65556" y="89889"/>
                  </a:cubicBezTo>
                  <a:cubicBezTo>
                    <a:pt x="64984" y="91177"/>
                    <a:pt x="64554" y="92465"/>
                    <a:pt x="62980" y="92895"/>
                  </a:cubicBezTo>
                  <a:cubicBezTo>
                    <a:pt x="56109" y="94469"/>
                    <a:pt x="49382" y="96044"/>
                    <a:pt x="42512" y="97761"/>
                  </a:cubicBezTo>
                  <a:cubicBezTo>
                    <a:pt x="41528" y="98053"/>
                    <a:pt x="40581" y="98177"/>
                    <a:pt x="39661" y="98177"/>
                  </a:cubicBezTo>
                  <a:cubicBezTo>
                    <a:pt x="36970" y="98177"/>
                    <a:pt x="34517" y="97111"/>
                    <a:pt x="32063" y="96044"/>
                  </a:cubicBezTo>
                  <a:cubicBezTo>
                    <a:pt x="31920" y="95901"/>
                    <a:pt x="31777" y="95614"/>
                    <a:pt x="31777" y="95328"/>
                  </a:cubicBezTo>
                  <a:cubicBezTo>
                    <a:pt x="31777" y="95185"/>
                    <a:pt x="31920" y="95042"/>
                    <a:pt x="32063" y="94899"/>
                  </a:cubicBezTo>
                  <a:cubicBezTo>
                    <a:pt x="32779" y="94756"/>
                    <a:pt x="33494" y="94469"/>
                    <a:pt x="34210" y="94326"/>
                  </a:cubicBezTo>
                  <a:lnTo>
                    <a:pt x="48523" y="91607"/>
                  </a:lnTo>
                  <a:lnTo>
                    <a:pt x="48523" y="91320"/>
                  </a:lnTo>
                  <a:cubicBezTo>
                    <a:pt x="53819" y="90175"/>
                    <a:pt x="58972" y="89030"/>
                    <a:pt x="64125" y="88171"/>
                  </a:cubicBezTo>
                  <a:cubicBezTo>
                    <a:pt x="64313" y="88134"/>
                    <a:pt x="64487" y="88116"/>
                    <a:pt x="64644" y="88116"/>
                  </a:cubicBezTo>
                  <a:close/>
                  <a:moveTo>
                    <a:pt x="61119" y="96330"/>
                  </a:moveTo>
                  <a:cubicBezTo>
                    <a:pt x="60117" y="97475"/>
                    <a:pt x="59545" y="98048"/>
                    <a:pt x="58972" y="98477"/>
                  </a:cubicBezTo>
                  <a:cubicBezTo>
                    <a:pt x="55880" y="101081"/>
                    <a:pt x="54916" y="102343"/>
                    <a:pt x="53187" y="102343"/>
                  </a:cubicBezTo>
                  <a:cubicBezTo>
                    <a:pt x="51875" y="102343"/>
                    <a:pt x="50122" y="101615"/>
                    <a:pt x="46663" y="100195"/>
                  </a:cubicBezTo>
                  <a:cubicBezTo>
                    <a:pt x="48666" y="98763"/>
                    <a:pt x="53962" y="97189"/>
                    <a:pt x="61119" y="96330"/>
                  </a:cubicBezTo>
                  <a:close/>
                  <a:moveTo>
                    <a:pt x="29343" y="53103"/>
                  </a:moveTo>
                  <a:lnTo>
                    <a:pt x="29343" y="53246"/>
                  </a:lnTo>
                  <a:cubicBezTo>
                    <a:pt x="29630" y="53389"/>
                    <a:pt x="29916" y="53533"/>
                    <a:pt x="30059" y="53819"/>
                  </a:cubicBezTo>
                  <a:cubicBezTo>
                    <a:pt x="30059" y="54105"/>
                    <a:pt x="30059" y="54391"/>
                    <a:pt x="29916" y="54535"/>
                  </a:cubicBezTo>
                  <a:cubicBezTo>
                    <a:pt x="28771" y="55393"/>
                    <a:pt x="27769" y="56395"/>
                    <a:pt x="26767" y="57254"/>
                  </a:cubicBezTo>
                  <a:cubicBezTo>
                    <a:pt x="23188" y="60117"/>
                    <a:pt x="20183" y="63552"/>
                    <a:pt x="17606" y="67417"/>
                  </a:cubicBezTo>
                  <a:cubicBezTo>
                    <a:pt x="16032" y="69993"/>
                    <a:pt x="14744" y="72856"/>
                    <a:pt x="14171" y="75862"/>
                  </a:cubicBezTo>
                  <a:cubicBezTo>
                    <a:pt x="13312" y="80156"/>
                    <a:pt x="14314" y="84736"/>
                    <a:pt x="16891" y="88314"/>
                  </a:cubicBezTo>
                  <a:cubicBezTo>
                    <a:pt x="19610" y="91750"/>
                    <a:pt x="22902" y="94469"/>
                    <a:pt x="26767" y="96473"/>
                  </a:cubicBezTo>
                  <a:cubicBezTo>
                    <a:pt x="30775" y="98477"/>
                    <a:pt x="35069" y="100195"/>
                    <a:pt x="39506" y="101340"/>
                  </a:cubicBezTo>
                  <a:cubicBezTo>
                    <a:pt x="42798" y="102199"/>
                    <a:pt x="46233" y="103201"/>
                    <a:pt x="49525" y="104202"/>
                  </a:cubicBezTo>
                  <a:cubicBezTo>
                    <a:pt x="50098" y="104202"/>
                    <a:pt x="50241" y="104775"/>
                    <a:pt x="50098" y="105204"/>
                  </a:cubicBezTo>
                  <a:cubicBezTo>
                    <a:pt x="49955" y="105491"/>
                    <a:pt x="49668" y="105634"/>
                    <a:pt x="49382" y="105634"/>
                  </a:cubicBezTo>
                  <a:cubicBezTo>
                    <a:pt x="44802" y="104632"/>
                    <a:pt x="40078" y="103773"/>
                    <a:pt x="35498" y="102628"/>
                  </a:cubicBezTo>
                  <a:cubicBezTo>
                    <a:pt x="28771" y="100767"/>
                    <a:pt x="22330" y="97618"/>
                    <a:pt x="16891" y="93181"/>
                  </a:cubicBezTo>
                  <a:cubicBezTo>
                    <a:pt x="14600" y="91607"/>
                    <a:pt x="12883" y="89460"/>
                    <a:pt x="11595" y="87026"/>
                  </a:cubicBezTo>
                  <a:cubicBezTo>
                    <a:pt x="9161" y="83018"/>
                    <a:pt x="8732" y="78152"/>
                    <a:pt x="10449" y="73858"/>
                  </a:cubicBezTo>
                  <a:cubicBezTo>
                    <a:pt x="10593" y="73142"/>
                    <a:pt x="10879" y="72426"/>
                    <a:pt x="11308" y="71711"/>
                  </a:cubicBezTo>
                  <a:cubicBezTo>
                    <a:pt x="15173" y="64411"/>
                    <a:pt x="20755" y="58256"/>
                    <a:pt x="27626" y="53676"/>
                  </a:cubicBezTo>
                  <a:cubicBezTo>
                    <a:pt x="28198" y="53246"/>
                    <a:pt x="28771" y="53103"/>
                    <a:pt x="29343" y="53103"/>
                  </a:cubicBezTo>
                  <a:close/>
                  <a:moveTo>
                    <a:pt x="60046" y="107244"/>
                  </a:moveTo>
                  <a:cubicBezTo>
                    <a:pt x="60260" y="107244"/>
                    <a:pt x="60475" y="107280"/>
                    <a:pt x="60690" y="107351"/>
                  </a:cubicBezTo>
                  <a:cubicBezTo>
                    <a:pt x="62837" y="109355"/>
                    <a:pt x="64411" y="111789"/>
                    <a:pt x="65270" y="114508"/>
                  </a:cubicBezTo>
                  <a:cubicBezTo>
                    <a:pt x="63266" y="112504"/>
                    <a:pt x="61262" y="110500"/>
                    <a:pt x="59258" y="108497"/>
                  </a:cubicBezTo>
                  <a:cubicBezTo>
                    <a:pt x="58972" y="108210"/>
                    <a:pt x="58972" y="107638"/>
                    <a:pt x="59402" y="107351"/>
                  </a:cubicBezTo>
                  <a:cubicBezTo>
                    <a:pt x="59616" y="107280"/>
                    <a:pt x="59831" y="107244"/>
                    <a:pt x="60046" y="107244"/>
                  </a:cubicBezTo>
                  <a:close/>
                  <a:moveTo>
                    <a:pt x="56323" y="110083"/>
                  </a:moveTo>
                  <a:cubicBezTo>
                    <a:pt x="56960" y="110083"/>
                    <a:pt x="57546" y="110516"/>
                    <a:pt x="58543" y="111359"/>
                  </a:cubicBezTo>
                  <a:lnTo>
                    <a:pt x="59688" y="112361"/>
                  </a:lnTo>
                  <a:cubicBezTo>
                    <a:pt x="61405" y="114079"/>
                    <a:pt x="61405" y="114508"/>
                    <a:pt x="59115" y="115367"/>
                  </a:cubicBezTo>
                  <a:cubicBezTo>
                    <a:pt x="53962" y="116941"/>
                    <a:pt x="48810" y="118230"/>
                    <a:pt x="43657" y="119375"/>
                  </a:cubicBezTo>
                  <a:lnTo>
                    <a:pt x="42369" y="119375"/>
                  </a:lnTo>
                  <a:cubicBezTo>
                    <a:pt x="42512" y="118087"/>
                    <a:pt x="43514" y="117800"/>
                    <a:pt x="44229" y="117371"/>
                  </a:cubicBezTo>
                  <a:cubicBezTo>
                    <a:pt x="47521" y="115224"/>
                    <a:pt x="50957" y="113077"/>
                    <a:pt x="54249" y="111073"/>
                  </a:cubicBezTo>
                  <a:cubicBezTo>
                    <a:pt x="55179" y="110408"/>
                    <a:pt x="55770" y="110083"/>
                    <a:pt x="56323" y="110083"/>
                  </a:cubicBezTo>
                  <a:close/>
                  <a:moveTo>
                    <a:pt x="62121" y="117371"/>
                  </a:moveTo>
                  <a:cubicBezTo>
                    <a:pt x="63839" y="117371"/>
                    <a:pt x="65270" y="118802"/>
                    <a:pt x="65127" y="120663"/>
                  </a:cubicBezTo>
                  <a:cubicBezTo>
                    <a:pt x="65127" y="120806"/>
                    <a:pt x="64841" y="121092"/>
                    <a:pt x="64698" y="121236"/>
                  </a:cubicBezTo>
                  <a:cubicBezTo>
                    <a:pt x="64125" y="121522"/>
                    <a:pt x="63552" y="121665"/>
                    <a:pt x="62837" y="121808"/>
                  </a:cubicBezTo>
                  <a:cubicBezTo>
                    <a:pt x="55537" y="123096"/>
                    <a:pt x="48380" y="125386"/>
                    <a:pt x="41223" y="127247"/>
                  </a:cubicBezTo>
                  <a:cubicBezTo>
                    <a:pt x="37216" y="128535"/>
                    <a:pt x="33065" y="129537"/>
                    <a:pt x="28914" y="130396"/>
                  </a:cubicBezTo>
                  <a:lnTo>
                    <a:pt x="28771" y="130396"/>
                  </a:lnTo>
                  <a:cubicBezTo>
                    <a:pt x="30918" y="127104"/>
                    <a:pt x="32779" y="124814"/>
                    <a:pt x="36214" y="124098"/>
                  </a:cubicBezTo>
                  <a:cubicBezTo>
                    <a:pt x="37788" y="123669"/>
                    <a:pt x="39363" y="123096"/>
                    <a:pt x="40937" y="122667"/>
                  </a:cubicBezTo>
                  <a:cubicBezTo>
                    <a:pt x="46519" y="121379"/>
                    <a:pt x="52245" y="120234"/>
                    <a:pt x="57684" y="118373"/>
                  </a:cubicBezTo>
                  <a:cubicBezTo>
                    <a:pt x="59115" y="117943"/>
                    <a:pt x="60690" y="117657"/>
                    <a:pt x="62121" y="117371"/>
                  </a:cubicBezTo>
                  <a:close/>
                  <a:moveTo>
                    <a:pt x="64586" y="124300"/>
                  </a:moveTo>
                  <a:cubicBezTo>
                    <a:pt x="65484" y="124300"/>
                    <a:pt x="65899" y="124780"/>
                    <a:pt x="66129" y="125816"/>
                  </a:cubicBezTo>
                  <a:cubicBezTo>
                    <a:pt x="66558" y="127820"/>
                    <a:pt x="66415" y="128679"/>
                    <a:pt x="64984" y="129108"/>
                  </a:cubicBezTo>
                  <a:cubicBezTo>
                    <a:pt x="62837" y="129824"/>
                    <a:pt x="60547" y="130396"/>
                    <a:pt x="58400" y="130969"/>
                  </a:cubicBezTo>
                  <a:cubicBezTo>
                    <a:pt x="49239" y="133116"/>
                    <a:pt x="40078" y="135263"/>
                    <a:pt x="30918" y="137553"/>
                  </a:cubicBezTo>
                  <a:cubicBezTo>
                    <a:pt x="28771" y="138126"/>
                    <a:pt x="26767" y="138841"/>
                    <a:pt x="24190" y="139557"/>
                  </a:cubicBezTo>
                  <a:lnTo>
                    <a:pt x="24763" y="137124"/>
                  </a:lnTo>
                  <a:cubicBezTo>
                    <a:pt x="25049" y="134833"/>
                    <a:pt x="27053" y="133116"/>
                    <a:pt x="29343" y="132973"/>
                  </a:cubicBezTo>
                  <a:cubicBezTo>
                    <a:pt x="35069" y="131828"/>
                    <a:pt x="40794" y="129967"/>
                    <a:pt x="46519" y="128392"/>
                  </a:cubicBezTo>
                  <a:cubicBezTo>
                    <a:pt x="52245" y="126675"/>
                    <a:pt x="57970" y="125530"/>
                    <a:pt x="63839" y="124385"/>
                  </a:cubicBezTo>
                  <a:cubicBezTo>
                    <a:pt x="64120" y="124328"/>
                    <a:pt x="64367" y="124300"/>
                    <a:pt x="64586" y="124300"/>
                  </a:cubicBezTo>
                  <a:close/>
                  <a:moveTo>
                    <a:pt x="66415" y="115940"/>
                  </a:moveTo>
                  <a:lnTo>
                    <a:pt x="66415" y="115940"/>
                  </a:lnTo>
                  <a:cubicBezTo>
                    <a:pt x="71854" y="123526"/>
                    <a:pt x="71425" y="137553"/>
                    <a:pt x="67131" y="144423"/>
                  </a:cubicBezTo>
                  <a:cubicBezTo>
                    <a:pt x="66988" y="142706"/>
                    <a:pt x="67274" y="140988"/>
                    <a:pt x="67847" y="139414"/>
                  </a:cubicBezTo>
                  <a:cubicBezTo>
                    <a:pt x="69135" y="133831"/>
                    <a:pt x="69278" y="127963"/>
                    <a:pt x="68419" y="122238"/>
                  </a:cubicBezTo>
                  <a:cubicBezTo>
                    <a:pt x="67990" y="120234"/>
                    <a:pt x="66701" y="118373"/>
                    <a:pt x="66415" y="115940"/>
                  </a:cubicBezTo>
                  <a:close/>
                  <a:moveTo>
                    <a:pt x="64658" y="132033"/>
                  </a:moveTo>
                  <a:cubicBezTo>
                    <a:pt x="65699" y="132033"/>
                    <a:pt x="65986" y="132598"/>
                    <a:pt x="65986" y="134118"/>
                  </a:cubicBezTo>
                  <a:cubicBezTo>
                    <a:pt x="65986" y="136122"/>
                    <a:pt x="65700" y="136694"/>
                    <a:pt x="63982" y="137124"/>
                  </a:cubicBezTo>
                  <a:cubicBezTo>
                    <a:pt x="52531" y="140129"/>
                    <a:pt x="41510" y="143994"/>
                    <a:pt x="29916" y="146284"/>
                  </a:cubicBezTo>
                  <a:lnTo>
                    <a:pt x="29057" y="146427"/>
                  </a:lnTo>
                  <a:cubicBezTo>
                    <a:pt x="27936" y="146659"/>
                    <a:pt x="27107" y="146808"/>
                    <a:pt x="26480" y="146808"/>
                  </a:cubicBezTo>
                  <a:cubicBezTo>
                    <a:pt x="24787" y="146808"/>
                    <a:pt x="24570" y="145724"/>
                    <a:pt x="24047" y="142276"/>
                  </a:cubicBezTo>
                  <a:cubicBezTo>
                    <a:pt x="24620" y="142133"/>
                    <a:pt x="25192" y="141847"/>
                    <a:pt x="25765" y="141704"/>
                  </a:cubicBezTo>
                  <a:lnTo>
                    <a:pt x="51959" y="135120"/>
                  </a:lnTo>
                  <a:cubicBezTo>
                    <a:pt x="55966" y="134261"/>
                    <a:pt x="59831" y="133116"/>
                    <a:pt x="63839" y="132114"/>
                  </a:cubicBezTo>
                  <a:cubicBezTo>
                    <a:pt x="64153" y="132061"/>
                    <a:pt x="64425" y="132033"/>
                    <a:pt x="64658" y="132033"/>
                  </a:cubicBezTo>
                  <a:close/>
                  <a:moveTo>
                    <a:pt x="64698" y="139700"/>
                  </a:moveTo>
                  <a:lnTo>
                    <a:pt x="64698" y="139843"/>
                  </a:lnTo>
                  <a:cubicBezTo>
                    <a:pt x="65127" y="140988"/>
                    <a:pt x="64554" y="141847"/>
                    <a:pt x="64268" y="142706"/>
                  </a:cubicBezTo>
                  <a:cubicBezTo>
                    <a:pt x="63982" y="143708"/>
                    <a:pt x="63266" y="144280"/>
                    <a:pt x="62407" y="144567"/>
                  </a:cubicBezTo>
                  <a:cubicBezTo>
                    <a:pt x="57398" y="145998"/>
                    <a:pt x="52245" y="147572"/>
                    <a:pt x="47092" y="149147"/>
                  </a:cubicBezTo>
                  <a:cubicBezTo>
                    <a:pt x="43657" y="150149"/>
                    <a:pt x="40078" y="151008"/>
                    <a:pt x="36643" y="152296"/>
                  </a:cubicBezTo>
                  <a:cubicBezTo>
                    <a:pt x="35860" y="152557"/>
                    <a:pt x="35126" y="152672"/>
                    <a:pt x="34425" y="152672"/>
                  </a:cubicBezTo>
                  <a:cubicBezTo>
                    <a:pt x="32435" y="152672"/>
                    <a:pt x="30713" y="151743"/>
                    <a:pt x="28914" y="150578"/>
                  </a:cubicBezTo>
                  <a:cubicBezTo>
                    <a:pt x="28771" y="150435"/>
                    <a:pt x="28628" y="150149"/>
                    <a:pt x="28628" y="149863"/>
                  </a:cubicBezTo>
                  <a:cubicBezTo>
                    <a:pt x="28484" y="149147"/>
                    <a:pt x="29057" y="149004"/>
                    <a:pt x="29343" y="149004"/>
                  </a:cubicBezTo>
                  <a:cubicBezTo>
                    <a:pt x="33637" y="148002"/>
                    <a:pt x="38074" y="147000"/>
                    <a:pt x="42225" y="145855"/>
                  </a:cubicBezTo>
                  <a:cubicBezTo>
                    <a:pt x="49239" y="143851"/>
                    <a:pt x="56396" y="141847"/>
                    <a:pt x="63266" y="139700"/>
                  </a:cubicBezTo>
                  <a:close/>
                  <a:moveTo>
                    <a:pt x="61549" y="147716"/>
                  </a:moveTo>
                  <a:lnTo>
                    <a:pt x="61549" y="147716"/>
                  </a:lnTo>
                  <a:cubicBezTo>
                    <a:pt x="62264" y="148431"/>
                    <a:pt x="61835" y="149147"/>
                    <a:pt x="61405" y="149719"/>
                  </a:cubicBezTo>
                  <a:cubicBezTo>
                    <a:pt x="59974" y="152296"/>
                    <a:pt x="58400" y="154729"/>
                    <a:pt x="56825" y="157306"/>
                  </a:cubicBezTo>
                  <a:lnTo>
                    <a:pt x="41223" y="154443"/>
                  </a:lnTo>
                  <a:cubicBezTo>
                    <a:pt x="41223" y="154014"/>
                    <a:pt x="41080" y="153870"/>
                    <a:pt x="41223" y="153727"/>
                  </a:cubicBezTo>
                  <a:cubicBezTo>
                    <a:pt x="41223" y="153441"/>
                    <a:pt x="41510" y="153441"/>
                    <a:pt x="41510" y="153441"/>
                  </a:cubicBezTo>
                  <a:lnTo>
                    <a:pt x="61549" y="147716"/>
                  </a:lnTo>
                  <a:close/>
                  <a:moveTo>
                    <a:pt x="67281" y="94012"/>
                  </a:moveTo>
                  <a:cubicBezTo>
                    <a:pt x="67321" y="94012"/>
                    <a:pt x="67362" y="94014"/>
                    <a:pt x="67403" y="94017"/>
                  </a:cubicBezTo>
                  <a:lnTo>
                    <a:pt x="67403" y="94017"/>
                  </a:lnTo>
                  <a:cubicBezTo>
                    <a:pt x="67076" y="96663"/>
                    <a:pt x="65245" y="98216"/>
                    <a:pt x="63552" y="99908"/>
                  </a:cubicBezTo>
                  <a:cubicBezTo>
                    <a:pt x="59115" y="104489"/>
                    <a:pt x="53962" y="108353"/>
                    <a:pt x="48523" y="111789"/>
                  </a:cubicBezTo>
                  <a:cubicBezTo>
                    <a:pt x="44372" y="114222"/>
                    <a:pt x="40365" y="116941"/>
                    <a:pt x="36214" y="119661"/>
                  </a:cubicBezTo>
                  <a:cubicBezTo>
                    <a:pt x="31920" y="122524"/>
                    <a:pt x="28198" y="126102"/>
                    <a:pt x="25335" y="130396"/>
                  </a:cubicBezTo>
                  <a:cubicBezTo>
                    <a:pt x="23761" y="132686"/>
                    <a:pt x="22616" y="135120"/>
                    <a:pt x="21900" y="137839"/>
                  </a:cubicBezTo>
                  <a:cubicBezTo>
                    <a:pt x="20183" y="143422"/>
                    <a:pt x="22330" y="149433"/>
                    <a:pt x="27339" y="152582"/>
                  </a:cubicBezTo>
                  <a:cubicBezTo>
                    <a:pt x="29200" y="154014"/>
                    <a:pt x="31490" y="155015"/>
                    <a:pt x="33924" y="155731"/>
                  </a:cubicBezTo>
                  <a:cubicBezTo>
                    <a:pt x="38504" y="156876"/>
                    <a:pt x="43370" y="157592"/>
                    <a:pt x="48237" y="158308"/>
                  </a:cubicBezTo>
                  <a:cubicBezTo>
                    <a:pt x="53676" y="159023"/>
                    <a:pt x="59115" y="160598"/>
                    <a:pt x="64268" y="162888"/>
                  </a:cubicBezTo>
                  <a:cubicBezTo>
                    <a:pt x="66272" y="163747"/>
                    <a:pt x="68133" y="164749"/>
                    <a:pt x="69850" y="165751"/>
                  </a:cubicBezTo>
                  <a:cubicBezTo>
                    <a:pt x="70675" y="166163"/>
                    <a:pt x="71368" y="166839"/>
                    <a:pt x="71675" y="167653"/>
                  </a:cubicBezTo>
                  <a:lnTo>
                    <a:pt x="71675" y="167653"/>
                  </a:lnTo>
                  <a:cubicBezTo>
                    <a:pt x="71577" y="167670"/>
                    <a:pt x="71482" y="167678"/>
                    <a:pt x="71390" y="167678"/>
                  </a:cubicBezTo>
                  <a:cubicBezTo>
                    <a:pt x="70618" y="167678"/>
                    <a:pt x="69998" y="167136"/>
                    <a:pt x="69278" y="166896"/>
                  </a:cubicBezTo>
                  <a:cubicBezTo>
                    <a:pt x="66129" y="165035"/>
                    <a:pt x="62551" y="164033"/>
                    <a:pt x="58829" y="163890"/>
                  </a:cubicBezTo>
                  <a:cubicBezTo>
                    <a:pt x="55108" y="163604"/>
                    <a:pt x="51243" y="163460"/>
                    <a:pt x="47521" y="163174"/>
                  </a:cubicBezTo>
                  <a:cubicBezTo>
                    <a:pt x="43084" y="162745"/>
                    <a:pt x="38647" y="162029"/>
                    <a:pt x="34496" y="160884"/>
                  </a:cubicBezTo>
                  <a:cubicBezTo>
                    <a:pt x="31347" y="160025"/>
                    <a:pt x="28484" y="158737"/>
                    <a:pt x="25622" y="157019"/>
                  </a:cubicBezTo>
                  <a:cubicBezTo>
                    <a:pt x="20612" y="154300"/>
                    <a:pt x="17606" y="148718"/>
                    <a:pt x="18036" y="142992"/>
                  </a:cubicBezTo>
                  <a:cubicBezTo>
                    <a:pt x="18036" y="136551"/>
                    <a:pt x="20612" y="130396"/>
                    <a:pt x="25192" y="125673"/>
                  </a:cubicBezTo>
                  <a:cubicBezTo>
                    <a:pt x="30202" y="120663"/>
                    <a:pt x="35927" y="116369"/>
                    <a:pt x="42225" y="112934"/>
                  </a:cubicBezTo>
                  <a:cubicBezTo>
                    <a:pt x="45947" y="110930"/>
                    <a:pt x="49668" y="108783"/>
                    <a:pt x="53247" y="106349"/>
                  </a:cubicBezTo>
                  <a:cubicBezTo>
                    <a:pt x="58113" y="103201"/>
                    <a:pt x="62407" y="99336"/>
                    <a:pt x="65986" y="94756"/>
                  </a:cubicBezTo>
                  <a:cubicBezTo>
                    <a:pt x="66234" y="94384"/>
                    <a:pt x="66696" y="94012"/>
                    <a:pt x="67281" y="94012"/>
                  </a:cubicBezTo>
                  <a:close/>
                  <a:moveTo>
                    <a:pt x="71941" y="167718"/>
                  </a:moveTo>
                  <a:cubicBezTo>
                    <a:pt x="72297" y="167718"/>
                    <a:pt x="72666" y="167963"/>
                    <a:pt x="72709" y="168386"/>
                  </a:cubicBezTo>
                  <a:lnTo>
                    <a:pt x="72709" y="168386"/>
                  </a:lnTo>
                  <a:cubicBezTo>
                    <a:pt x="72637" y="168408"/>
                    <a:pt x="72569" y="168418"/>
                    <a:pt x="72503" y="168418"/>
                  </a:cubicBezTo>
                  <a:cubicBezTo>
                    <a:pt x="72149" y="168418"/>
                    <a:pt x="71899" y="168116"/>
                    <a:pt x="71860" y="167722"/>
                  </a:cubicBezTo>
                  <a:lnTo>
                    <a:pt x="71860" y="167722"/>
                  </a:lnTo>
                  <a:cubicBezTo>
                    <a:pt x="71887" y="167719"/>
                    <a:pt x="71914" y="167718"/>
                    <a:pt x="71941" y="167718"/>
                  </a:cubicBezTo>
                  <a:close/>
                  <a:moveTo>
                    <a:pt x="47235" y="168184"/>
                  </a:moveTo>
                  <a:lnTo>
                    <a:pt x="47521" y="168327"/>
                  </a:lnTo>
                  <a:cubicBezTo>
                    <a:pt x="47378" y="168470"/>
                    <a:pt x="47235" y="168613"/>
                    <a:pt x="47092" y="168756"/>
                  </a:cubicBezTo>
                  <a:cubicBezTo>
                    <a:pt x="46949" y="168756"/>
                    <a:pt x="46806" y="168613"/>
                    <a:pt x="46806" y="168613"/>
                  </a:cubicBezTo>
                  <a:lnTo>
                    <a:pt x="47235" y="168184"/>
                  </a:lnTo>
                  <a:close/>
                  <a:moveTo>
                    <a:pt x="72858" y="168528"/>
                  </a:moveTo>
                  <a:lnTo>
                    <a:pt x="73429" y="168756"/>
                  </a:lnTo>
                  <a:cubicBezTo>
                    <a:pt x="73257" y="168929"/>
                    <a:pt x="73136" y="168997"/>
                    <a:pt x="73052" y="168997"/>
                  </a:cubicBezTo>
                  <a:cubicBezTo>
                    <a:pt x="72899" y="168997"/>
                    <a:pt x="72866" y="168771"/>
                    <a:pt x="72858" y="168528"/>
                  </a:cubicBezTo>
                  <a:close/>
                  <a:moveTo>
                    <a:pt x="53753" y="166143"/>
                  </a:moveTo>
                  <a:cubicBezTo>
                    <a:pt x="54100" y="166143"/>
                    <a:pt x="54500" y="166158"/>
                    <a:pt x="54964" y="166180"/>
                  </a:cubicBezTo>
                  <a:cubicBezTo>
                    <a:pt x="57684" y="166180"/>
                    <a:pt x="60404" y="166466"/>
                    <a:pt x="63123" y="167325"/>
                  </a:cubicBezTo>
                  <a:lnTo>
                    <a:pt x="52817" y="170903"/>
                  </a:lnTo>
                  <a:cubicBezTo>
                    <a:pt x="52238" y="171000"/>
                    <a:pt x="51659" y="171487"/>
                    <a:pt x="51124" y="171487"/>
                  </a:cubicBezTo>
                  <a:cubicBezTo>
                    <a:pt x="50866" y="171487"/>
                    <a:pt x="50617" y="171373"/>
                    <a:pt x="50384" y="171047"/>
                  </a:cubicBezTo>
                  <a:cubicBezTo>
                    <a:pt x="49812" y="170474"/>
                    <a:pt x="50384" y="169615"/>
                    <a:pt x="50670" y="168900"/>
                  </a:cubicBezTo>
                  <a:cubicBezTo>
                    <a:pt x="51517" y="166600"/>
                    <a:pt x="51853" y="166143"/>
                    <a:pt x="53753" y="166143"/>
                  </a:cubicBezTo>
                  <a:close/>
                  <a:moveTo>
                    <a:pt x="67059" y="169007"/>
                  </a:moveTo>
                  <a:cubicBezTo>
                    <a:pt x="67524" y="169007"/>
                    <a:pt x="67990" y="169114"/>
                    <a:pt x="68419" y="169329"/>
                  </a:cubicBezTo>
                  <a:cubicBezTo>
                    <a:pt x="70566" y="170474"/>
                    <a:pt x="72570" y="172192"/>
                    <a:pt x="74001" y="174339"/>
                  </a:cubicBezTo>
                  <a:cubicBezTo>
                    <a:pt x="65556" y="176343"/>
                    <a:pt x="57541" y="177917"/>
                    <a:pt x="48953" y="179635"/>
                  </a:cubicBezTo>
                  <a:cubicBezTo>
                    <a:pt x="49096" y="178203"/>
                    <a:pt x="49096" y="177345"/>
                    <a:pt x="49239" y="176629"/>
                  </a:cubicBezTo>
                  <a:cubicBezTo>
                    <a:pt x="49096" y="175770"/>
                    <a:pt x="49812" y="174911"/>
                    <a:pt x="50670" y="174625"/>
                  </a:cubicBezTo>
                  <a:cubicBezTo>
                    <a:pt x="53390" y="173623"/>
                    <a:pt x="55966" y="172478"/>
                    <a:pt x="58686" y="171476"/>
                  </a:cubicBezTo>
                  <a:cubicBezTo>
                    <a:pt x="61119" y="170760"/>
                    <a:pt x="63409" y="170045"/>
                    <a:pt x="65700" y="169329"/>
                  </a:cubicBezTo>
                  <a:cubicBezTo>
                    <a:pt x="66129" y="169114"/>
                    <a:pt x="66594" y="169007"/>
                    <a:pt x="67059" y="169007"/>
                  </a:cubicBezTo>
                  <a:close/>
                  <a:moveTo>
                    <a:pt x="73834" y="177107"/>
                  </a:moveTo>
                  <a:cubicBezTo>
                    <a:pt x="74377" y="177107"/>
                    <a:pt x="74930" y="177177"/>
                    <a:pt x="75433" y="177345"/>
                  </a:cubicBezTo>
                  <a:cubicBezTo>
                    <a:pt x="76864" y="177631"/>
                    <a:pt x="78009" y="179062"/>
                    <a:pt x="78009" y="180637"/>
                  </a:cubicBezTo>
                  <a:cubicBezTo>
                    <a:pt x="78009" y="181066"/>
                    <a:pt x="77580" y="181495"/>
                    <a:pt x="77150" y="181639"/>
                  </a:cubicBezTo>
                  <a:cubicBezTo>
                    <a:pt x="76292" y="181925"/>
                    <a:pt x="75433" y="182068"/>
                    <a:pt x="74574" y="182211"/>
                  </a:cubicBezTo>
                  <a:lnTo>
                    <a:pt x="64268" y="184358"/>
                  </a:lnTo>
                  <a:lnTo>
                    <a:pt x="64268" y="184072"/>
                  </a:lnTo>
                  <a:lnTo>
                    <a:pt x="64125" y="184072"/>
                  </a:lnTo>
                  <a:cubicBezTo>
                    <a:pt x="59974" y="184931"/>
                    <a:pt x="55823" y="185790"/>
                    <a:pt x="51529" y="186505"/>
                  </a:cubicBezTo>
                  <a:cubicBezTo>
                    <a:pt x="51259" y="186559"/>
                    <a:pt x="50968" y="186613"/>
                    <a:pt x="50687" y="186613"/>
                  </a:cubicBezTo>
                  <a:cubicBezTo>
                    <a:pt x="50226" y="186613"/>
                    <a:pt x="49792" y="186467"/>
                    <a:pt x="49525" y="185933"/>
                  </a:cubicBezTo>
                  <a:cubicBezTo>
                    <a:pt x="48953" y="185074"/>
                    <a:pt x="48953" y="183929"/>
                    <a:pt x="49382" y="182927"/>
                  </a:cubicBezTo>
                  <a:cubicBezTo>
                    <a:pt x="49525" y="182497"/>
                    <a:pt x="49955" y="182211"/>
                    <a:pt x="50384" y="182068"/>
                  </a:cubicBezTo>
                  <a:cubicBezTo>
                    <a:pt x="57827" y="180350"/>
                    <a:pt x="65270" y="178776"/>
                    <a:pt x="72713" y="177201"/>
                  </a:cubicBezTo>
                  <a:cubicBezTo>
                    <a:pt x="73069" y="177142"/>
                    <a:pt x="73449" y="177107"/>
                    <a:pt x="73834" y="177107"/>
                  </a:cubicBezTo>
                  <a:close/>
                  <a:moveTo>
                    <a:pt x="75170" y="170128"/>
                  </a:moveTo>
                  <a:cubicBezTo>
                    <a:pt x="75517" y="170128"/>
                    <a:pt x="75820" y="170432"/>
                    <a:pt x="76005" y="170617"/>
                  </a:cubicBezTo>
                  <a:cubicBezTo>
                    <a:pt x="78582" y="172621"/>
                    <a:pt x="80729" y="175054"/>
                    <a:pt x="82303" y="177774"/>
                  </a:cubicBezTo>
                  <a:cubicBezTo>
                    <a:pt x="84164" y="181209"/>
                    <a:pt x="84021" y="184358"/>
                    <a:pt x="81444" y="188509"/>
                  </a:cubicBezTo>
                  <a:cubicBezTo>
                    <a:pt x="81587" y="180207"/>
                    <a:pt x="81444" y="179921"/>
                    <a:pt x="74574" y="170474"/>
                  </a:cubicBezTo>
                  <a:cubicBezTo>
                    <a:pt x="74777" y="170220"/>
                    <a:pt x="74980" y="170128"/>
                    <a:pt x="75170" y="170128"/>
                  </a:cubicBezTo>
                  <a:close/>
                  <a:moveTo>
                    <a:pt x="77424" y="192075"/>
                  </a:moveTo>
                  <a:cubicBezTo>
                    <a:pt x="77546" y="192075"/>
                    <a:pt x="77634" y="192197"/>
                    <a:pt x="77723" y="192374"/>
                  </a:cubicBezTo>
                  <a:cubicBezTo>
                    <a:pt x="77723" y="192374"/>
                    <a:pt x="77437" y="192517"/>
                    <a:pt x="77437" y="192517"/>
                  </a:cubicBezTo>
                  <a:lnTo>
                    <a:pt x="76781" y="192735"/>
                  </a:lnTo>
                  <a:lnTo>
                    <a:pt x="76781" y="192735"/>
                  </a:lnTo>
                  <a:cubicBezTo>
                    <a:pt x="76904" y="192583"/>
                    <a:pt x="77027" y="192354"/>
                    <a:pt x="77150" y="192231"/>
                  </a:cubicBezTo>
                  <a:cubicBezTo>
                    <a:pt x="77260" y="192121"/>
                    <a:pt x="77348" y="192075"/>
                    <a:pt x="77424" y="192075"/>
                  </a:cubicBezTo>
                  <a:close/>
                  <a:moveTo>
                    <a:pt x="78044" y="184479"/>
                  </a:moveTo>
                  <a:cubicBezTo>
                    <a:pt x="78550" y="184479"/>
                    <a:pt x="78996" y="185005"/>
                    <a:pt x="78868" y="185646"/>
                  </a:cubicBezTo>
                  <a:cubicBezTo>
                    <a:pt x="78439" y="188366"/>
                    <a:pt x="76292" y="190370"/>
                    <a:pt x="73572" y="190513"/>
                  </a:cubicBezTo>
                  <a:cubicBezTo>
                    <a:pt x="67131" y="190942"/>
                    <a:pt x="60833" y="191944"/>
                    <a:pt x="54535" y="193376"/>
                  </a:cubicBezTo>
                  <a:cubicBezTo>
                    <a:pt x="53755" y="193559"/>
                    <a:pt x="53226" y="193684"/>
                    <a:pt x="52828" y="193684"/>
                  </a:cubicBezTo>
                  <a:cubicBezTo>
                    <a:pt x="51984" y="193684"/>
                    <a:pt x="51735" y="193123"/>
                    <a:pt x="50957" y="191372"/>
                  </a:cubicBezTo>
                  <a:cubicBezTo>
                    <a:pt x="50813" y="190942"/>
                    <a:pt x="50670" y="190513"/>
                    <a:pt x="50670" y="190084"/>
                  </a:cubicBezTo>
                  <a:lnTo>
                    <a:pt x="50527" y="190084"/>
                  </a:lnTo>
                  <a:cubicBezTo>
                    <a:pt x="50957" y="189511"/>
                    <a:pt x="51529" y="189225"/>
                    <a:pt x="52245" y="189225"/>
                  </a:cubicBezTo>
                  <a:lnTo>
                    <a:pt x="76005" y="184644"/>
                  </a:lnTo>
                  <a:cubicBezTo>
                    <a:pt x="76578" y="184644"/>
                    <a:pt x="77150" y="184501"/>
                    <a:pt x="77866" y="184501"/>
                  </a:cubicBezTo>
                  <a:cubicBezTo>
                    <a:pt x="77926" y="184486"/>
                    <a:pt x="77985" y="184479"/>
                    <a:pt x="78044" y="184479"/>
                  </a:cubicBezTo>
                  <a:close/>
                  <a:moveTo>
                    <a:pt x="76577" y="192861"/>
                  </a:moveTo>
                  <a:lnTo>
                    <a:pt x="76577" y="192861"/>
                  </a:lnTo>
                  <a:cubicBezTo>
                    <a:pt x="76547" y="193736"/>
                    <a:pt x="75824" y="193805"/>
                    <a:pt x="75159" y="194034"/>
                  </a:cubicBezTo>
                  <a:lnTo>
                    <a:pt x="75159" y="194034"/>
                  </a:lnTo>
                  <a:cubicBezTo>
                    <a:pt x="75317" y="193407"/>
                    <a:pt x="75931" y="193122"/>
                    <a:pt x="76577" y="192861"/>
                  </a:cubicBezTo>
                  <a:close/>
                  <a:moveTo>
                    <a:pt x="74970" y="194256"/>
                  </a:moveTo>
                  <a:lnTo>
                    <a:pt x="74860" y="194807"/>
                  </a:lnTo>
                  <a:cubicBezTo>
                    <a:pt x="74345" y="194395"/>
                    <a:pt x="74720" y="194354"/>
                    <a:pt x="74970" y="194256"/>
                  </a:cubicBezTo>
                  <a:close/>
                  <a:moveTo>
                    <a:pt x="22261" y="0"/>
                  </a:moveTo>
                  <a:cubicBezTo>
                    <a:pt x="22027" y="0"/>
                    <a:pt x="21805" y="48"/>
                    <a:pt x="21614" y="143"/>
                  </a:cubicBezTo>
                  <a:cubicBezTo>
                    <a:pt x="20612" y="429"/>
                    <a:pt x="19753" y="859"/>
                    <a:pt x="19038" y="1288"/>
                  </a:cubicBezTo>
                  <a:cubicBezTo>
                    <a:pt x="17892" y="1861"/>
                    <a:pt x="16747" y="2720"/>
                    <a:pt x="15602" y="3435"/>
                  </a:cubicBezTo>
                  <a:cubicBezTo>
                    <a:pt x="13742" y="4867"/>
                    <a:pt x="12024" y="6298"/>
                    <a:pt x="10306" y="7872"/>
                  </a:cubicBezTo>
                  <a:cubicBezTo>
                    <a:pt x="2148" y="15029"/>
                    <a:pt x="1" y="24047"/>
                    <a:pt x="1861" y="34496"/>
                  </a:cubicBezTo>
                  <a:cubicBezTo>
                    <a:pt x="2720" y="38790"/>
                    <a:pt x="5153" y="42511"/>
                    <a:pt x="8732" y="44944"/>
                  </a:cubicBezTo>
                  <a:cubicBezTo>
                    <a:pt x="12024" y="47378"/>
                    <a:pt x="15745" y="49239"/>
                    <a:pt x="19610" y="50670"/>
                  </a:cubicBezTo>
                  <a:cubicBezTo>
                    <a:pt x="21185" y="50956"/>
                    <a:pt x="22616" y="51672"/>
                    <a:pt x="23904" y="52674"/>
                  </a:cubicBezTo>
                  <a:cubicBezTo>
                    <a:pt x="22759" y="53676"/>
                    <a:pt x="21757" y="54821"/>
                    <a:pt x="20612" y="55823"/>
                  </a:cubicBezTo>
                  <a:cubicBezTo>
                    <a:pt x="16175" y="59687"/>
                    <a:pt x="12453" y="64411"/>
                    <a:pt x="9448" y="69564"/>
                  </a:cubicBezTo>
                  <a:cubicBezTo>
                    <a:pt x="5153" y="77579"/>
                    <a:pt x="5440" y="85595"/>
                    <a:pt x="13026" y="93324"/>
                  </a:cubicBezTo>
                  <a:cubicBezTo>
                    <a:pt x="14171" y="94612"/>
                    <a:pt x="15459" y="95614"/>
                    <a:pt x="16891" y="96616"/>
                  </a:cubicBezTo>
                  <a:cubicBezTo>
                    <a:pt x="22759" y="100910"/>
                    <a:pt x="29486" y="103916"/>
                    <a:pt x="36643" y="105634"/>
                  </a:cubicBezTo>
                  <a:cubicBezTo>
                    <a:pt x="38361" y="106063"/>
                    <a:pt x="39935" y="106349"/>
                    <a:pt x="41653" y="106636"/>
                  </a:cubicBezTo>
                  <a:cubicBezTo>
                    <a:pt x="42512" y="106779"/>
                    <a:pt x="43514" y="106922"/>
                    <a:pt x="44372" y="107208"/>
                  </a:cubicBezTo>
                  <a:cubicBezTo>
                    <a:pt x="44516" y="107351"/>
                    <a:pt x="44802" y="107495"/>
                    <a:pt x="44802" y="107781"/>
                  </a:cubicBezTo>
                  <a:cubicBezTo>
                    <a:pt x="44802" y="108067"/>
                    <a:pt x="44802" y="108353"/>
                    <a:pt x="44516" y="108497"/>
                  </a:cubicBezTo>
                  <a:cubicBezTo>
                    <a:pt x="42655" y="109642"/>
                    <a:pt x="40794" y="110644"/>
                    <a:pt x="38933" y="111789"/>
                  </a:cubicBezTo>
                  <a:cubicBezTo>
                    <a:pt x="32922" y="115224"/>
                    <a:pt x="27339" y="119518"/>
                    <a:pt x="22473" y="124671"/>
                  </a:cubicBezTo>
                  <a:cubicBezTo>
                    <a:pt x="17320" y="130110"/>
                    <a:pt x="14744" y="137267"/>
                    <a:pt x="15316" y="144710"/>
                  </a:cubicBezTo>
                  <a:cubicBezTo>
                    <a:pt x="15459" y="150149"/>
                    <a:pt x="18179" y="155159"/>
                    <a:pt x="22616" y="158308"/>
                  </a:cubicBezTo>
                  <a:cubicBezTo>
                    <a:pt x="23904" y="159166"/>
                    <a:pt x="25192" y="159882"/>
                    <a:pt x="26624" y="160598"/>
                  </a:cubicBezTo>
                  <a:cubicBezTo>
                    <a:pt x="30631" y="162602"/>
                    <a:pt x="35069" y="164033"/>
                    <a:pt x="39649" y="164749"/>
                  </a:cubicBezTo>
                  <a:cubicBezTo>
                    <a:pt x="41223" y="164749"/>
                    <a:pt x="42798" y="165178"/>
                    <a:pt x="44086" y="166037"/>
                  </a:cubicBezTo>
                  <a:cubicBezTo>
                    <a:pt x="43800" y="166609"/>
                    <a:pt x="43514" y="167325"/>
                    <a:pt x="43227" y="168041"/>
                  </a:cubicBezTo>
                  <a:cubicBezTo>
                    <a:pt x="40365" y="174911"/>
                    <a:pt x="39363" y="182497"/>
                    <a:pt x="40222" y="189940"/>
                  </a:cubicBezTo>
                  <a:cubicBezTo>
                    <a:pt x="40937" y="195093"/>
                    <a:pt x="42798" y="199674"/>
                    <a:pt x="47235" y="202823"/>
                  </a:cubicBezTo>
                  <a:cubicBezTo>
                    <a:pt x="47951" y="203252"/>
                    <a:pt x="48666" y="203538"/>
                    <a:pt x="49382" y="203825"/>
                  </a:cubicBezTo>
                  <a:cubicBezTo>
                    <a:pt x="49812" y="203825"/>
                    <a:pt x="50241" y="203681"/>
                    <a:pt x="50384" y="203252"/>
                  </a:cubicBezTo>
                  <a:cubicBezTo>
                    <a:pt x="50670" y="202823"/>
                    <a:pt x="50670" y="202250"/>
                    <a:pt x="50384" y="201964"/>
                  </a:cubicBezTo>
                  <a:cubicBezTo>
                    <a:pt x="50098" y="201678"/>
                    <a:pt x="49668" y="201248"/>
                    <a:pt x="49382" y="200962"/>
                  </a:cubicBezTo>
                  <a:cubicBezTo>
                    <a:pt x="46090" y="198672"/>
                    <a:pt x="43800" y="195093"/>
                    <a:pt x="43370" y="191086"/>
                  </a:cubicBezTo>
                  <a:cubicBezTo>
                    <a:pt x="42082" y="184358"/>
                    <a:pt x="42655" y="177345"/>
                    <a:pt x="45088" y="170903"/>
                  </a:cubicBezTo>
                  <a:cubicBezTo>
                    <a:pt x="45231" y="170474"/>
                    <a:pt x="45518" y="170045"/>
                    <a:pt x="45804" y="169758"/>
                  </a:cubicBezTo>
                  <a:lnTo>
                    <a:pt x="46663" y="169758"/>
                  </a:lnTo>
                  <a:cubicBezTo>
                    <a:pt x="46806" y="169902"/>
                    <a:pt x="46949" y="169902"/>
                    <a:pt x="46949" y="170045"/>
                  </a:cubicBezTo>
                  <a:cubicBezTo>
                    <a:pt x="46949" y="170903"/>
                    <a:pt x="46949" y="171619"/>
                    <a:pt x="46949" y="172335"/>
                  </a:cubicBezTo>
                  <a:cubicBezTo>
                    <a:pt x="46376" y="175913"/>
                    <a:pt x="46233" y="179635"/>
                    <a:pt x="46376" y="183356"/>
                  </a:cubicBezTo>
                  <a:cubicBezTo>
                    <a:pt x="46663" y="190084"/>
                    <a:pt x="49668" y="195952"/>
                    <a:pt x="53533" y="201248"/>
                  </a:cubicBezTo>
                  <a:cubicBezTo>
                    <a:pt x="53819" y="201678"/>
                    <a:pt x="54249" y="201964"/>
                    <a:pt x="54678" y="202107"/>
                  </a:cubicBezTo>
                  <a:cubicBezTo>
                    <a:pt x="54804" y="202149"/>
                    <a:pt x="54930" y="202166"/>
                    <a:pt x="55052" y="202166"/>
                  </a:cubicBezTo>
                  <a:cubicBezTo>
                    <a:pt x="55347" y="202166"/>
                    <a:pt x="55621" y="202065"/>
                    <a:pt x="55823" y="201964"/>
                  </a:cubicBezTo>
                  <a:cubicBezTo>
                    <a:pt x="56396" y="201678"/>
                    <a:pt x="56682" y="200819"/>
                    <a:pt x="56253" y="200389"/>
                  </a:cubicBezTo>
                  <a:cubicBezTo>
                    <a:pt x="55823" y="199531"/>
                    <a:pt x="55394" y="199101"/>
                    <a:pt x="54678" y="198099"/>
                  </a:cubicBezTo>
                  <a:cubicBezTo>
                    <a:pt x="54106" y="197097"/>
                    <a:pt x="54392" y="196382"/>
                    <a:pt x="55537" y="196095"/>
                  </a:cubicBezTo>
                  <a:cubicBezTo>
                    <a:pt x="59115" y="195380"/>
                    <a:pt x="62694" y="194521"/>
                    <a:pt x="66272" y="193948"/>
                  </a:cubicBezTo>
                  <a:cubicBezTo>
                    <a:pt x="66962" y="193862"/>
                    <a:pt x="67859" y="193412"/>
                    <a:pt x="68620" y="193412"/>
                  </a:cubicBezTo>
                  <a:cubicBezTo>
                    <a:pt x="69123" y="193412"/>
                    <a:pt x="69566" y="193608"/>
                    <a:pt x="69850" y="194235"/>
                  </a:cubicBezTo>
                  <a:cubicBezTo>
                    <a:pt x="70137" y="195093"/>
                    <a:pt x="68276" y="195236"/>
                    <a:pt x="67560" y="195952"/>
                  </a:cubicBezTo>
                  <a:cubicBezTo>
                    <a:pt x="66845" y="196525"/>
                    <a:pt x="66845" y="197527"/>
                    <a:pt x="67274" y="198099"/>
                  </a:cubicBezTo>
                  <a:cubicBezTo>
                    <a:pt x="67656" y="198481"/>
                    <a:pt x="68165" y="198735"/>
                    <a:pt x="68631" y="198735"/>
                  </a:cubicBezTo>
                  <a:cubicBezTo>
                    <a:pt x="68864" y="198735"/>
                    <a:pt x="69087" y="198672"/>
                    <a:pt x="69278" y="198529"/>
                  </a:cubicBezTo>
                  <a:cubicBezTo>
                    <a:pt x="70566" y="197956"/>
                    <a:pt x="71282" y="196525"/>
                    <a:pt x="72856" y="196525"/>
                  </a:cubicBezTo>
                  <a:cubicBezTo>
                    <a:pt x="72856" y="196238"/>
                    <a:pt x="72999" y="195952"/>
                    <a:pt x="73143" y="195809"/>
                  </a:cubicBezTo>
                  <a:lnTo>
                    <a:pt x="73143" y="195809"/>
                  </a:lnTo>
                  <a:cubicBezTo>
                    <a:pt x="73858" y="196525"/>
                    <a:pt x="72856" y="196238"/>
                    <a:pt x="72856" y="196525"/>
                  </a:cubicBezTo>
                  <a:cubicBezTo>
                    <a:pt x="73226" y="198004"/>
                    <a:pt x="73536" y="198647"/>
                    <a:pt x="74095" y="198647"/>
                  </a:cubicBezTo>
                  <a:cubicBezTo>
                    <a:pt x="74402" y="198647"/>
                    <a:pt x="74783" y="198454"/>
                    <a:pt x="75290" y="198099"/>
                  </a:cubicBezTo>
                  <a:cubicBezTo>
                    <a:pt x="78868" y="195666"/>
                    <a:pt x="81874" y="192660"/>
                    <a:pt x="84307" y="189225"/>
                  </a:cubicBezTo>
                  <a:cubicBezTo>
                    <a:pt x="86740" y="185503"/>
                    <a:pt x="87027" y="180780"/>
                    <a:pt x="85023" y="176915"/>
                  </a:cubicBezTo>
                  <a:cubicBezTo>
                    <a:pt x="83878" y="174768"/>
                    <a:pt x="82446" y="172764"/>
                    <a:pt x="80586" y="171190"/>
                  </a:cubicBezTo>
                  <a:cubicBezTo>
                    <a:pt x="76148" y="166753"/>
                    <a:pt x="70996" y="163031"/>
                    <a:pt x="65270" y="160311"/>
                  </a:cubicBezTo>
                  <a:cubicBezTo>
                    <a:pt x="63123" y="159453"/>
                    <a:pt x="62980" y="158594"/>
                    <a:pt x="63839" y="156447"/>
                  </a:cubicBezTo>
                  <a:cubicBezTo>
                    <a:pt x="64268" y="155445"/>
                    <a:pt x="64698" y="154443"/>
                    <a:pt x="65270" y="153584"/>
                  </a:cubicBezTo>
                  <a:cubicBezTo>
                    <a:pt x="66558" y="151008"/>
                    <a:pt x="67990" y="148431"/>
                    <a:pt x="69421" y="145855"/>
                  </a:cubicBezTo>
                  <a:cubicBezTo>
                    <a:pt x="72713" y="139271"/>
                    <a:pt x="73858" y="131828"/>
                    <a:pt x="72570" y="124671"/>
                  </a:cubicBezTo>
                  <a:cubicBezTo>
                    <a:pt x="71425" y="118373"/>
                    <a:pt x="68705" y="112647"/>
                    <a:pt x="64554" y="107924"/>
                  </a:cubicBezTo>
                  <a:cubicBezTo>
                    <a:pt x="62121" y="104775"/>
                    <a:pt x="61978" y="105204"/>
                    <a:pt x="64984" y="102055"/>
                  </a:cubicBezTo>
                  <a:cubicBezTo>
                    <a:pt x="71425" y="95901"/>
                    <a:pt x="74288" y="86883"/>
                    <a:pt x="72427" y="78295"/>
                  </a:cubicBezTo>
                  <a:cubicBezTo>
                    <a:pt x="70423" y="66844"/>
                    <a:pt x="63552" y="58399"/>
                    <a:pt x="53819" y="52531"/>
                  </a:cubicBezTo>
                  <a:cubicBezTo>
                    <a:pt x="51100" y="50956"/>
                    <a:pt x="48380" y="49668"/>
                    <a:pt x="45518" y="48666"/>
                  </a:cubicBezTo>
                  <a:cubicBezTo>
                    <a:pt x="42512" y="47664"/>
                    <a:pt x="42512" y="47664"/>
                    <a:pt x="44086" y="45088"/>
                  </a:cubicBezTo>
                  <a:cubicBezTo>
                    <a:pt x="46090" y="42082"/>
                    <a:pt x="47665" y="38647"/>
                    <a:pt x="48523" y="35211"/>
                  </a:cubicBezTo>
                  <a:cubicBezTo>
                    <a:pt x="50813" y="24476"/>
                    <a:pt x="48237" y="14600"/>
                    <a:pt x="42655" y="5582"/>
                  </a:cubicBezTo>
                  <a:cubicBezTo>
                    <a:pt x="42225" y="4867"/>
                    <a:pt x="41510" y="4294"/>
                    <a:pt x="40794" y="4151"/>
                  </a:cubicBezTo>
                  <a:cubicBezTo>
                    <a:pt x="40222" y="4151"/>
                    <a:pt x="39649" y="4437"/>
                    <a:pt x="39506" y="5153"/>
                  </a:cubicBezTo>
                  <a:cubicBezTo>
                    <a:pt x="39649" y="5869"/>
                    <a:pt x="39935" y="6584"/>
                    <a:pt x="40365" y="7157"/>
                  </a:cubicBezTo>
                  <a:cubicBezTo>
                    <a:pt x="41796" y="9161"/>
                    <a:pt x="42941" y="11308"/>
                    <a:pt x="43657" y="13741"/>
                  </a:cubicBezTo>
                  <a:cubicBezTo>
                    <a:pt x="46090" y="19323"/>
                    <a:pt x="47092" y="25335"/>
                    <a:pt x="46519" y="31347"/>
                  </a:cubicBezTo>
                  <a:cubicBezTo>
                    <a:pt x="46233" y="34925"/>
                    <a:pt x="45088" y="38217"/>
                    <a:pt x="42941" y="41080"/>
                  </a:cubicBezTo>
                  <a:cubicBezTo>
                    <a:pt x="42512" y="43370"/>
                    <a:pt x="40794" y="44944"/>
                    <a:pt x="39649" y="46662"/>
                  </a:cubicBezTo>
                  <a:cubicBezTo>
                    <a:pt x="39520" y="46876"/>
                    <a:pt x="39354" y="46962"/>
                    <a:pt x="39190" y="46962"/>
                  </a:cubicBezTo>
                  <a:cubicBezTo>
                    <a:pt x="38808" y="46962"/>
                    <a:pt x="38446" y="46491"/>
                    <a:pt x="38647" y="46090"/>
                  </a:cubicBezTo>
                  <a:cubicBezTo>
                    <a:pt x="39792" y="44229"/>
                    <a:pt x="41080" y="42368"/>
                    <a:pt x="42512" y="40650"/>
                  </a:cubicBezTo>
                  <a:cubicBezTo>
                    <a:pt x="42512" y="40078"/>
                    <a:pt x="42655" y="39505"/>
                    <a:pt x="42798" y="38933"/>
                  </a:cubicBezTo>
                  <a:cubicBezTo>
                    <a:pt x="46233" y="30917"/>
                    <a:pt x="45947" y="21757"/>
                    <a:pt x="42369" y="14027"/>
                  </a:cubicBezTo>
                  <a:cubicBezTo>
                    <a:pt x="40651" y="11737"/>
                    <a:pt x="39076" y="9590"/>
                    <a:pt x="37502" y="7300"/>
                  </a:cubicBezTo>
                  <a:cubicBezTo>
                    <a:pt x="37216" y="6918"/>
                    <a:pt x="36802" y="6727"/>
                    <a:pt x="36431" y="6727"/>
                  </a:cubicBezTo>
                  <a:cubicBezTo>
                    <a:pt x="36246" y="6727"/>
                    <a:pt x="36071" y="6775"/>
                    <a:pt x="35927" y="6870"/>
                  </a:cubicBezTo>
                  <a:cubicBezTo>
                    <a:pt x="35212" y="7157"/>
                    <a:pt x="34926" y="7729"/>
                    <a:pt x="35069" y="8445"/>
                  </a:cubicBezTo>
                  <a:cubicBezTo>
                    <a:pt x="35212" y="8874"/>
                    <a:pt x="35498" y="9304"/>
                    <a:pt x="35641" y="9733"/>
                  </a:cubicBezTo>
                  <a:cubicBezTo>
                    <a:pt x="36071" y="11308"/>
                    <a:pt x="36071" y="11451"/>
                    <a:pt x="34496" y="12023"/>
                  </a:cubicBezTo>
                  <a:cubicBezTo>
                    <a:pt x="28914" y="13598"/>
                    <a:pt x="23475" y="15315"/>
                    <a:pt x="17892" y="17033"/>
                  </a:cubicBezTo>
                  <a:cubicBezTo>
                    <a:pt x="17309" y="17130"/>
                    <a:pt x="16726" y="17426"/>
                    <a:pt x="16142" y="17426"/>
                  </a:cubicBezTo>
                  <a:cubicBezTo>
                    <a:pt x="15867" y="17426"/>
                    <a:pt x="15591" y="17360"/>
                    <a:pt x="15316" y="17176"/>
                  </a:cubicBezTo>
                  <a:cubicBezTo>
                    <a:pt x="14887" y="16317"/>
                    <a:pt x="15602" y="15745"/>
                    <a:pt x="16032" y="15172"/>
                  </a:cubicBezTo>
                  <a:cubicBezTo>
                    <a:pt x="19038" y="11594"/>
                    <a:pt x="22902" y="8588"/>
                    <a:pt x="27196" y="6727"/>
                  </a:cubicBezTo>
                  <a:cubicBezTo>
                    <a:pt x="27769" y="6441"/>
                    <a:pt x="28198" y="6155"/>
                    <a:pt x="28771" y="5869"/>
                  </a:cubicBezTo>
                  <a:cubicBezTo>
                    <a:pt x="29343" y="5725"/>
                    <a:pt x="29630" y="5010"/>
                    <a:pt x="29343" y="4437"/>
                  </a:cubicBezTo>
                  <a:cubicBezTo>
                    <a:pt x="29225" y="3963"/>
                    <a:pt x="28713" y="3685"/>
                    <a:pt x="28216" y="3685"/>
                  </a:cubicBezTo>
                  <a:cubicBezTo>
                    <a:pt x="28113" y="3685"/>
                    <a:pt x="28010" y="3697"/>
                    <a:pt x="27912" y="3722"/>
                  </a:cubicBezTo>
                  <a:cubicBezTo>
                    <a:pt x="26910" y="3865"/>
                    <a:pt x="26051" y="4151"/>
                    <a:pt x="25335" y="4437"/>
                  </a:cubicBezTo>
                  <a:cubicBezTo>
                    <a:pt x="19610" y="7300"/>
                    <a:pt x="14744" y="11594"/>
                    <a:pt x="11451" y="16890"/>
                  </a:cubicBezTo>
                  <a:cubicBezTo>
                    <a:pt x="9018" y="20755"/>
                    <a:pt x="7730" y="25335"/>
                    <a:pt x="7730" y="29915"/>
                  </a:cubicBezTo>
                  <a:cubicBezTo>
                    <a:pt x="7730" y="33780"/>
                    <a:pt x="9448" y="37501"/>
                    <a:pt x="12310" y="40078"/>
                  </a:cubicBezTo>
                  <a:cubicBezTo>
                    <a:pt x="14314" y="41939"/>
                    <a:pt x="16747" y="43370"/>
                    <a:pt x="19324" y="44372"/>
                  </a:cubicBezTo>
                  <a:cubicBezTo>
                    <a:pt x="22187" y="45660"/>
                    <a:pt x="25335" y="46662"/>
                    <a:pt x="28198" y="47807"/>
                  </a:cubicBezTo>
                  <a:cubicBezTo>
                    <a:pt x="29057" y="48093"/>
                    <a:pt x="29916" y="48523"/>
                    <a:pt x="30631" y="48952"/>
                  </a:cubicBezTo>
                  <a:cubicBezTo>
                    <a:pt x="30775" y="49095"/>
                    <a:pt x="30775" y="49525"/>
                    <a:pt x="30775" y="49811"/>
                  </a:cubicBezTo>
                  <a:cubicBezTo>
                    <a:pt x="30775" y="49954"/>
                    <a:pt x="30631" y="50097"/>
                    <a:pt x="30488" y="50097"/>
                  </a:cubicBezTo>
                  <a:cubicBezTo>
                    <a:pt x="30059" y="50240"/>
                    <a:pt x="29594" y="50312"/>
                    <a:pt x="29129" y="50312"/>
                  </a:cubicBezTo>
                  <a:cubicBezTo>
                    <a:pt x="28663" y="50312"/>
                    <a:pt x="28198" y="50240"/>
                    <a:pt x="27769" y="50097"/>
                  </a:cubicBezTo>
                  <a:cubicBezTo>
                    <a:pt x="22902" y="49095"/>
                    <a:pt x="18179" y="47378"/>
                    <a:pt x="13742" y="44944"/>
                  </a:cubicBezTo>
                  <a:cubicBezTo>
                    <a:pt x="12024" y="43943"/>
                    <a:pt x="10449" y="42797"/>
                    <a:pt x="8875" y="41509"/>
                  </a:cubicBezTo>
                  <a:cubicBezTo>
                    <a:pt x="7444" y="40364"/>
                    <a:pt x="6299" y="38933"/>
                    <a:pt x="5726" y="37215"/>
                  </a:cubicBezTo>
                  <a:cubicBezTo>
                    <a:pt x="2720" y="27768"/>
                    <a:pt x="3293" y="19037"/>
                    <a:pt x="10449" y="11594"/>
                  </a:cubicBezTo>
                  <a:cubicBezTo>
                    <a:pt x="13742" y="7872"/>
                    <a:pt x="17892" y="4723"/>
                    <a:pt x="22473" y="2720"/>
                  </a:cubicBezTo>
                  <a:cubicBezTo>
                    <a:pt x="23618" y="2147"/>
                    <a:pt x="24047" y="1145"/>
                    <a:pt x="23618" y="573"/>
                  </a:cubicBezTo>
                  <a:cubicBezTo>
                    <a:pt x="23236" y="191"/>
                    <a:pt x="22727" y="0"/>
                    <a:pt x="22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3"/>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2">
    <p:bg>
      <p:bgPr>
        <a:blipFill>
          <a:blip r:embed="rId2">
            <a:alphaModFix/>
          </a:blip>
          <a:stretch>
            <a:fillRect/>
          </a:stretch>
        </a:blipFill>
        <a:effectLst/>
      </p:bgPr>
    </p:bg>
    <p:spTree>
      <p:nvGrpSpPr>
        <p:cNvPr id="1" name="Shape 658"/>
        <p:cNvGrpSpPr/>
        <p:nvPr/>
      </p:nvGrpSpPr>
      <p:grpSpPr>
        <a:xfrm>
          <a:off x="0" y="0"/>
          <a:ext cx="0" cy="0"/>
          <a:chOff x="0" y="0"/>
          <a:chExt cx="0" cy="0"/>
        </a:xfrm>
      </p:grpSpPr>
      <p:sp>
        <p:nvSpPr>
          <p:cNvPr id="659" name="Google Shape;659;p24"/>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24"/>
          <p:cNvGrpSpPr/>
          <p:nvPr/>
        </p:nvGrpSpPr>
        <p:grpSpPr>
          <a:xfrm>
            <a:off x="-3" y="286494"/>
            <a:ext cx="9033265" cy="4898552"/>
            <a:chOff x="-3" y="286494"/>
            <a:chExt cx="9033265" cy="4898552"/>
          </a:xfrm>
        </p:grpSpPr>
        <p:grpSp>
          <p:nvGrpSpPr>
            <p:cNvPr id="661" name="Google Shape;661;p24"/>
            <p:cNvGrpSpPr/>
            <p:nvPr/>
          </p:nvGrpSpPr>
          <p:grpSpPr>
            <a:xfrm flipH="1">
              <a:off x="-3" y="1129131"/>
              <a:ext cx="8750583" cy="4055914"/>
              <a:chOff x="510447" y="1157756"/>
              <a:chExt cx="8750583" cy="4055914"/>
            </a:xfrm>
          </p:grpSpPr>
          <p:sp>
            <p:nvSpPr>
              <p:cNvPr id="662" name="Google Shape;662;p24"/>
              <p:cNvSpPr/>
              <p:nvPr/>
            </p:nvSpPr>
            <p:spPr>
              <a:xfrm>
                <a:off x="1963565" y="132656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8504772" y="11577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a:off x="1225762" y="4667584"/>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a:off x="510447" y="1997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427762" flipH="1">
                <a:off x="79661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24"/>
            <p:cNvSpPr/>
            <p:nvPr/>
          </p:nvSpPr>
          <p:spPr>
            <a:xfrm>
              <a:off x="8787955" y="24528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5139247" y="48097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24"/>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1" name="Google Shape;671;p24"/>
          <p:cNvGrpSpPr/>
          <p:nvPr/>
        </p:nvGrpSpPr>
        <p:grpSpPr>
          <a:xfrm>
            <a:off x="-145391" y="4357671"/>
            <a:ext cx="902357" cy="785831"/>
            <a:chOff x="801950" y="234000"/>
            <a:chExt cx="5754825" cy="5011675"/>
          </a:xfrm>
        </p:grpSpPr>
        <p:sp>
          <p:nvSpPr>
            <p:cNvPr id="672" name="Google Shape;672;p24"/>
            <p:cNvSpPr/>
            <p:nvPr/>
          </p:nvSpPr>
          <p:spPr>
            <a:xfrm>
              <a:off x="1156825" y="552800"/>
              <a:ext cx="5119050" cy="4529550"/>
            </a:xfrm>
            <a:custGeom>
              <a:avLst/>
              <a:gdLst/>
              <a:ahLst/>
              <a:cxnLst/>
              <a:rect l="l" t="t" r="r" b="b"/>
              <a:pathLst>
                <a:path w="204762" h="181182" extrusionOk="0">
                  <a:moveTo>
                    <a:pt x="84853" y="1"/>
                  </a:moveTo>
                  <a:cubicBezTo>
                    <a:pt x="82160" y="1"/>
                    <a:pt x="79531" y="705"/>
                    <a:pt x="77255" y="2306"/>
                  </a:cubicBezTo>
                  <a:cubicBezTo>
                    <a:pt x="71768" y="6225"/>
                    <a:pt x="70723" y="13803"/>
                    <a:pt x="70200" y="20596"/>
                  </a:cubicBezTo>
                  <a:cubicBezTo>
                    <a:pt x="68110" y="41760"/>
                    <a:pt x="66020" y="62663"/>
                    <a:pt x="64191" y="83827"/>
                  </a:cubicBezTo>
                  <a:lnTo>
                    <a:pt x="62884" y="78863"/>
                  </a:lnTo>
                  <a:cubicBezTo>
                    <a:pt x="61645" y="85266"/>
                    <a:pt x="54526" y="88404"/>
                    <a:pt x="47596" y="88404"/>
                  </a:cubicBezTo>
                  <a:cubicBezTo>
                    <a:pt x="45761" y="88404"/>
                    <a:pt x="43939" y="88184"/>
                    <a:pt x="42243" y="87746"/>
                  </a:cubicBezTo>
                  <a:cubicBezTo>
                    <a:pt x="34143" y="85656"/>
                    <a:pt x="26566" y="80691"/>
                    <a:pt x="18205" y="79908"/>
                  </a:cubicBezTo>
                  <a:cubicBezTo>
                    <a:pt x="17902" y="79889"/>
                    <a:pt x="17597" y="79879"/>
                    <a:pt x="17290" y="79879"/>
                  </a:cubicBezTo>
                  <a:cubicBezTo>
                    <a:pt x="9140" y="79879"/>
                    <a:pt x="0" y="86472"/>
                    <a:pt x="2267" y="94278"/>
                  </a:cubicBezTo>
                  <a:cubicBezTo>
                    <a:pt x="4095" y="100288"/>
                    <a:pt x="11411" y="102639"/>
                    <a:pt x="17682" y="102901"/>
                  </a:cubicBezTo>
                  <a:cubicBezTo>
                    <a:pt x="23953" y="103423"/>
                    <a:pt x="30746" y="102901"/>
                    <a:pt x="35711" y="106559"/>
                  </a:cubicBezTo>
                  <a:cubicBezTo>
                    <a:pt x="44333" y="113091"/>
                    <a:pt x="41459" y="126155"/>
                    <a:pt x="38585" y="136606"/>
                  </a:cubicBezTo>
                  <a:cubicBezTo>
                    <a:pt x="35450" y="146796"/>
                    <a:pt x="34666" y="160906"/>
                    <a:pt x="44333" y="165348"/>
                  </a:cubicBezTo>
                  <a:cubicBezTo>
                    <a:pt x="45892" y="166040"/>
                    <a:pt x="47465" y="166353"/>
                    <a:pt x="49031" y="166353"/>
                  </a:cubicBezTo>
                  <a:cubicBezTo>
                    <a:pt x="56915" y="166353"/>
                    <a:pt x="64621" y="158432"/>
                    <a:pt x="69417" y="151238"/>
                  </a:cubicBezTo>
                  <a:cubicBezTo>
                    <a:pt x="74531" y="142957"/>
                    <a:pt x="81917" y="133314"/>
                    <a:pt x="90938" y="133314"/>
                  </a:cubicBezTo>
                  <a:cubicBezTo>
                    <a:pt x="91594" y="133314"/>
                    <a:pt x="92259" y="133365"/>
                    <a:pt x="92932" y="133471"/>
                  </a:cubicBezTo>
                  <a:cubicBezTo>
                    <a:pt x="103122" y="135039"/>
                    <a:pt x="107564" y="147058"/>
                    <a:pt x="109654" y="157248"/>
                  </a:cubicBezTo>
                  <a:cubicBezTo>
                    <a:pt x="111745" y="167438"/>
                    <a:pt x="115925" y="179457"/>
                    <a:pt x="126377" y="181025"/>
                  </a:cubicBezTo>
                  <a:cubicBezTo>
                    <a:pt x="127065" y="181131"/>
                    <a:pt x="127744" y="181182"/>
                    <a:pt x="128410" y="181182"/>
                  </a:cubicBezTo>
                  <a:cubicBezTo>
                    <a:pt x="137606" y="181182"/>
                    <a:pt x="144635" y="171470"/>
                    <a:pt x="147802" y="162212"/>
                  </a:cubicBezTo>
                  <a:cubicBezTo>
                    <a:pt x="154857" y="142616"/>
                    <a:pt x="156163" y="119362"/>
                    <a:pt x="171317" y="105252"/>
                  </a:cubicBezTo>
                  <a:cubicBezTo>
                    <a:pt x="177588" y="99504"/>
                    <a:pt x="185427" y="96107"/>
                    <a:pt x="192220" y="90882"/>
                  </a:cubicBezTo>
                  <a:cubicBezTo>
                    <a:pt x="199014" y="85656"/>
                    <a:pt x="204762" y="77556"/>
                    <a:pt x="203455" y="69195"/>
                  </a:cubicBezTo>
                  <a:cubicBezTo>
                    <a:pt x="201626" y="61618"/>
                    <a:pt x="195617" y="55608"/>
                    <a:pt x="188040" y="53779"/>
                  </a:cubicBezTo>
                  <a:cubicBezTo>
                    <a:pt x="184886" y="53127"/>
                    <a:pt x="181687" y="52791"/>
                    <a:pt x="178499" y="52791"/>
                  </a:cubicBezTo>
                  <a:cubicBezTo>
                    <a:pt x="174028" y="52791"/>
                    <a:pt x="169579" y="53452"/>
                    <a:pt x="165308" y="54824"/>
                  </a:cubicBezTo>
                  <a:cubicBezTo>
                    <a:pt x="156049" y="56985"/>
                    <a:pt x="145879" y="60057"/>
                    <a:pt x="136573" y="60057"/>
                  </a:cubicBezTo>
                  <a:cubicBezTo>
                    <a:pt x="130123" y="60057"/>
                    <a:pt x="124088" y="58581"/>
                    <a:pt x="119061" y="54302"/>
                  </a:cubicBezTo>
                  <a:cubicBezTo>
                    <a:pt x="112528" y="48554"/>
                    <a:pt x="110177" y="39931"/>
                    <a:pt x="108348" y="31570"/>
                  </a:cubicBezTo>
                  <a:cubicBezTo>
                    <a:pt x="106519" y="23209"/>
                    <a:pt x="105213" y="14325"/>
                    <a:pt x="99987" y="7532"/>
                  </a:cubicBezTo>
                  <a:cubicBezTo>
                    <a:pt x="96447" y="3107"/>
                    <a:pt x="90508" y="1"/>
                    <a:pt x="8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801950" y="234000"/>
              <a:ext cx="5754825" cy="5011675"/>
            </a:xfrm>
            <a:custGeom>
              <a:avLst/>
              <a:gdLst/>
              <a:ahLst/>
              <a:cxnLst/>
              <a:rect l="l" t="t" r="r" b="b"/>
              <a:pathLst>
                <a:path w="230193" h="200467" extrusionOk="0">
                  <a:moveTo>
                    <a:pt x="102933" y="4068"/>
                  </a:moveTo>
                  <a:cubicBezTo>
                    <a:pt x="107232" y="4068"/>
                    <a:pt x="111558" y="5641"/>
                    <a:pt x="114704" y="8787"/>
                  </a:cubicBezTo>
                  <a:cubicBezTo>
                    <a:pt x="118362" y="12445"/>
                    <a:pt x="121498" y="16887"/>
                    <a:pt x="123327" y="21852"/>
                  </a:cubicBezTo>
                  <a:cubicBezTo>
                    <a:pt x="125417" y="27861"/>
                    <a:pt x="126985" y="34132"/>
                    <a:pt x="127507" y="40403"/>
                  </a:cubicBezTo>
                  <a:cubicBezTo>
                    <a:pt x="127769" y="45628"/>
                    <a:pt x="128030" y="50332"/>
                    <a:pt x="128814" y="55296"/>
                  </a:cubicBezTo>
                  <a:cubicBezTo>
                    <a:pt x="129075" y="58170"/>
                    <a:pt x="129598" y="60783"/>
                    <a:pt x="130643" y="63396"/>
                  </a:cubicBezTo>
                  <a:cubicBezTo>
                    <a:pt x="132472" y="69405"/>
                    <a:pt x="138220" y="73325"/>
                    <a:pt x="144491" y="73325"/>
                  </a:cubicBezTo>
                  <a:cubicBezTo>
                    <a:pt x="148933" y="73325"/>
                    <a:pt x="153113" y="72541"/>
                    <a:pt x="157294" y="71234"/>
                  </a:cubicBezTo>
                  <a:cubicBezTo>
                    <a:pt x="163042" y="69405"/>
                    <a:pt x="168790" y="68099"/>
                    <a:pt x="174277" y="66270"/>
                  </a:cubicBezTo>
                  <a:cubicBezTo>
                    <a:pt x="178980" y="64702"/>
                    <a:pt x="183945" y="63657"/>
                    <a:pt x="188909" y="62873"/>
                  </a:cubicBezTo>
                  <a:cubicBezTo>
                    <a:pt x="190377" y="62710"/>
                    <a:pt x="191845" y="62626"/>
                    <a:pt x="193309" y="62626"/>
                  </a:cubicBezTo>
                  <a:cubicBezTo>
                    <a:pt x="198877" y="62626"/>
                    <a:pt x="204378" y="63841"/>
                    <a:pt x="209551" y="66531"/>
                  </a:cubicBezTo>
                  <a:cubicBezTo>
                    <a:pt x="216867" y="70189"/>
                    <a:pt x="222092" y="77244"/>
                    <a:pt x="223137" y="85605"/>
                  </a:cubicBezTo>
                  <a:cubicBezTo>
                    <a:pt x="225228" y="93966"/>
                    <a:pt x="221308" y="102588"/>
                    <a:pt x="213731" y="106246"/>
                  </a:cubicBezTo>
                  <a:cubicBezTo>
                    <a:pt x="210596" y="108075"/>
                    <a:pt x="207460" y="109904"/>
                    <a:pt x="204064" y="111733"/>
                  </a:cubicBezTo>
                  <a:cubicBezTo>
                    <a:pt x="199622" y="114085"/>
                    <a:pt x="194919" y="116698"/>
                    <a:pt x="190477" y="119049"/>
                  </a:cubicBezTo>
                  <a:cubicBezTo>
                    <a:pt x="185774" y="121662"/>
                    <a:pt x="181593" y="124798"/>
                    <a:pt x="177935" y="128456"/>
                  </a:cubicBezTo>
                  <a:cubicBezTo>
                    <a:pt x="173755" y="131852"/>
                    <a:pt x="171403" y="136817"/>
                    <a:pt x="170881" y="142042"/>
                  </a:cubicBezTo>
                  <a:cubicBezTo>
                    <a:pt x="170097" y="148052"/>
                    <a:pt x="169313" y="154323"/>
                    <a:pt x="168268" y="160332"/>
                  </a:cubicBezTo>
                  <a:cubicBezTo>
                    <a:pt x="166700" y="170784"/>
                    <a:pt x="161997" y="180451"/>
                    <a:pt x="154681" y="188028"/>
                  </a:cubicBezTo>
                  <a:cubicBezTo>
                    <a:pt x="151545" y="191164"/>
                    <a:pt x="147626" y="193777"/>
                    <a:pt x="143184" y="195344"/>
                  </a:cubicBezTo>
                  <a:cubicBezTo>
                    <a:pt x="141524" y="196141"/>
                    <a:pt x="139779" y="196516"/>
                    <a:pt x="138061" y="196516"/>
                  </a:cubicBezTo>
                  <a:cubicBezTo>
                    <a:pt x="133021" y="196516"/>
                    <a:pt x="128216" y="193290"/>
                    <a:pt x="126462" y="188028"/>
                  </a:cubicBezTo>
                  <a:cubicBezTo>
                    <a:pt x="126462" y="187767"/>
                    <a:pt x="126201" y="187245"/>
                    <a:pt x="126201" y="186722"/>
                  </a:cubicBezTo>
                  <a:cubicBezTo>
                    <a:pt x="123849" y="179145"/>
                    <a:pt x="122282" y="171306"/>
                    <a:pt x="122020" y="163468"/>
                  </a:cubicBezTo>
                  <a:cubicBezTo>
                    <a:pt x="121498" y="163206"/>
                    <a:pt x="120975" y="162684"/>
                    <a:pt x="120453" y="162161"/>
                  </a:cubicBezTo>
                  <a:cubicBezTo>
                    <a:pt x="118885" y="159548"/>
                    <a:pt x="117317" y="156936"/>
                    <a:pt x="115750" y="154323"/>
                  </a:cubicBezTo>
                  <a:cubicBezTo>
                    <a:pt x="112638" y="151929"/>
                    <a:pt x="108649" y="150632"/>
                    <a:pt x="104788" y="150632"/>
                  </a:cubicBezTo>
                  <a:cubicBezTo>
                    <a:pt x="104434" y="150632"/>
                    <a:pt x="104081" y="150643"/>
                    <a:pt x="103730" y="150665"/>
                  </a:cubicBezTo>
                  <a:cubicBezTo>
                    <a:pt x="99811" y="150926"/>
                    <a:pt x="96153" y="153016"/>
                    <a:pt x="93802" y="156152"/>
                  </a:cubicBezTo>
                  <a:cubicBezTo>
                    <a:pt x="91973" y="158503"/>
                    <a:pt x="90144" y="161377"/>
                    <a:pt x="88315" y="163990"/>
                  </a:cubicBezTo>
                  <a:cubicBezTo>
                    <a:pt x="85963" y="167648"/>
                    <a:pt x="83089" y="170784"/>
                    <a:pt x="79954" y="173658"/>
                  </a:cubicBezTo>
                  <a:cubicBezTo>
                    <a:pt x="75766" y="177464"/>
                    <a:pt x="70470" y="179468"/>
                    <a:pt x="65075" y="179468"/>
                  </a:cubicBezTo>
                  <a:cubicBezTo>
                    <a:pt x="63063" y="179468"/>
                    <a:pt x="61038" y="179190"/>
                    <a:pt x="59051" y="178622"/>
                  </a:cubicBezTo>
                  <a:cubicBezTo>
                    <a:pt x="51212" y="177054"/>
                    <a:pt x="46248" y="169216"/>
                    <a:pt x="48599" y="161377"/>
                  </a:cubicBezTo>
                  <a:cubicBezTo>
                    <a:pt x="49383" y="158765"/>
                    <a:pt x="50167" y="156413"/>
                    <a:pt x="51474" y="153800"/>
                  </a:cubicBezTo>
                  <a:cubicBezTo>
                    <a:pt x="52780" y="150665"/>
                    <a:pt x="54086" y="147791"/>
                    <a:pt x="55393" y="144394"/>
                  </a:cubicBezTo>
                  <a:cubicBezTo>
                    <a:pt x="56177" y="142565"/>
                    <a:pt x="56699" y="140736"/>
                    <a:pt x="57222" y="138907"/>
                  </a:cubicBezTo>
                  <a:cubicBezTo>
                    <a:pt x="59312" y="132114"/>
                    <a:pt x="55393" y="125059"/>
                    <a:pt x="48599" y="123230"/>
                  </a:cubicBezTo>
                  <a:cubicBezTo>
                    <a:pt x="45203" y="122185"/>
                    <a:pt x="41545" y="121401"/>
                    <a:pt x="37887" y="121140"/>
                  </a:cubicBezTo>
                  <a:cubicBezTo>
                    <a:pt x="33445" y="120878"/>
                    <a:pt x="28742" y="120356"/>
                    <a:pt x="24300" y="120094"/>
                  </a:cubicBezTo>
                  <a:cubicBezTo>
                    <a:pt x="20642" y="119572"/>
                    <a:pt x="17245" y="118527"/>
                    <a:pt x="13849" y="116959"/>
                  </a:cubicBezTo>
                  <a:cubicBezTo>
                    <a:pt x="6533" y="114346"/>
                    <a:pt x="4704" y="104679"/>
                    <a:pt x="10713" y="99453"/>
                  </a:cubicBezTo>
                  <a:cubicBezTo>
                    <a:pt x="16436" y="93935"/>
                    <a:pt x="22958" y="90175"/>
                    <a:pt x="30655" y="90175"/>
                  </a:cubicBezTo>
                  <a:cubicBezTo>
                    <a:pt x="32798" y="90175"/>
                    <a:pt x="35032" y="90466"/>
                    <a:pt x="37364" y="91092"/>
                  </a:cubicBezTo>
                  <a:cubicBezTo>
                    <a:pt x="41545" y="92137"/>
                    <a:pt x="45725" y="93182"/>
                    <a:pt x="49645" y="94489"/>
                  </a:cubicBezTo>
                  <a:cubicBezTo>
                    <a:pt x="52444" y="95161"/>
                    <a:pt x="55292" y="95496"/>
                    <a:pt x="58125" y="95496"/>
                  </a:cubicBezTo>
                  <a:cubicBezTo>
                    <a:pt x="61904" y="95496"/>
                    <a:pt x="65658" y="94899"/>
                    <a:pt x="69241" y="93705"/>
                  </a:cubicBezTo>
                  <a:cubicBezTo>
                    <a:pt x="72115" y="92921"/>
                    <a:pt x="74467" y="90831"/>
                    <a:pt x="76034" y="88479"/>
                  </a:cubicBezTo>
                  <a:cubicBezTo>
                    <a:pt x="78386" y="84037"/>
                    <a:pt x="79692" y="79334"/>
                    <a:pt x="79692" y="74631"/>
                  </a:cubicBezTo>
                  <a:cubicBezTo>
                    <a:pt x="79954" y="64441"/>
                    <a:pt x="79692" y="53990"/>
                    <a:pt x="78647" y="43799"/>
                  </a:cubicBezTo>
                  <a:cubicBezTo>
                    <a:pt x="77863" y="36222"/>
                    <a:pt x="78647" y="28384"/>
                    <a:pt x="81260" y="21068"/>
                  </a:cubicBezTo>
                  <a:cubicBezTo>
                    <a:pt x="83612" y="13229"/>
                    <a:pt x="89882" y="7220"/>
                    <a:pt x="97721" y="4868"/>
                  </a:cubicBezTo>
                  <a:cubicBezTo>
                    <a:pt x="99397" y="4335"/>
                    <a:pt x="101163" y="4068"/>
                    <a:pt x="102933" y="4068"/>
                  </a:cubicBezTo>
                  <a:close/>
                  <a:moveTo>
                    <a:pt x="102994" y="0"/>
                  </a:moveTo>
                  <a:cubicBezTo>
                    <a:pt x="100963" y="0"/>
                    <a:pt x="98921" y="311"/>
                    <a:pt x="96937" y="949"/>
                  </a:cubicBezTo>
                  <a:cubicBezTo>
                    <a:pt x="90144" y="2778"/>
                    <a:pt x="84134" y="7220"/>
                    <a:pt x="80737" y="13490"/>
                  </a:cubicBezTo>
                  <a:cubicBezTo>
                    <a:pt x="78125" y="17671"/>
                    <a:pt x="76296" y="22374"/>
                    <a:pt x="75512" y="27339"/>
                  </a:cubicBezTo>
                  <a:cubicBezTo>
                    <a:pt x="74467" y="33609"/>
                    <a:pt x="74467" y="40141"/>
                    <a:pt x="74989" y="46412"/>
                  </a:cubicBezTo>
                  <a:cubicBezTo>
                    <a:pt x="75250" y="52161"/>
                    <a:pt x="75773" y="57909"/>
                    <a:pt x="76034" y="63396"/>
                  </a:cubicBezTo>
                  <a:lnTo>
                    <a:pt x="75512" y="63396"/>
                  </a:lnTo>
                  <a:lnTo>
                    <a:pt x="75512" y="75676"/>
                  </a:lnTo>
                  <a:cubicBezTo>
                    <a:pt x="75512" y="79073"/>
                    <a:pt x="74467" y="82470"/>
                    <a:pt x="72638" y="85605"/>
                  </a:cubicBezTo>
                  <a:cubicBezTo>
                    <a:pt x="71592" y="87695"/>
                    <a:pt x="69502" y="89263"/>
                    <a:pt x="66889" y="90047"/>
                  </a:cubicBezTo>
                  <a:cubicBezTo>
                    <a:pt x="63922" y="90937"/>
                    <a:pt x="60871" y="91406"/>
                    <a:pt x="57831" y="91406"/>
                  </a:cubicBezTo>
                  <a:cubicBezTo>
                    <a:pt x="55517" y="91406"/>
                    <a:pt x="53210" y="91134"/>
                    <a:pt x="50951" y="90569"/>
                  </a:cubicBezTo>
                  <a:cubicBezTo>
                    <a:pt x="46509" y="89263"/>
                    <a:pt x="42329" y="87957"/>
                    <a:pt x="37887" y="86911"/>
                  </a:cubicBezTo>
                  <a:cubicBezTo>
                    <a:pt x="35507" y="86330"/>
                    <a:pt x="33203" y="86058"/>
                    <a:pt x="30973" y="86058"/>
                  </a:cubicBezTo>
                  <a:cubicBezTo>
                    <a:pt x="22185" y="86058"/>
                    <a:pt x="14561" y="90274"/>
                    <a:pt x="8100" y="96318"/>
                  </a:cubicBezTo>
                  <a:cubicBezTo>
                    <a:pt x="1" y="103634"/>
                    <a:pt x="2352" y="116698"/>
                    <a:pt x="12542" y="120617"/>
                  </a:cubicBezTo>
                  <a:cubicBezTo>
                    <a:pt x="15939" y="122446"/>
                    <a:pt x="19858" y="123491"/>
                    <a:pt x="23516" y="124014"/>
                  </a:cubicBezTo>
                  <a:cubicBezTo>
                    <a:pt x="27958" y="124536"/>
                    <a:pt x="32661" y="124798"/>
                    <a:pt x="37103" y="125320"/>
                  </a:cubicBezTo>
                  <a:cubicBezTo>
                    <a:pt x="40238" y="125320"/>
                    <a:pt x="43374" y="125843"/>
                    <a:pt x="46509" y="126888"/>
                  </a:cubicBezTo>
                  <a:cubicBezTo>
                    <a:pt x="52519" y="128717"/>
                    <a:pt x="54870" y="132897"/>
                    <a:pt x="53041" y="138907"/>
                  </a:cubicBezTo>
                  <a:cubicBezTo>
                    <a:pt x="51735" y="142565"/>
                    <a:pt x="50428" y="146223"/>
                    <a:pt x="48861" y="149620"/>
                  </a:cubicBezTo>
                  <a:cubicBezTo>
                    <a:pt x="47554" y="153016"/>
                    <a:pt x="45987" y="156413"/>
                    <a:pt x="44941" y="159810"/>
                  </a:cubicBezTo>
                  <a:cubicBezTo>
                    <a:pt x="41545" y="170261"/>
                    <a:pt x="48077" y="181235"/>
                    <a:pt x="58790" y="183064"/>
                  </a:cubicBezTo>
                  <a:cubicBezTo>
                    <a:pt x="60227" y="183325"/>
                    <a:pt x="61729" y="183456"/>
                    <a:pt x="63231" y="183456"/>
                  </a:cubicBezTo>
                  <a:cubicBezTo>
                    <a:pt x="64734" y="183456"/>
                    <a:pt x="66236" y="183325"/>
                    <a:pt x="67673" y="183064"/>
                  </a:cubicBezTo>
                  <a:cubicBezTo>
                    <a:pt x="75512" y="182280"/>
                    <a:pt x="82566" y="178100"/>
                    <a:pt x="87270" y="171829"/>
                  </a:cubicBezTo>
                  <a:cubicBezTo>
                    <a:pt x="90405" y="167910"/>
                    <a:pt x="93018" y="163729"/>
                    <a:pt x="96153" y="159810"/>
                  </a:cubicBezTo>
                  <a:cubicBezTo>
                    <a:pt x="98348" y="156273"/>
                    <a:pt x="101966" y="154558"/>
                    <a:pt x="105573" y="154558"/>
                  </a:cubicBezTo>
                  <a:cubicBezTo>
                    <a:pt x="109694" y="154558"/>
                    <a:pt x="113799" y="156797"/>
                    <a:pt x="115750" y="161116"/>
                  </a:cubicBezTo>
                  <a:cubicBezTo>
                    <a:pt x="116533" y="163206"/>
                    <a:pt x="117317" y="165297"/>
                    <a:pt x="117840" y="167648"/>
                  </a:cubicBezTo>
                  <a:cubicBezTo>
                    <a:pt x="118624" y="170522"/>
                    <a:pt x="118885" y="173396"/>
                    <a:pt x="119408" y="176271"/>
                  </a:cubicBezTo>
                  <a:cubicBezTo>
                    <a:pt x="120191" y="181235"/>
                    <a:pt x="121498" y="186199"/>
                    <a:pt x="123327" y="190641"/>
                  </a:cubicBezTo>
                  <a:cubicBezTo>
                    <a:pt x="125766" y="196740"/>
                    <a:pt x="131685" y="200466"/>
                    <a:pt x="137885" y="200466"/>
                  </a:cubicBezTo>
                  <a:cubicBezTo>
                    <a:pt x="139653" y="200466"/>
                    <a:pt x="141445" y="200163"/>
                    <a:pt x="143184" y="199525"/>
                  </a:cubicBezTo>
                  <a:cubicBezTo>
                    <a:pt x="150239" y="197173"/>
                    <a:pt x="156510" y="192993"/>
                    <a:pt x="160690" y="186983"/>
                  </a:cubicBezTo>
                  <a:cubicBezTo>
                    <a:pt x="165655" y="180712"/>
                    <a:pt x="169313" y="173658"/>
                    <a:pt x="171142" y="165819"/>
                  </a:cubicBezTo>
                  <a:cubicBezTo>
                    <a:pt x="172971" y="158765"/>
                    <a:pt x="174016" y="151449"/>
                    <a:pt x="174538" y="144394"/>
                  </a:cubicBezTo>
                  <a:cubicBezTo>
                    <a:pt x="175061" y="138123"/>
                    <a:pt x="178196" y="132375"/>
                    <a:pt x="183422" y="128978"/>
                  </a:cubicBezTo>
                  <a:cubicBezTo>
                    <a:pt x="189170" y="124536"/>
                    <a:pt x="195441" y="120617"/>
                    <a:pt x="201973" y="117482"/>
                  </a:cubicBezTo>
                  <a:cubicBezTo>
                    <a:pt x="206154" y="115130"/>
                    <a:pt x="210334" y="113040"/>
                    <a:pt x="214515" y="110688"/>
                  </a:cubicBezTo>
                  <a:cubicBezTo>
                    <a:pt x="217650" y="108859"/>
                    <a:pt x="220525" y="106508"/>
                    <a:pt x="222876" y="103895"/>
                  </a:cubicBezTo>
                  <a:cubicBezTo>
                    <a:pt x="224966" y="101805"/>
                    <a:pt x="226273" y="99453"/>
                    <a:pt x="226795" y="96579"/>
                  </a:cubicBezTo>
                  <a:cubicBezTo>
                    <a:pt x="230192" y="81947"/>
                    <a:pt x="222092" y="66792"/>
                    <a:pt x="207983" y="61306"/>
                  </a:cubicBezTo>
                  <a:cubicBezTo>
                    <a:pt x="203357" y="59640"/>
                    <a:pt x="198600" y="58761"/>
                    <a:pt x="193804" y="58761"/>
                  </a:cubicBezTo>
                  <a:cubicBezTo>
                    <a:pt x="191829" y="58761"/>
                    <a:pt x="189846" y="58910"/>
                    <a:pt x="187864" y="59215"/>
                  </a:cubicBezTo>
                  <a:cubicBezTo>
                    <a:pt x="182116" y="59999"/>
                    <a:pt x="176629" y="61306"/>
                    <a:pt x="171142" y="62873"/>
                  </a:cubicBezTo>
                  <a:cubicBezTo>
                    <a:pt x="164610" y="65225"/>
                    <a:pt x="157816" y="67054"/>
                    <a:pt x="150762" y="68621"/>
                  </a:cubicBezTo>
                  <a:cubicBezTo>
                    <a:pt x="148933" y="68883"/>
                    <a:pt x="146842" y="69144"/>
                    <a:pt x="144752" y="69144"/>
                  </a:cubicBezTo>
                  <a:cubicBezTo>
                    <a:pt x="144554" y="69155"/>
                    <a:pt x="144357" y="69161"/>
                    <a:pt x="144161" y="69161"/>
                  </a:cubicBezTo>
                  <a:cubicBezTo>
                    <a:pt x="139702" y="69161"/>
                    <a:pt x="135802" y="66344"/>
                    <a:pt x="134301" y="62089"/>
                  </a:cubicBezTo>
                  <a:cubicBezTo>
                    <a:pt x="133517" y="59738"/>
                    <a:pt x="132733" y="57125"/>
                    <a:pt x="132733" y="54773"/>
                  </a:cubicBezTo>
                  <a:cubicBezTo>
                    <a:pt x="132210" y="50070"/>
                    <a:pt x="131949" y="45106"/>
                    <a:pt x="131427" y="40403"/>
                  </a:cubicBezTo>
                  <a:cubicBezTo>
                    <a:pt x="131165" y="34916"/>
                    <a:pt x="130120" y="29690"/>
                    <a:pt x="128552" y="24464"/>
                  </a:cubicBezTo>
                  <a:cubicBezTo>
                    <a:pt x="126462" y="17671"/>
                    <a:pt x="122804" y="11400"/>
                    <a:pt x="117840" y="6436"/>
                  </a:cubicBezTo>
                  <a:cubicBezTo>
                    <a:pt x="113841" y="2246"/>
                    <a:pt x="108454" y="0"/>
                    <a:pt x="102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3721800" y="1265275"/>
              <a:ext cx="2070700" cy="1017400"/>
            </a:xfrm>
            <a:custGeom>
              <a:avLst/>
              <a:gdLst/>
              <a:ahLst/>
              <a:cxnLst/>
              <a:rect l="l" t="t" r="r" b="b"/>
              <a:pathLst>
                <a:path w="82828" h="40696" extrusionOk="0">
                  <a:moveTo>
                    <a:pt x="1568" y="1"/>
                  </a:moveTo>
                  <a:cubicBezTo>
                    <a:pt x="1372" y="1"/>
                    <a:pt x="1176" y="66"/>
                    <a:pt x="1046" y="197"/>
                  </a:cubicBezTo>
                  <a:cubicBezTo>
                    <a:pt x="523" y="458"/>
                    <a:pt x="262" y="719"/>
                    <a:pt x="262" y="1242"/>
                  </a:cubicBezTo>
                  <a:cubicBezTo>
                    <a:pt x="1" y="2026"/>
                    <a:pt x="262" y="2810"/>
                    <a:pt x="523" y="3855"/>
                  </a:cubicBezTo>
                  <a:cubicBezTo>
                    <a:pt x="1568" y="7252"/>
                    <a:pt x="2352" y="10648"/>
                    <a:pt x="3136" y="14306"/>
                  </a:cubicBezTo>
                  <a:cubicBezTo>
                    <a:pt x="3920" y="18487"/>
                    <a:pt x="4965" y="22667"/>
                    <a:pt x="6271" y="26848"/>
                  </a:cubicBezTo>
                  <a:cubicBezTo>
                    <a:pt x="8362" y="33119"/>
                    <a:pt x="13587" y="38083"/>
                    <a:pt x="20120" y="39651"/>
                  </a:cubicBezTo>
                  <a:cubicBezTo>
                    <a:pt x="24039" y="40435"/>
                    <a:pt x="27958" y="40696"/>
                    <a:pt x="31616" y="40696"/>
                  </a:cubicBezTo>
                  <a:cubicBezTo>
                    <a:pt x="38671" y="40435"/>
                    <a:pt x="45725" y="39390"/>
                    <a:pt x="52519" y="37561"/>
                  </a:cubicBezTo>
                  <a:cubicBezTo>
                    <a:pt x="61141" y="35209"/>
                    <a:pt x="69764" y="33903"/>
                    <a:pt x="78647" y="33119"/>
                  </a:cubicBezTo>
                  <a:cubicBezTo>
                    <a:pt x="79431" y="33119"/>
                    <a:pt x="80476" y="33119"/>
                    <a:pt x="81260" y="32857"/>
                  </a:cubicBezTo>
                  <a:cubicBezTo>
                    <a:pt x="82305" y="32596"/>
                    <a:pt x="82828" y="31551"/>
                    <a:pt x="82567" y="30767"/>
                  </a:cubicBezTo>
                  <a:cubicBezTo>
                    <a:pt x="82567" y="29983"/>
                    <a:pt x="81783" y="29461"/>
                    <a:pt x="81260" y="29461"/>
                  </a:cubicBezTo>
                  <a:cubicBezTo>
                    <a:pt x="80017" y="29365"/>
                    <a:pt x="78774" y="29304"/>
                    <a:pt x="77530" y="29304"/>
                  </a:cubicBezTo>
                  <a:cubicBezTo>
                    <a:pt x="75377" y="29304"/>
                    <a:pt x="73223" y="29486"/>
                    <a:pt x="71070" y="29983"/>
                  </a:cubicBezTo>
                  <a:cubicBezTo>
                    <a:pt x="63754" y="30767"/>
                    <a:pt x="56699" y="32335"/>
                    <a:pt x="49645" y="34164"/>
                  </a:cubicBezTo>
                  <a:cubicBezTo>
                    <a:pt x="43388" y="35674"/>
                    <a:pt x="36775" y="36650"/>
                    <a:pt x="30247" y="36650"/>
                  </a:cubicBezTo>
                  <a:cubicBezTo>
                    <a:pt x="28869" y="36650"/>
                    <a:pt x="27495" y="36606"/>
                    <a:pt x="26129" y="36515"/>
                  </a:cubicBezTo>
                  <a:cubicBezTo>
                    <a:pt x="18291" y="36515"/>
                    <a:pt x="11497" y="31290"/>
                    <a:pt x="9407" y="23974"/>
                  </a:cubicBezTo>
                  <a:cubicBezTo>
                    <a:pt x="8362" y="20055"/>
                    <a:pt x="7317" y="16135"/>
                    <a:pt x="6533" y="11955"/>
                  </a:cubicBezTo>
                  <a:cubicBezTo>
                    <a:pt x="6010" y="8558"/>
                    <a:pt x="5226" y="5423"/>
                    <a:pt x="3920" y="2287"/>
                  </a:cubicBezTo>
                  <a:cubicBezTo>
                    <a:pt x="3397" y="1503"/>
                    <a:pt x="2875" y="719"/>
                    <a:pt x="2091" y="197"/>
                  </a:cubicBezTo>
                  <a:cubicBezTo>
                    <a:pt x="1960" y="66"/>
                    <a:pt x="1764" y="1"/>
                    <a:pt x="1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3349475" y="3756250"/>
              <a:ext cx="1463225" cy="1184275"/>
            </a:xfrm>
            <a:custGeom>
              <a:avLst/>
              <a:gdLst/>
              <a:ahLst/>
              <a:cxnLst/>
              <a:rect l="l" t="t" r="r" b="b"/>
              <a:pathLst>
                <a:path w="58529" h="47371" extrusionOk="0">
                  <a:moveTo>
                    <a:pt x="6045" y="0"/>
                  </a:moveTo>
                  <a:cubicBezTo>
                    <a:pt x="4882" y="0"/>
                    <a:pt x="3720" y="204"/>
                    <a:pt x="2613" y="630"/>
                  </a:cubicBezTo>
                  <a:cubicBezTo>
                    <a:pt x="1829" y="891"/>
                    <a:pt x="1307" y="1152"/>
                    <a:pt x="784" y="1675"/>
                  </a:cubicBezTo>
                  <a:cubicBezTo>
                    <a:pt x="262" y="2198"/>
                    <a:pt x="0" y="2720"/>
                    <a:pt x="0" y="3504"/>
                  </a:cubicBezTo>
                  <a:cubicBezTo>
                    <a:pt x="0" y="4288"/>
                    <a:pt x="784" y="4549"/>
                    <a:pt x="1568" y="4549"/>
                  </a:cubicBezTo>
                  <a:cubicBezTo>
                    <a:pt x="2352" y="4549"/>
                    <a:pt x="3397" y="4549"/>
                    <a:pt x="4181" y="4288"/>
                  </a:cubicBezTo>
                  <a:cubicBezTo>
                    <a:pt x="4638" y="4212"/>
                    <a:pt x="5101" y="4174"/>
                    <a:pt x="5564" y="4174"/>
                  </a:cubicBezTo>
                  <a:cubicBezTo>
                    <a:pt x="8274" y="4174"/>
                    <a:pt x="10980" y="5453"/>
                    <a:pt x="12542" y="7684"/>
                  </a:cubicBezTo>
                  <a:cubicBezTo>
                    <a:pt x="13849" y="8991"/>
                    <a:pt x="14894" y="10559"/>
                    <a:pt x="15678" y="12126"/>
                  </a:cubicBezTo>
                  <a:cubicBezTo>
                    <a:pt x="18029" y="15262"/>
                    <a:pt x="19336" y="18658"/>
                    <a:pt x="20119" y="22578"/>
                  </a:cubicBezTo>
                  <a:cubicBezTo>
                    <a:pt x="21426" y="25191"/>
                    <a:pt x="22471" y="28326"/>
                    <a:pt x="22993" y="31200"/>
                  </a:cubicBezTo>
                  <a:cubicBezTo>
                    <a:pt x="24300" y="35903"/>
                    <a:pt x="26390" y="40084"/>
                    <a:pt x="29526" y="44003"/>
                  </a:cubicBezTo>
                  <a:cubicBezTo>
                    <a:pt x="31102" y="46210"/>
                    <a:pt x="33629" y="47371"/>
                    <a:pt x="36189" y="47371"/>
                  </a:cubicBezTo>
                  <a:cubicBezTo>
                    <a:pt x="37873" y="47371"/>
                    <a:pt x="39571" y="46869"/>
                    <a:pt x="41022" y="45832"/>
                  </a:cubicBezTo>
                  <a:cubicBezTo>
                    <a:pt x="44941" y="43742"/>
                    <a:pt x="48338" y="40606"/>
                    <a:pt x="50951" y="36687"/>
                  </a:cubicBezTo>
                  <a:cubicBezTo>
                    <a:pt x="54348" y="30939"/>
                    <a:pt x="56960" y="24407"/>
                    <a:pt x="58528" y="17875"/>
                  </a:cubicBezTo>
                  <a:cubicBezTo>
                    <a:pt x="58528" y="17352"/>
                    <a:pt x="58528" y="16829"/>
                    <a:pt x="58528" y="16568"/>
                  </a:cubicBezTo>
                  <a:cubicBezTo>
                    <a:pt x="58267" y="16046"/>
                    <a:pt x="58006" y="15784"/>
                    <a:pt x="57483" y="15784"/>
                  </a:cubicBezTo>
                  <a:cubicBezTo>
                    <a:pt x="57352" y="15654"/>
                    <a:pt x="57026" y="15588"/>
                    <a:pt x="56732" y="15588"/>
                  </a:cubicBezTo>
                  <a:cubicBezTo>
                    <a:pt x="56438" y="15588"/>
                    <a:pt x="56177" y="15654"/>
                    <a:pt x="56177" y="15784"/>
                  </a:cubicBezTo>
                  <a:cubicBezTo>
                    <a:pt x="55654" y="16568"/>
                    <a:pt x="54870" y="17352"/>
                    <a:pt x="54609" y="18397"/>
                  </a:cubicBezTo>
                  <a:cubicBezTo>
                    <a:pt x="53302" y="21794"/>
                    <a:pt x="52257" y="25452"/>
                    <a:pt x="50951" y="28849"/>
                  </a:cubicBezTo>
                  <a:cubicBezTo>
                    <a:pt x="48861" y="34074"/>
                    <a:pt x="45203" y="38777"/>
                    <a:pt x="40238" y="41913"/>
                  </a:cubicBezTo>
                  <a:cubicBezTo>
                    <a:pt x="39184" y="42967"/>
                    <a:pt x="37833" y="43468"/>
                    <a:pt x="36492" y="43468"/>
                  </a:cubicBezTo>
                  <a:cubicBezTo>
                    <a:pt x="34510" y="43468"/>
                    <a:pt x="32551" y="42372"/>
                    <a:pt x="31616" y="40345"/>
                  </a:cubicBezTo>
                  <a:cubicBezTo>
                    <a:pt x="30832" y="39039"/>
                    <a:pt x="30048" y="37993"/>
                    <a:pt x="29526" y="36687"/>
                  </a:cubicBezTo>
                  <a:cubicBezTo>
                    <a:pt x="27958" y="33813"/>
                    <a:pt x="26913" y="30939"/>
                    <a:pt x="26129" y="27803"/>
                  </a:cubicBezTo>
                  <a:cubicBezTo>
                    <a:pt x="24561" y="21271"/>
                    <a:pt x="21948" y="15262"/>
                    <a:pt x="18813" y="9513"/>
                  </a:cubicBezTo>
                  <a:cubicBezTo>
                    <a:pt x="17245" y="6639"/>
                    <a:pt x="15155" y="4288"/>
                    <a:pt x="12803" y="2459"/>
                  </a:cubicBezTo>
                  <a:cubicBezTo>
                    <a:pt x="10866" y="873"/>
                    <a:pt x="8453" y="0"/>
                    <a:pt x="6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2944475" y="630825"/>
              <a:ext cx="522600" cy="1743525"/>
            </a:xfrm>
            <a:custGeom>
              <a:avLst/>
              <a:gdLst/>
              <a:ahLst/>
              <a:cxnLst/>
              <a:rect l="l" t="t" r="r" b="b"/>
              <a:pathLst>
                <a:path w="20904" h="69741" extrusionOk="0">
                  <a:moveTo>
                    <a:pt x="15248" y="0"/>
                  </a:moveTo>
                  <a:cubicBezTo>
                    <a:pt x="13757" y="0"/>
                    <a:pt x="12243" y="522"/>
                    <a:pt x="10975" y="1537"/>
                  </a:cubicBezTo>
                  <a:cubicBezTo>
                    <a:pt x="9146" y="2843"/>
                    <a:pt x="7578" y="4672"/>
                    <a:pt x="6533" y="6762"/>
                  </a:cubicBezTo>
                  <a:cubicBezTo>
                    <a:pt x="1830" y="15124"/>
                    <a:pt x="1" y="24791"/>
                    <a:pt x="1569" y="34197"/>
                  </a:cubicBezTo>
                  <a:cubicBezTo>
                    <a:pt x="2091" y="36288"/>
                    <a:pt x="2091" y="38378"/>
                    <a:pt x="2614" y="40468"/>
                  </a:cubicBezTo>
                  <a:cubicBezTo>
                    <a:pt x="4181" y="49091"/>
                    <a:pt x="3920" y="57974"/>
                    <a:pt x="1830" y="66597"/>
                  </a:cubicBezTo>
                  <a:cubicBezTo>
                    <a:pt x="1569" y="67642"/>
                    <a:pt x="1307" y="68687"/>
                    <a:pt x="2091" y="69471"/>
                  </a:cubicBezTo>
                  <a:cubicBezTo>
                    <a:pt x="2341" y="69658"/>
                    <a:pt x="2620" y="69741"/>
                    <a:pt x="2911" y="69741"/>
                  </a:cubicBezTo>
                  <a:cubicBezTo>
                    <a:pt x="3840" y="69741"/>
                    <a:pt x="4891" y="68898"/>
                    <a:pt x="5488" y="67903"/>
                  </a:cubicBezTo>
                  <a:cubicBezTo>
                    <a:pt x="5749" y="67119"/>
                    <a:pt x="6010" y="66335"/>
                    <a:pt x="6272" y="65290"/>
                  </a:cubicBezTo>
                  <a:cubicBezTo>
                    <a:pt x="7578" y="57190"/>
                    <a:pt x="7839" y="49091"/>
                    <a:pt x="6794" y="40991"/>
                  </a:cubicBezTo>
                  <a:cubicBezTo>
                    <a:pt x="5749" y="36549"/>
                    <a:pt x="4965" y="32107"/>
                    <a:pt x="4965" y="27665"/>
                  </a:cubicBezTo>
                  <a:cubicBezTo>
                    <a:pt x="4965" y="20872"/>
                    <a:pt x="6794" y="14601"/>
                    <a:pt x="9930" y="8853"/>
                  </a:cubicBezTo>
                  <a:cubicBezTo>
                    <a:pt x="10713" y="7546"/>
                    <a:pt x="11497" y="6501"/>
                    <a:pt x="12542" y="5456"/>
                  </a:cubicBezTo>
                  <a:cubicBezTo>
                    <a:pt x="13039" y="4629"/>
                    <a:pt x="13954" y="4116"/>
                    <a:pt x="14956" y="4116"/>
                  </a:cubicBezTo>
                  <a:cubicBezTo>
                    <a:pt x="15537" y="4116"/>
                    <a:pt x="16148" y="4289"/>
                    <a:pt x="16723" y="4672"/>
                  </a:cubicBezTo>
                  <a:cubicBezTo>
                    <a:pt x="16984" y="4672"/>
                    <a:pt x="17507" y="5195"/>
                    <a:pt x="17768" y="5195"/>
                  </a:cubicBezTo>
                  <a:cubicBezTo>
                    <a:pt x="18238" y="5430"/>
                    <a:pt x="18655" y="5559"/>
                    <a:pt x="19043" y="5559"/>
                  </a:cubicBezTo>
                  <a:cubicBezTo>
                    <a:pt x="19518" y="5559"/>
                    <a:pt x="19949" y="5365"/>
                    <a:pt x="20381" y="4933"/>
                  </a:cubicBezTo>
                  <a:cubicBezTo>
                    <a:pt x="20904" y="3888"/>
                    <a:pt x="20642" y="2582"/>
                    <a:pt x="19597" y="1798"/>
                  </a:cubicBezTo>
                  <a:cubicBezTo>
                    <a:pt x="18387" y="588"/>
                    <a:pt x="16830" y="0"/>
                    <a:pt x="15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5106600" y="2136500"/>
              <a:ext cx="1077825" cy="1108975"/>
            </a:xfrm>
            <a:custGeom>
              <a:avLst/>
              <a:gdLst/>
              <a:ahLst/>
              <a:cxnLst/>
              <a:rect l="l" t="t" r="r" b="b"/>
              <a:pathLst>
                <a:path w="43113" h="44359" extrusionOk="0">
                  <a:moveTo>
                    <a:pt x="37471" y="1"/>
                  </a:moveTo>
                  <a:cubicBezTo>
                    <a:pt x="37250" y="1"/>
                    <a:pt x="37038" y="33"/>
                    <a:pt x="36842" y="99"/>
                  </a:cubicBezTo>
                  <a:cubicBezTo>
                    <a:pt x="36058" y="621"/>
                    <a:pt x="35536" y="1666"/>
                    <a:pt x="36058" y="2450"/>
                  </a:cubicBezTo>
                  <a:cubicBezTo>
                    <a:pt x="37103" y="4279"/>
                    <a:pt x="37626" y="6370"/>
                    <a:pt x="37626" y="8460"/>
                  </a:cubicBezTo>
                  <a:cubicBezTo>
                    <a:pt x="37887" y="12118"/>
                    <a:pt x="36319" y="15515"/>
                    <a:pt x="33707" y="18127"/>
                  </a:cubicBezTo>
                  <a:cubicBezTo>
                    <a:pt x="30310" y="21263"/>
                    <a:pt x="26391" y="24137"/>
                    <a:pt x="21949" y="25966"/>
                  </a:cubicBezTo>
                  <a:cubicBezTo>
                    <a:pt x="17246" y="28056"/>
                    <a:pt x="12543" y="30408"/>
                    <a:pt x="8101" y="33282"/>
                  </a:cubicBezTo>
                  <a:cubicBezTo>
                    <a:pt x="5749" y="34850"/>
                    <a:pt x="3398" y="36679"/>
                    <a:pt x="1307" y="38769"/>
                  </a:cubicBezTo>
                  <a:cubicBezTo>
                    <a:pt x="524" y="39814"/>
                    <a:pt x="1" y="41120"/>
                    <a:pt x="1" y="42688"/>
                  </a:cubicBezTo>
                  <a:cubicBezTo>
                    <a:pt x="262" y="43211"/>
                    <a:pt x="524" y="43733"/>
                    <a:pt x="1307" y="44256"/>
                  </a:cubicBezTo>
                  <a:cubicBezTo>
                    <a:pt x="1447" y="44326"/>
                    <a:pt x="1606" y="44358"/>
                    <a:pt x="1769" y="44358"/>
                  </a:cubicBezTo>
                  <a:cubicBezTo>
                    <a:pt x="2212" y="44358"/>
                    <a:pt x="2684" y="44116"/>
                    <a:pt x="2875" y="43733"/>
                  </a:cubicBezTo>
                  <a:cubicBezTo>
                    <a:pt x="5488" y="39814"/>
                    <a:pt x="8885" y="36940"/>
                    <a:pt x="13065" y="34850"/>
                  </a:cubicBezTo>
                  <a:cubicBezTo>
                    <a:pt x="16201" y="33021"/>
                    <a:pt x="19336" y="31192"/>
                    <a:pt x="22733" y="29885"/>
                  </a:cubicBezTo>
                  <a:cubicBezTo>
                    <a:pt x="27697" y="27795"/>
                    <a:pt x="32400" y="24921"/>
                    <a:pt x="36319" y="21001"/>
                  </a:cubicBezTo>
                  <a:cubicBezTo>
                    <a:pt x="41284" y="16821"/>
                    <a:pt x="43113" y="9766"/>
                    <a:pt x="41023" y="3757"/>
                  </a:cubicBezTo>
                  <a:cubicBezTo>
                    <a:pt x="40500" y="2712"/>
                    <a:pt x="39977" y="1666"/>
                    <a:pt x="39455" y="883"/>
                  </a:cubicBezTo>
                  <a:cubicBezTo>
                    <a:pt x="38867" y="295"/>
                    <a:pt x="38132" y="1"/>
                    <a:pt x="374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2206350" y="3549900"/>
              <a:ext cx="437675" cy="933675"/>
            </a:xfrm>
            <a:custGeom>
              <a:avLst/>
              <a:gdLst/>
              <a:ahLst/>
              <a:cxnLst/>
              <a:rect l="l" t="t" r="r" b="b"/>
              <a:pathLst>
                <a:path w="17507" h="37347" extrusionOk="0">
                  <a:moveTo>
                    <a:pt x="8362" y="0"/>
                  </a:moveTo>
                  <a:cubicBezTo>
                    <a:pt x="7317" y="0"/>
                    <a:pt x="6533" y="784"/>
                    <a:pt x="6533" y="1829"/>
                  </a:cubicBezTo>
                  <a:cubicBezTo>
                    <a:pt x="5488" y="7316"/>
                    <a:pt x="3920" y="12803"/>
                    <a:pt x="1830" y="18029"/>
                  </a:cubicBezTo>
                  <a:cubicBezTo>
                    <a:pt x="785" y="20903"/>
                    <a:pt x="1" y="23777"/>
                    <a:pt x="1" y="26651"/>
                  </a:cubicBezTo>
                  <a:cubicBezTo>
                    <a:pt x="1" y="27958"/>
                    <a:pt x="1" y="29525"/>
                    <a:pt x="262" y="30832"/>
                  </a:cubicBezTo>
                  <a:cubicBezTo>
                    <a:pt x="785" y="33183"/>
                    <a:pt x="2352" y="35535"/>
                    <a:pt x="4443" y="36580"/>
                  </a:cubicBezTo>
                  <a:cubicBezTo>
                    <a:pt x="5782" y="37101"/>
                    <a:pt x="7164" y="37346"/>
                    <a:pt x="8522" y="37346"/>
                  </a:cubicBezTo>
                  <a:cubicBezTo>
                    <a:pt x="11932" y="37346"/>
                    <a:pt x="15190" y="35799"/>
                    <a:pt x="17245" y="33183"/>
                  </a:cubicBezTo>
                  <a:cubicBezTo>
                    <a:pt x="17507" y="32661"/>
                    <a:pt x="17507" y="32138"/>
                    <a:pt x="17245" y="31877"/>
                  </a:cubicBezTo>
                  <a:cubicBezTo>
                    <a:pt x="16984" y="31354"/>
                    <a:pt x="16200" y="30832"/>
                    <a:pt x="15678" y="30832"/>
                  </a:cubicBezTo>
                  <a:cubicBezTo>
                    <a:pt x="14110" y="31354"/>
                    <a:pt x="12542" y="32138"/>
                    <a:pt x="10713" y="32922"/>
                  </a:cubicBezTo>
                  <a:cubicBezTo>
                    <a:pt x="9763" y="33219"/>
                    <a:pt x="8908" y="33367"/>
                    <a:pt x="8149" y="33367"/>
                  </a:cubicBezTo>
                  <a:cubicBezTo>
                    <a:pt x="5572" y="33367"/>
                    <a:pt x="4122" y="31651"/>
                    <a:pt x="3920" y="28219"/>
                  </a:cubicBezTo>
                  <a:cubicBezTo>
                    <a:pt x="3659" y="25606"/>
                    <a:pt x="4181" y="23254"/>
                    <a:pt x="4965" y="20903"/>
                  </a:cubicBezTo>
                  <a:cubicBezTo>
                    <a:pt x="6010" y="17506"/>
                    <a:pt x="7317" y="14371"/>
                    <a:pt x="8362" y="11235"/>
                  </a:cubicBezTo>
                  <a:cubicBezTo>
                    <a:pt x="9407" y="8884"/>
                    <a:pt x="9930" y="6532"/>
                    <a:pt x="9930" y="3919"/>
                  </a:cubicBezTo>
                  <a:cubicBezTo>
                    <a:pt x="9930" y="3136"/>
                    <a:pt x="9930" y="2613"/>
                    <a:pt x="9930" y="1829"/>
                  </a:cubicBezTo>
                  <a:cubicBezTo>
                    <a:pt x="9930" y="1045"/>
                    <a:pt x="9407" y="0"/>
                    <a:pt x="83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1259200" y="2622325"/>
              <a:ext cx="398475" cy="405025"/>
            </a:xfrm>
            <a:custGeom>
              <a:avLst/>
              <a:gdLst/>
              <a:ahLst/>
              <a:cxnLst/>
              <a:rect l="l" t="t" r="r" b="b"/>
              <a:pathLst>
                <a:path w="15939" h="16201" extrusionOk="0">
                  <a:moveTo>
                    <a:pt x="11497" y="1"/>
                  </a:moveTo>
                  <a:cubicBezTo>
                    <a:pt x="8100" y="1"/>
                    <a:pt x="4704" y="1568"/>
                    <a:pt x="2613" y="4443"/>
                  </a:cubicBezTo>
                  <a:cubicBezTo>
                    <a:pt x="0" y="8623"/>
                    <a:pt x="1568" y="13849"/>
                    <a:pt x="6010" y="15939"/>
                  </a:cubicBezTo>
                  <a:cubicBezTo>
                    <a:pt x="6358" y="16113"/>
                    <a:pt x="6765" y="16200"/>
                    <a:pt x="7181" y="16200"/>
                  </a:cubicBezTo>
                  <a:cubicBezTo>
                    <a:pt x="8013" y="16200"/>
                    <a:pt x="8884" y="15852"/>
                    <a:pt x="9407" y="15155"/>
                  </a:cubicBezTo>
                  <a:cubicBezTo>
                    <a:pt x="10191" y="14110"/>
                    <a:pt x="9407" y="13065"/>
                    <a:pt x="8362" y="12281"/>
                  </a:cubicBezTo>
                  <a:cubicBezTo>
                    <a:pt x="8100" y="12281"/>
                    <a:pt x="7578" y="12020"/>
                    <a:pt x="7316" y="11759"/>
                  </a:cubicBezTo>
                  <a:cubicBezTo>
                    <a:pt x="4965" y="9930"/>
                    <a:pt x="5226" y="6533"/>
                    <a:pt x="7839" y="5226"/>
                  </a:cubicBezTo>
                  <a:cubicBezTo>
                    <a:pt x="9407" y="4181"/>
                    <a:pt x="11497" y="3920"/>
                    <a:pt x="13587" y="3920"/>
                  </a:cubicBezTo>
                  <a:cubicBezTo>
                    <a:pt x="14894" y="3920"/>
                    <a:pt x="15939" y="3659"/>
                    <a:pt x="15939" y="2352"/>
                  </a:cubicBezTo>
                  <a:cubicBezTo>
                    <a:pt x="15939" y="1307"/>
                    <a:pt x="14894" y="785"/>
                    <a:pt x="14110" y="523"/>
                  </a:cubicBezTo>
                  <a:cubicBezTo>
                    <a:pt x="13065" y="262"/>
                    <a:pt x="12281" y="1"/>
                    <a:pt x="11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2532950" y="2704350"/>
              <a:ext cx="287450" cy="172750"/>
            </a:xfrm>
            <a:custGeom>
              <a:avLst/>
              <a:gdLst/>
              <a:ahLst/>
              <a:cxnLst/>
              <a:rect l="l" t="t" r="r" b="b"/>
              <a:pathLst>
                <a:path w="11498" h="6910" extrusionOk="0">
                  <a:moveTo>
                    <a:pt x="9678" y="0"/>
                  </a:moveTo>
                  <a:cubicBezTo>
                    <a:pt x="9523" y="0"/>
                    <a:pt x="9407" y="116"/>
                    <a:pt x="9407" y="116"/>
                  </a:cubicBezTo>
                  <a:cubicBezTo>
                    <a:pt x="7056" y="2207"/>
                    <a:pt x="4181" y="3252"/>
                    <a:pt x="1307" y="3252"/>
                  </a:cubicBezTo>
                  <a:cubicBezTo>
                    <a:pt x="523" y="3252"/>
                    <a:pt x="1" y="3774"/>
                    <a:pt x="1" y="4558"/>
                  </a:cubicBezTo>
                  <a:cubicBezTo>
                    <a:pt x="262" y="5342"/>
                    <a:pt x="523" y="5865"/>
                    <a:pt x="1046" y="6387"/>
                  </a:cubicBezTo>
                  <a:cubicBezTo>
                    <a:pt x="1569" y="6649"/>
                    <a:pt x="2091" y="6910"/>
                    <a:pt x="2875" y="6910"/>
                  </a:cubicBezTo>
                  <a:cubicBezTo>
                    <a:pt x="5749" y="6910"/>
                    <a:pt x="8623" y="5865"/>
                    <a:pt x="10714" y="3513"/>
                  </a:cubicBezTo>
                  <a:cubicBezTo>
                    <a:pt x="11236" y="2991"/>
                    <a:pt x="11497" y="2468"/>
                    <a:pt x="11497" y="1684"/>
                  </a:cubicBezTo>
                  <a:cubicBezTo>
                    <a:pt x="11497" y="1162"/>
                    <a:pt x="10975" y="639"/>
                    <a:pt x="10714" y="116"/>
                  </a:cubicBezTo>
                  <a:lnTo>
                    <a:pt x="9930" y="116"/>
                  </a:lnTo>
                  <a:cubicBezTo>
                    <a:pt x="9843" y="29"/>
                    <a:pt x="9756" y="0"/>
                    <a:pt x="9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3">
    <p:bg>
      <p:bgPr>
        <a:blipFill>
          <a:blip r:embed="rId2">
            <a:alphaModFix/>
          </a:blip>
          <a:stretch>
            <a:fillRect/>
          </a:stretch>
        </a:blipFill>
        <a:effectLst/>
      </p:bgPr>
    </p:bg>
    <p:spTree>
      <p:nvGrpSpPr>
        <p:cNvPr id="1" name="Shape 681"/>
        <p:cNvGrpSpPr/>
        <p:nvPr/>
      </p:nvGrpSpPr>
      <p:grpSpPr>
        <a:xfrm>
          <a:off x="0" y="0"/>
          <a:ext cx="0" cy="0"/>
          <a:chOff x="0" y="0"/>
          <a:chExt cx="0" cy="0"/>
        </a:xfrm>
      </p:grpSpPr>
      <p:sp>
        <p:nvSpPr>
          <p:cNvPr id="682" name="Google Shape;682;p25"/>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5"/>
          <p:cNvGrpSpPr/>
          <p:nvPr/>
        </p:nvGrpSpPr>
        <p:grpSpPr>
          <a:xfrm rot="10800000" flipH="1">
            <a:off x="161844" y="-2"/>
            <a:ext cx="1384149" cy="629377"/>
            <a:chOff x="185500" y="1150675"/>
            <a:chExt cx="7156925" cy="3254275"/>
          </a:xfrm>
        </p:grpSpPr>
        <p:sp>
          <p:nvSpPr>
            <p:cNvPr id="684" name="Google Shape;684;p25"/>
            <p:cNvSpPr/>
            <p:nvPr/>
          </p:nvSpPr>
          <p:spPr>
            <a:xfrm>
              <a:off x="1172400" y="1670150"/>
              <a:ext cx="5525375" cy="2229975"/>
            </a:xfrm>
            <a:custGeom>
              <a:avLst/>
              <a:gdLst/>
              <a:ahLst/>
              <a:cxnLst/>
              <a:rect l="l" t="t" r="r" b="b"/>
              <a:pathLst>
                <a:path w="221015" h="89199" extrusionOk="0">
                  <a:moveTo>
                    <a:pt x="11043" y="1"/>
                  </a:moveTo>
                  <a:lnTo>
                    <a:pt x="13148" y="2369"/>
                  </a:lnTo>
                  <a:cubicBezTo>
                    <a:pt x="12915" y="2351"/>
                    <a:pt x="12683" y="2343"/>
                    <a:pt x="12452" y="2343"/>
                  </a:cubicBezTo>
                  <a:cubicBezTo>
                    <a:pt x="5653" y="2343"/>
                    <a:pt x="1" y="9706"/>
                    <a:pt x="255" y="16577"/>
                  </a:cubicBezTo>
                  <a:cubicBezTo>
                    <a:pt x="1045" y="23945"/>
                    <a:pt x="5518" y="30260"/>
                    <a:pt x="12096" y="33680"/>
                  </a:cubicBezTo>
                  <a:cubicBezTo>
                    <a:pt x="18411" y="36838"/>
                    <a:pt x="25252" y="39206"/>
                    <a:pt x="32356" y="40258"/>
                  </a:cubicBezTo>
                  <a:cubicBezTo>
                    <a:pt x="92874" y="52625"/>
                    <a:pt x="152603" y="68938"/>
                    <a:pt x="211016" y="89199"/>
                  </a:cubicBezTo>
                  <a:lnTo>
                    <a:pt x="221014" y="53414"/>
                  </a:lnTo>
                  <a:lnTo>
                    <a:pt x="11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205225" y="1242250"/>
              <a:ext cx="7137200" cy="3065725"/>
            </a:xfrm>
            <a:custGeom>
              <a:avLst/>
              <a:gdLst/>
              <a:ahLst/>
              <a:cxnLst/>
              <a:rect l="l" t="t" r="r" b="b"/>
              <a:pathLst>
                <a:path w="285488" h="122629" extrusionOk="0">
                  <a:moveTo>
                    <a:pt x="47370" y="1"/>
                  </a:moveTo>
                  <a:cubicBezTo>
                    <a:pt x="34604" y="1"/>
                    <a:pt x="21272" y="3748"/>
                    <a:pt x="12367" y="12907"/>
                  </a:cubicBezTo>
                  <a:cubicBezTo>
                    <a:pt x="3158" y="22116"/>
                    <a:pt x="0" y="37903"/>
                    <a:pt x="7368" y="48954"/>
                  </a:cubicBezTo>
                  <a:cubicBezTo>
                    <a:pt x="13946" y="58953"/>
                    <a:pt x="26576" y="62373"/>
                    <a:pt x="38153" y="65531"/>
                  </a:cubicBezTo>
                  <a:lnTo>
                    <a:pt x="262596" y="122628"/>
                  </a:lnTo>
                  <a:cubicBezTo>
                    <a:pt x="201288" y="92632"/>
                    <a:pt x="134719" y="74477"/>
                    <a:pt x="67360" y="64478"/>
                  </a:cubicBezTo>
                  <a:cubicBezTo>
                    <a:pt x="58150" y="63163"/>
                    <a:pt x="48941" y="62110"/>
                    <a:pt x="40784" y="57374"/>
                  </a:cubicBezTo>
                  <a:cubicBezTo>
                    <a:pt x="32627" y="52638"/>
                    <a:pt x="26313" y="43955"/>
                    <a:pt x="27891" y="34746"/>
                  </a:cubicBezTo>
                  <a:cubicBezTo>
                    <a:pt x="29470" y="25536"/>
                    <a:pt x="38416" y="18958"/>
                    <a:pt x="47625" y="17380"/>
                  </a:cubicBezTo>
                  <a:cubicBezTo>
                    <a:pt x="49873" y="16994"/>
                    <a:pt x="52121" y="16829"/>
                    <a:pt x="54369" y="16829"/>
                  </a:cubicBezTo>
                  <a:cubicBezTo>
                    <a:pt x="61330" y="16829"/>
                    <a:pt x="68292" y="18420"/>
                    <a:pt x="75253" y="20011"/>
                  </a:cubicBezTo>
                  <a:lnTo>
                    <a:pt x="279699" y="68952"/>
                  </a:lnTo>
                  <a:lnTo>
                    <a:pt x="285487" y="66847"/>
                  </a:lnTo>
                  <a:lnTo>
                    <a:pt x="87094" y="7644"/>
                  </a:lnTo>
                  <a:cubicBezTo>
                    <a:pt x="74464" y="3961"/>
                    <a:pt x="61834" y="277"/>
                    <a:pt x="48678" y="14"/>
                  </a:cubicBezTo>
                  <a:cubicBezTo>
                    <a:pt x="48243" y="5"/>
                    <a:pt x="47807" y="1"/>
                    <a:pt x="47370"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185500" y="1150675"/>
              <a:ext cx="7137175" cy="3254275"/>
            </a:xfrm>
            <a:custGeom>
              <a:avLst/>
              <a:gdLst/>
              <a:ahLst/>
              <a:cxnLst/>
              <a:rect l="l" t="t" r="r" b="b"/>
              <a:pathLst>
                <a:path w="285487" h="130171" extrusionOk="0">
                  <a:moveTo>
                    <a:pt x="41310" y="22095"/>
                  </a:moveTo>
                  <a:lnTo>
                    <a:pt x="41310" y="22095"/>
                  </a:lnTo>
                  <a:cubicBezTo>
                    <a:pt x="38416" y="29989"/>
                    <a:pt x="36311" y="38146"/>
                    <a:pt x="34469" y="46565"/>
                  </a:cubicBezTo>
                  <a:cubicBezTo>
                    <a:pt x="32890" y="37619"/>
                    <a:pt x="35258" y="28673"/>
                    <a:pt x="41310" y="22095"/>
                  </a:cubicBezTo>
                  <a:close/>
                  <a:moveTo>
                    <a:pt x="34806" y="15978"/>
                  </a:moveTo>
                  <a:cubicBezTo>
                    <a:pt x="36541" y="15978"/>
                    <a:pt x="38284" y="16175"/>
                    <a:pt x="39995" y="16570"/>
                  </a:cubicBezTo>
                  <a:cubicBezTo>
                    <a:pt x="35785" y="21569"/>
                    <a:pt x="32627" y="27358"/>
                    <a:pt x="31048" y="33673"/>
                  </a:cubicBezTo>
                  <a:cubicBezTo>
                    <a:pt x="29733" y="39198"/>
                    <a:pt x="29470" y="44987"/>
                    <a:pt x="30522" y="50512"/>
                  </a:cubicBezTo>
                  <a:cubicBezTo>
                    <a:pt x="30785" y="51039"/>
                    <a:pt x="31048" y="52091"/>
                    <a:pt x="29996" y="52091"/>
                  </a:cubicBezTo>
                  <a:cubicBezTo>
                    <a:pt x="29842" y="52168"/>
                    <a:pt x="29665" y="52200"/>
                    <a:pt x="29479" y="52200"/>
                  </a:cubicBezTo>
                  <a:cubicBezTo>
                    <a:pt x="29030" y="52200"/>
                    <a:pt x="28526" y="52014"/>
                    <a:pt x="28154" y="51828"/>
                  </a:cubicBezTo>
                  <a:cubicBezTo>
                    <a:pt x="21839" y="47355"/>
                    <a:pt x="17629" y="41040"/>
                    <a:pt x="16050" y="33409"/>
                  </a:cubicBezTo>
                  <a:cubicBezTo>
                    <a:pt x="14998" y="28936"/>
                    <a:pt x="16840" y="24200"/>
                    <a:pt x="20524" y="21306"/>
                  </a:cubicBezTo>
                  <a:cubicBezTo>
                    <a:pt x="24470" y="17754"/>
                    <a:pt x="29601" y="15978"/>
                    <a:pt x="34806" y="15978"/>
                  </a:cubicBezTo>
                  <a:close/>
                  <a:moveTo>
                    <a:pt x="51391" y="18052"/>
                  </a:moveTo>
                  <a:cubicBezTo>
                    <a:pt x="52434" y="18052"/>
                    <a:pt x="53680" y="18281"/>
                    <a:pt x="55256" y="18675"/>
                  </a:cubicBezTo>
                  <a:cubicBezTo>
                    <a:pt x="93671" y="28673"/>
                    <a:pt x="132350" y="38672"/>
                    <a:pt x="170766" y="48670"/>
                  </a:cubicBezTo>
                  <a:cubicBezTo>
                    <a:pt x="191289" y="53933"/>
                    <a:pt x="211550" y="59195"/>
                    <a:pt x="231810" y="64984"/>
                  </a:cubicBezTo>
                  <a:cubicBezTo>
                    <a:pt x="242598" y="68405"/>
                    <a:pt x="253649" y="71562"/>
                    <a:pt x="264700" y="74719"/>
                  </a:cubicBezTo>
                  <a:cubicBezTo>
                    <a:pt x="267068" y="75246"/>
                    <a:pt x="267332" y="76035"/>
                    <a:pt x="266016" y="77877"/>
                  </a:cubicBezTo>
                  <a:cubicBezTo>
                    <a:pt x="262858" y="81824"/>
                    <a:pt x="260490" y="86297"/>
                    <a:pt x="258649" y="91033"/>
                  </a:cubicBezTo>
                  <a:cubicBezTo>
                    <a:pt x="255754" y="97085"/>
                    <a:pt x="254965" y="103926"/>
                    <a:pt x="256807" y="110504"/>
                  </a:cubicBezTo>
                  <a:cubicBezTo>
                    <a:pt x="257070" y="111556"/>
                    <a:pt x="257070" y="112872"/>
                    <a:pt x="256280" y="113661"/>
                  </a:cubicBezTo>
                  <a:cubicBezTo>
                    <a:pt x="242861" y="110504"/>
                    <a:pt x="229705" y="107347"/>
                    <a:pt x="216286" y="103926"/>
                  </a:cubicBezTo>
                  <a:cubicBezTo>
                    <a:pt x="203656" y="100768"/>
                    <a:pt x="191026" y="97085"/>
                    <a:pt x="178396" y="94190"/>
                  </a:cubicBezTo>
                  <a:cubicBezTo>
                    <a:pt x="163399" y="91033"/>
                    <a:pt x="148401" y="87612"/>
                    <a:pt x="133666" y="83402"/>
                  </a:cubicBezTo>
                  <a:cubicBezTo>
                    <a:pt x="121562" y="79719"/>
                    <a:pt x="109459" y="75772"/>
                    <a:pt x="97092" y="72088"/>
                  </a:cubicBezTo>
                  <a:cubicBezTo>
                    <a:pt x="88672" y="69457"/>
                    <a:pt x="80515" y="67089"/>
                    <a:pt x="72095" y="64721"/>
                  </a:cubicBezTo>
                  <a:cubicBezTo>
                    <a:pt x="62623" y="62353"/>
                    <a:pt x="52887" y="59985"/>
                    <a:pt x="43415" y="57617"/>
                  </a:cubicBezTo>
                  <a:cubicBezTo>
                    <a:pt x="39731" y="56827"/>
                    <a:pt x="39468" y="56564"/>
                    <a:pt x="39205" y="52617"/>
                  </a:cubicBezTo>
                  <a:cubicBezTo>
                    <a:pt x="38942" y="43671"/>
                    <a:pt x="40258" y="34725"/>
                    <a:pt x="43678" y="26305"/>
                  </a:cubicBezTo>
                  <a:cubicBezTo>
                    <a:pt x="44204" y="24990"/>
                    <a:pt x="44994" y="23674"/>
                    <a:pt x="45783" y="22621"/>
                  </a:cubicBezTo>
                  <a:cubicBezTo>
                    <a:pt x="47626" y="19304"/>
                    <a:pt x="48953" y="18052"/>
                    <a:pt x="51391" y="18052"/>
                  </a:cubicBezTo>
                  <a:close/>
                  <a:moveTo>
                    <a:pt x="39640" y="3982"/>
                  </a:moveTo>
                  <a:cubicBezTo>
                    <a:pt x="43095" y="3982"/>
                    <a:pt x="46580" y="4487"/>
                    <a:pt x="49993" y="5519"/>
                  </a:cubicBezTo>
                  <a:cubicBezTo>
                    <a:pt x="65780" y="9465"/>
                    <a:pt x="81305" y="14202"/>
                    <a:pt x="97092" y="18411"/>
                  </a:cubicBezTo>
                  <a:cubicBezTo>
                    <a:pt x="115774" y="23674"/>
                    <a:pt x="134718" y="28410"/>
                    <a:pt x="153400" y="33409"/>
                  </a:cubicBezTo>
                  <a:lnTo>
                    <a:pt x="274699" y="66563"/>
                  </a:lnTo>
                  <a:cubicBezTo>
                    <a:pt x="275488" y="66826"/>
                    <a:pt x="276541" y="67089"/>
                    <a:pt x="277330" y="67352"/>
                  </a:cubicBezTo>
                  <a:cubicBezTo>
                    <a:pt x="279172" y="67878"/>
                    <a:pt x="279698" y="68931"/>
                    <a:pt x="279435" y="70246"/>
                  </a:cubicBezTo>
                  <a:cubicBezTo>
                    <a:pt x="278962" y="72139"/>
                    <a:pt x="277851" y="73180"/>
                    <a:pt x="276102" y="73180"/>
                  </a:cubicBezTo>
                  <a:cubicBezTo>
                    <a:pt x="275906" y="73180"/>
                    <a:pt x="275701" y="73167"/>
                    <a:pt x="275488" y="73141"/>
                  </a:cubicBezTo>
                  <a:cubicBezTo>
                    <a:pt x="273646" y="72878"/>
                    <a:pt x="271541" y="72351"/>
                    <a:pt x="269700" y="71825"/>
                  </a:cubicBezTo>
                  <a:cubicBezTo>
                    <a:pt x="254965" y="67878"/>
                    <a:pt x="239967" y="63668"/>
                    <a:pt x="225232" y="59195"/>
                  </a:cubicBezTo>
                  <a:cubicBezTo>
                    <a:pt x="198657" y="51039"/>
                    <a:pt x="171292" y="44987"/>
                    <a:pt x="144191" y="37882"/>
                  </a:cubicBezTo>
                  <a:lnTo>
                    <a:pt x="56571" y="15254"/>
                  </a:lnTo>
                  <a:cubicBezTo>
                    <a:pt x="50256" y="13149"/>
                    <a:pt x="43678" y="12097"/>
                    <a:pt x="37100" y="11833"/>
                  </a:cubicBezTo>
                  <a:cubicBezTo>
                    <a:pt x="31838" y="11833"/>
                    <a:pt x="26575" y="13149"/>
                    <a:pt x="21839" y="15780"/>
                  </a:cubicBezTo>
                  <a:cubicBezTo>
                    <a:pt x="13682" y="19990"/>
                    <a:pt x="9999" y="29989"/>
                    <a:pt x="13419" y="38672"/>
                  </a:cubicBezTo>
                  <a:cubicBezTo>
                    <a:pt x="17366" y="48670"/>
                    <a:pt x="25260" y="56564"/>
                    <a:pt x="34995" y="60248"/>
                  </a:cubicBezTo>
                  <a:cubicBezTo>
                    <a:pt x="35521" y="60511"/>
                    <a:pt x="36048" y="60774"/>
                    <a:pt x="36311" y="60774"/>
                  </a:cubicBezTo>
                  <a:cubicBezTo>
                    <a:pt x="56045" y="64195"/>
                    <a:pt x="75253" y="68931"/>
                    <a:pt x="94461" y="75246"/>
                  </a:cubicBezTo>
                  <a:cubicBezTo>
                    <a:pt x="107880" y="79193"/>
                    <a:pt x="121299" y="83666"/>
                    <a:pt x="134981" y="87612"/>
                  </a:cubicBezTo>
                  <a:cubicBezTo>
                    <a:pt x="144980" y="90770"/>
                    <a:pt x="155242" y="93401"/>
                    <a:pt x="165503" y="95243"/>
                  </a:cubicBezTo>
                  <a:cubicBezTo>
                    <a:pt x="171555" y="96295"/>
                    <a:pt x="177344" y="97874"/>
                    <a:pt x="183133" y="99453"/>
                  </a:cubicBezTo>
                  <a:cubicBezTo>
                    <a:pt x="205498" y="104978"/>
                    <a:pt x="227600" y="111293"/>
                    <a:pt x="250229" y="116293"/>
                  </a:cubicBezTo>
                  <a:cubicBezTo>
                    <a:pt x="255228" y="117345"/>
                    <a:pt x="259964" y="118924"/>
                    <a:pt x="264963" y="120239"/>
                  </a:cubicBezTo>
                  <a:cubicBezTo>
                    <a:pt x="266279" y="120766"/>
                    <a:pt x="267068" y="121818"/>
                    <a:pt x="267332" y="123134"/>
                  </a:cubicBezTo>
                  <a:cubicBezTo>
                    <a:pt x="267332" y="124335"/>
                    <a:pt x="266674" y="125536"/>
                    <a:pt x="265758" y="125536"/>
                  </a:cubicBezTo>
                  <a:cubicBezTo>
                    <a:pt x="265671" y="125536"/>
                    <a:pt x="265581" y="125525"/>
                    <a:pt x="265490" y="125502"/>
                  </a:cubicBezTo>
                  <a:cubicBezTo>
                    <a:pt x="263385" y="125239"/>
                    <a:pt x="261543" y="124713"/>
                    <a:pt x="259438" y="124186"/>
                  </a:cubicBezTo>
                  <a:lnTo>
                    <a:pt x="147085" y="95243"/>
                  </a:lnTo>
                  <a:lnTo>
                    <a:pt x="147085" y="94980"/>
                  </a:lnTo>
                  <a:lnTo>
                    <a:pt x="40784" y="67615"/>
                  </a:lnTo>
                  <a:cubicBezTo>
                    <a:pt x="38679" y="67089"/>
                    <a:pt x="36837" y="66300"/>
                    <a:pt x="34732" y="66036"/>
                  </a:cubicBezTo>
                  <a:cubicBezTo>
                    <a:pt x="27891" y="64984"/>
                    <a:pt x="21576" y="61563"/>
                    <a:pt x="16840" y="56564"/>
                  </a:cubicBezTo>
                  <a:cubicBezTo>
                    <a:pt x="13419" y="53144"/>
                    <a:pt x="10788" y="49197"/>
                    <a:pt x="8946" y="44724"/>
                  </a:cubicBezTo>
                  <a:cubicBezTo>
                    <a:pt x="3157" y="31041"/>
                    <a:pt x="6315" y="20253"/>
                    <a:pt x="17366" y="11833"/>
                  </a:cubicBezTo>
                  <a:cubicBezTo>
                    <a:pt x="23797" y="6689"/>
                    <a:pt x="31640" y="3982"/>
                    <a:pt x="39640" y="3982"/>
                  </a:cubicBezTo>
                  <a:close/>
                  <a:moveTo>
                    <a:pt x="40340" y="1"/>
                  </a:moveTo>
                  <a:cubicBezTo>
                    <a:pt x="30989" y="1"/>
                    <a:pt x="21793" y="3195"/>
                    <a:pt x="14472" y="9202"/>
                  </a:cubicBezTo>
                  <a:cubicBezTo>
                    <a:pt x="4473" y="16833"/>
                    <a:pt x="0" y="26831"/>
                    <a:pt x="2894" y="39461"/>
                  </a:cubicBezTo>
                  <a:cubicBezTo>
                    <a:pt x="4999" y="47355"/>
                    <a:pt x="9209" y="54722"/>
                    <a:pt x="15261" y="60511"/>
                  </a:cubicBezTo>
                  <a:cubicBezTo>
                    <a:pt x="19471" y="63932"/>
                    <a:pt x="23944" y="67089"/>
                    <a:pt x="28943" y="69194"/>
                  </a:cubicBezTo>
                  <a:cubicBezTo>
                    <a:pt x="29996" y="69720"/>
                    <a:pt x="30785" y="69720"/>
                    <a:pt x="31838" y="69720"/>
                  </a:cubicBezTo>
                  <a:cubicBezTo>
                    <a:pt x="34995" y="69983"/>
                    <a:pt x="38153" y="70510"/>
                    <a:pt x="41047" y="71562"/>
                  </a:cubicBezTo>
                  <a:lnTo>
                    <a:pt x="150242" y="99716"/>
                  </a:lnTo>
                  <a:lnTo>
                    <a:pt x="150242" y="99979"/>
                  </a:lnTo>
                  <a:lnTo>
                    <a:pt x="163925" y="103926"/>
                  </a:lnTo>
                  <a:cubicBezTo>
                    <a:pt x="196815" y="112346"/>
                    <a:pt x="229968" y="120766"/>
                    <a:pt x="262858" y="129449"/>
                  </a:cubicBezTo>
                  <a:cubicBezTo>
                    <a:pt x="264486" y="129893"/>
                    <a:pt x="265843" y="130170"/>
                    <a:pt x="266953" y="130170"/>
                  </a:cubicBezTo>
                  <a:cubicBezTo>
                    <a:pt x="269792" y="130170"/>
                    <a:pt x="271015" y="128356"/>
                    <a:pt x="271015" y="122871"/>
                  </a:cubicBezTo>
                  <a:lnTo>
                    <a:pt x="271015" y="122344"/>
                  </a:lnTo>
                  <a:cubicBezTo>
                    <a:pt x="271541" y="119976"/>
                    <a:pt x="269963" y="117608"/>
                    <a:pt x="267332" y="117345"/>
                  </a:cubicBezTo>
                  <a:cubicBezTo>
                    <a:pt x="262595" y="116556"/>
                    <a:pt x="261280" y="113135"/>
                    <a:pt x="260227" y="109188"/>
                  </a:cubicBezTo>
                  <a:cubicBezTo>
                    <a:pt x="259438" y="105768"/>
                    <a:pt x="259438" y="102347"/>
                    <a:pt x="260227" y="98927"/>
                  </a:cubicBezTo>
                  <a:cubicBezTo>
                    <a:pt x="261543" y="93927"/>
                    <a:pt x="263385" y="88928"/>
                    <a:pt x="266279" y="84455"/>
                  </a:cubicBezTo>
                  <a:cubicBezTo>
                    <a:pt x="267595" y="82613"/>
                    <a:pt x="268910" y="80771"/>
                    <a:pt x="270489" y="79193"/>
                  </a:cubicBezTo>
                  <a:cubicBezTo>
                    <a:pt x="271322" y="77860"/>
                    <a:pt x="272788" y="77160"/>
                    <a:pt x="274219" y="77160"/>
                  </a:cubicBezTo>
                  <a:cubicBezTo>
                    <a:pt x="275048" y="77160"/>
                    <a:pt x="275865" y="77394"/>
                    <a:pt x="276541" y="77877"/>
                  </a:cubicBezTo>
                  <a:cubicBezTo>
                    <a:pt x="277067" y="78403"/>
                    <a:pt x="277856" y="78666"/>
                    <a:pt x="278383" y="78929"/>
                  </a:cubicBezTo>
                  <a:cubicBezTo>
                    <a:pt x="278665" y="79070"/>
                    <a:pt x="278947" y="79136"/>
                    <a:pt x="279213" y="79136"/>
                  </a:cubicBezTo>
                  <a:cubicBezTo>
                    <a:pt x="279942" y="79136"/>
                    <a:pt x="280558" y="78647"/>
                    <a:pt x="280751" y="77877"/>
                  </a:cubicBezTo>
                  <a:cubicBezTo>
                    <a:pt x="282066" y="74983"/>
                    <a:pt x="283119" y="71299"/>
                    <a:pt x="284434" y="69194"/>
                  </a:cubicBezTo>
                  <a:cubicBezTo>
                    <a:pt x="285487" y="66826"/>
                    <a:pt x="284698" y="64984"/>
                    <a:pt x="281803" y="64195"/>
                  </a:cubicBezTo>
                  <a:cubicBezTo>
                    <a:pt x="275751" y="62879"/>
                    <a:pt x="269700" y="61037"/>
                    <a:pt x="263911" y="59458"/>
                  </a:cubicBezTo>
                  <a:lnTo>
                    <a:pt x="150769" y="28673"/>
                  </a:lnTo>
                  <a:cubicBezTo>
                    <a:pt x="117615" y="19727"/>
                    <a:pt x="84462" y="10518"/>
                    <a:pt x="51572" y="1572"/>
                  </a:cubicBezTo>
                  <a:cubicBezTo>
                    <a:pt x="47877" y="516"/>
                    <a:pt x="44096" y="1"/>
                    <a:pt x="40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1599775" y="1821450"/>
              <a:ext cx="3190375" cy="807900"/>
            </a:xfrm>
            <a:custGeom>
              <a:avLst/>
              <a:gdLst/>
              <a:ahLst/>
              <a:cxnLst/>
              <a:rect l="l" t="t" r="r" b="b"/>
              <a:pathLst>
                <a:path w="127615" h="32316" extrusionOk="0">
                  <a:moveTo>
                    <a:pt x="1316" y="0"/>
                  </a:moveTo>
                  <a:cubicBezTo>
                    <a:pt x="526" y="264"/>
                    <a:pt x="0" y="1053"/>
                    <a:pt x="263" y="1579"/>
                  </a:cubicBezTo>
                  <a:cubicBezTo>
                    <a:pt x="263" y="2105"/>
                    <a:pt x="526" y="2368"/>
                    <a:pt x="790" y="2895"/>
                  </a:cubicBezTo>
                  <a:cubicBezTo>
                    <a:pt x="2631" y="3947"/>
                    <a:pt x="4473" y="4473"/>
                    <a:pt x="6578" y="4737"/>
                  </a:cubicBezTo>
                  <a:lnTo>
                    <a:pt x="62623" y="17893"/>
                  </a:lnTo>
                  <a:cubicBezTo>
                    <a:pt x="82094" y="22366"/>
                    <a:pt x="101828" y="26839"/>
                    <a:pt x="121299" y="31312"/>
                  </a:cubicBezTo>
                  <a:cubicBezTo>
                    <a:pt x="122399" y="31626"/>
                    <a:pt x="123593" y="32316"/>
                    <a:pt x="124713" y="32316"/>
                  </a:cubicBezTo>
                  <a:cubicBezTo>
                    <a:pt x="125468" y="32316"/>
                    <a:pt x="126189" y="32002"/>
                    <a:pt x="126825" y="31049"/>
                  </a:cubicBezTo>
                  <a:cubicBezTo>
                    <a:pt x="127614" y="29733"/>
                    <a:pt x="126035" y="28417"/>
                    <a:pt x="122089" y="27365"/>
                  </a:cubicBezTo>
                  <a:cubicBezTo>
                    <a:pt x="115247" y="26049"/>
                    <a:pt x="108143" y="24471"/>
                    <a:pt x="101302" y="22892"/>
                  </a:cubicBezTo>
                  <a:cubicBezTo>
                    <a:pt x="72095" y="16051"/>
                    <a:pt x="43152" y="9210"/>
                    <a:pt x="13946" y="2368"/>
                  </a:cubicBezTo>
                  <a:cubicBezTo>
                    <a:pt x="10788" y="1579"/>
                    <a:pt x="7631" y="790"/>
                    <a:pt x="4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1474775" y="1989175"/>
              <a:ext cx="2085275" cy="554475"/>
            </a:xfrm>
            <a:custGeom>
              <a:avLst/>
              <a:gdLst/>
              <a:ahLst/>
              <a:cxnLst/>
              <a:rect l="l" t="t" r="r" b="b"/>
              <a:pathLst>
                <a:path w="83411" h="22179" extrusionOk="0">
                  <a:moveTo>
                    <a:pt x="2698" y="1"/>
                  </a:moveTo>
                  <a:cubicBezTo>
                    <a:pt x="1974" y="1"/>
                    <a:pt x="1316" y="264"/>
                    <a:pt x="790" y="1185"/>
                  </a:cubicBezTo>
                  <a:cubicBezTo>
                    <a:pt x="1" y="2238"/>
                    <a:pt x="1316" y="3553"/>
                    <a:pt x="3685" y="4079"/>
                  </a:cubicBezTo>
                  <a:cubicBezTo>
                    <a:pt x="5000" y="4606"/>
                    <a:pt x="6316" y="4869"/>
                    <a:pt x="7631" y="5132"/>
                  </a:cubicBezTo>
                  <a:lnTo>
                    <a:pt x="41048" y="13025"/>
                  </a:lnTo>
                  <a:lnTo>
                    <a:pt x="41311" y="12499"/>
                  </a:lnTo>
                  <a:lnTo>
                    <a:pt x="49731" y="14867"/>
                  </a:lnTo>
                  <a:lnTo>
                    <a:pt x="79200" y="21972"/>
                  </a:lnTo>
                  <a:cubicBezTo>
                    <a:pt x="79553" y="22113"/>
                    <a:pt x="79924" y="22178"/>
                    <a:pt x="80294" y="22178"/>
                  </a:cubicBezTo>
                  <a:cubicBezTo>
                    <a:pt x="81305" y="22178"/>
                    <a:pt x="82306" y="21690"/>
                    <a:pt x="82884" y="20919"/>
                  </a:cubicBezTo>
                  <a:cubicBezTo>
                    <a:pt x="83410" y="20130"/>
                    <a:pt x="81832" y="18551"/>
                    <a:pt x="80516" y="18288"/>
                  </a:cubicBezTo>
                  <a:cubicBezTo>
                    <a:pt x="79200" y="17762"/>
                    <a:pt x="77885" y="17499"/>
                    <a:pt x="76569" y="17235"/>
                  </a:cubicBezTo>
                  <a:lnTo>
                    <a:pt x="5790" y="396"/>
                  </a:lnTo>
                  <a:lnTo>
                    <a:pt x="5000" y="396"/>
                  </a:lnTo>
                  <a:cubicBezTo>
                    <a:pt x="4211" y="264"/>
                    <a:pt x="3421" y="1"/>
                    <a:pt x="2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046650" y="2647575"/>
              <a:ext cx="1401150" cy="414900"/>
            </a:xfrm>
            <a:custGeom>
              <a:avLst/>
              <a:gdLst/>
              <a:ahLst/>
              <a:cxnLst/>
              <a:rect l="l" t="t" r="r" b="b"/>
              <a:pathLst>
                <a:path w="56046" h="16596" extrusionOk="0">
                  <a:moveTo>
                    <a:pt x="1940" y="1"/>
                  </a:moveTo>
                  <a:cubicBezTo>
                    <a:pt x="730" y="1"/>
                    <a:pt x="1" y="530"/>
                    <a:pt x="1" y="1424"/>
                  </a:cubicBezTo>
                  <a:cubicBezTo>
                    <a:pt x="264" y="3003"/>
                    <a:pt x="1580" y="3266"/>
                    <a:pt x="2895" y="3792"/>
                  </a:cubicBezTo>
                  <a:cubicBezTo>
                    <a:pt x="11052" y="5897"/>
                    <a:pt x="19472" y="8002"/>
                    <a:pt x="27629" y="10107"/>
                  </a:cubicBezTo>
                  <a:lnTo>
                    <a:pt x="27365" y="10107"/>
                  </a:lnTo>
                  <a:lnTo>
                    <a:pt x="50783" y="16159"/>
                  </a:lnTo>
                  <a:cubicBezTo>
                    <a:pt x="51554" y="16467"/>
                    <a:pt x="52325" y="16595"/>
                    <a:pt x="53095" y="16595"/>
                  </a:cubicBezTo>
                  <a:cubicBezTo>
                    <a:pt x="53640" y="16595"/>
                    <a:pt x="54185" y="16531"/>
                    <a:pt x="54730" y="16422"/>
                  </a:cubicBezTo>
                  <a:cubicBezTo>
                    <a:pt x="54993" y="16422"/>
                    <a:pt x="55256" y="15896"/>
                    <a:pt x="55520" y="15633"/>
                  </a:cubicBezTo>
                  <a:cubicBezTo>
                    <a:pt x="56046" y="15107"/>
                    <a:pt x="55783" y="14843"/>
                    <a:pt x="55256" y="14317"/>
                  </a:cubicBezTo>
                  <a:cubicBezTo>
                    <a:pt x="54204" y="13265"/>
                    <a:pt x="52625" y="12739"/>
                    <a:pt x="51046" y="12475"/>
                  </a:cubicBezTo>
                  <a:cubicBezTo>
                    <a:pt x="35259" y="8265"/>
                    <a:pt x="19735" y="4319"/>
                    <a:pt x="3948" y="372"/>
                  </a:cubicBezTo>
                  <a:cubicBezTo>
                    <a:pt x="3189" y="119"/>
                    <a:pt x="2511" y="1"/>
                    <a:pt x="1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1409000" y="2170075"/>
              <a:ext cx="499950" cy="190800"/>
            </a:xfrm>
            <a:custGeom>
              <a:avLst/>
              <a:gdLst/>
              <a:ahLst/>
              <a:cxnLst/>
              <a:rect l="l" t="t" r="r" b="b"/>
              <a:pathLst>
                <a:path w="19998" h="7632" extrusionOk="0">
                  <a:moveTo>
                    <a:pt x="1842" y="1"/>
                  </a:moveTo>
                  <a:cubicBezTo>
                    <a:pt x="1316" y="1"/>
                    <a:pt x="527" y="527"/>
                    <a:pt x="264" y="1053"/>
                  </a:cubicBezTo>
                  <a:cubicBezTo>
                    <a:pt x="1" y="1843"/>
                    <a:pt x="264" y="2369"/>
                    <a:pt x="790" y="2895"/>
                  </a:cubicBezTo>
                  <a:cubicBezTo>
                    <a:pt x="3684" y="4474"/>
                    <a:pt x="6842" y="5789"/>
                    <a:pt x="10262" y="6316"/>
                  </a:cubicBezTo>
                  <a:cubicBezTo>
                    <a:pt x="12894" y="6842"/>
                    <a:pt x="15525" y="7368"/>
                    <a:pt x="18419" y="7631"/>
                  </a:cubicBezTo>
                  <a:cubicBezTo>
                    <a:pt x="19209" y="7368"/>
                    <a:pt x="19735" y="6842"/>
                    <a:pt x="19735" y="6316"/>
                  </a:cubicBezTo>
                  <a:cubicBezTo>
                    <a:pt x="19998" y="5526"/>
                    <a:pt x="19735" y="4737"/>
                    <a:pt x="19209" y="4474"/>
                  </a:cubicBezTo>
                  <a:cubicBezTo>
                    <a:pt x="13420" y="2895"/>
                    <a:pt x="7631" y="1580"/>
                    <a:pt x="1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25"/>
          <p:cNvGrpSpPr/>
          <p:nvPr/>
        </p:nvGrpSpPr>
        <p:grpSpPr>
          <a:xfrm rot="1177724">
            <a:off x="8385808" y="3771965"/>
            <a:ext cx="437496" cy="1336893"/>
            <a:chOff x="2927175" y="237525"/>
            <a:chExt cx="1675775" cy="5120800"/>
          </a:xfrm>
        </p:grpSpPr>
        <p:sp>
          <p:nvSpPr>
            <p:cNvPr id="692" name="Google Shape;692;p25"/>
            <p:cNvSpPr/>
            <p:nvPr/>
          </p:nvSpPr>
          <p:spPr>
            <a:xfrm>
              <a:off x="3196775" y="4615200"/>
              <a:ext cx="21150" cy="5300"/>
            </a:xfrm>
            <a:custGeom>
              <a:avLst/>
              <a:gdLst/>
              <a:ahLst/>
              <a:cxnLst/>
              <a:rect l="l" t="t" r="r" b="b"/>
              <a:pathLst>
                <a:path w="846" h="212" extrusionOk="0">
                  <a:moveTo>
                    <a:pt x="846" y="212"/>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3891875" y="530500"/>
              <a:ext cx="600050" cy="445075"/>
            </a:xfrm>
            <a:custGeom>
              <a:avLst/>
              <a:gdLst/>
              <a:ahLst/>
              <a:cxnLst/>
              <a:rect l="l" t="t" r="r" b="b"/>
              <a:pathLst>
                <a:path w="24002" h="17803" extrusionOk="0">
                  <a:moveTo>
                    <a:pt x="2083" y="10356"/>
                  </a:moveTo>
                  <a:cubicBezTo>
                    <a:pt x="1093" y="10356"/>
                    <a:pt x="1" y="11563"/>
                    <a:pt x="531" y="12622"/>
                  </a:cubicBezTo>
                  <a:lnTo>
                    <a:pt x="2439" y="13185"/>
                  </a:lnTo>
                  <a:lnTo>
                    <a:pt x="2439" y="13185"/>
                  </a:lnTo>
                  <a:lnTo>
                    <a:pt x="2645" y="10508"/>
                  </a:lnTo>
                  <a:cubicBezTo>
                    <a:pt x="2471" y="10403"/>
                    <a:pt x="2279" y="10356"/>
                    <a:pt x="2083" y="10356"/>
                  </a:cubicBezTo>
                  <a:close/>
                  <a:moveTo>
                    <a:pt x="2439" y="13185"/>
                  </a:moveTo>
                  <a:lnTo>
                    <a:pt x="2434" y="13256"/>
                  </a:lnTo>
                  <a:cubicBezTo>
                    <a:pt x="2438" y="13233"/>
                    <a:pt x="2442" y="13210"/>
                    <a:pt x="2447" y="13187"/>
                  </a:cubicBezTo>
                  <a:lnTo>
                    <a:pt x="2447" y="13187"/>
                  </a:lnTo>
                  <a:lnTo>
                    <a:pt x="2439" y="13185"/>
                  </a:lnTo>
                  <a:close/>
                  <a:moveTo>
                    <a:pt x="13542" y="1"/>
                  </a:moveTo>
                  <a:cubicBezTo>
                    <a:pt x="10665" y="1"/>
                    <a:pt x="7848" y="1418"/>
                    <a:pt x="6240" y="3741"/>
                  </a:cubicBezTo>
                  <a:cubicBezTo>
                    <a:pt x="4350" y="6681"/>
                    <a:pt x="3085" y="9830"/>
                    <a:pt x="2447" y="13187"/>
                  </a:cubicBezTo>
                  <a:lnTo>
                    <a:pt x="2447" y="13187"/>
                  </a:lnTo>
                  <a:lnTo>
                    <a:pt x="17024" y="17486"/>
                  </a:lnTo>
                  <a:cubicBezTo>
                    <a:pt x="17658" y="17697"/>
                    <a:pt x="18345" y="17803"/>
                    <a:pt x="19059" y="17803"/>
                  </a:cubicBezTo>
                  <a:cubicBezTo>
                    <a:pt x="19773" y="17803"/>
                    <a:pt x="20513" y="17697"/>
                    <a:pt x="21253" y="17486"/>
                  </a:cubicBezTo>
                  <a:cubicBezTo>
                    <a:pt x="24002" y="16217"/>
                    <a:pt x="23367" y="11988"/>
                    <a:pt x="22310" y="9239"/>
                  </a:cubicBezTo>
                  <a:cubicBezTo>
                    <a:pt x="20830" y="5433"/>
                    <a:pt x="18927" y="1204"/>
                    <a:pt x="15121" y="146"/>
                  </a:cubicBezTo>
                  <a:cubicBezTo>
                    <a:pt x="14597" y="48"/>
                    <a:pt x="14068" y="1"/>
                    <a:pt x="13542"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3027600" y="4329725"/>
              <a:ext cx="978000" cy="396500"/>
            </a:xfrm>
            <a:custGeom>
              <a:avLst/>
              <a:gdLst/>
              <a:ahLst/>
              <a:cxnLst/>
              <a:rect l="l" t="t" r="r" b="b"/>
              <a:pathLst>
                <a:path w="39120" h="15860" extrusionOk="0">
                  <a:moveTo>
                    <a:pt x="3807" y="1"/>
                  </a:moveTo>
                  <a:lnTo>
                    <a:pt x="2961" y="212"/>
                  </a:lnTo>
                  <a:lnTo>
                    <a:pt x="3583" y="337"/>
                  </a:lnTo>
                  <a:lnTo>
                    <a:pt x="3583" y="337"/>
                  </a:lnTo>
                  <a:lnTo>
                    <a:pt x="3807" y="1"/>
                  </a:lnTo>
                  <a:close/>
                  <a:moveTo>
                    <a:pt x="3583" y="337"/>
                  </a:moveTo>
                  <a:lnTo>
                    <a:pt x="1" y="5710"/>
                  </a:lnTo>
                  <a:lnTo>
                    <a:pt x="31718" y="15225"/>
                  </a:lnTo>
                  <a:cubicBezTo>
                    <a:pt x="32564" y="15648"/>
                    <a:pt x="33516" y="15860"/>
                    <a:pt x="34467" y="15860"/>
                  </a:cubicBezTo>
                  <a:cubicBezTo>
                    <a:pt x="35419" y="15860"/>
                    <a:pt x="36370" y="15648"/>
                    <a:pt x="37216" y="15225"/>
                  </a:cubicBezTo>
                  <a:cubicBezTo>
                    <a:pt x="39119" y="13322"/>
                    <a:pt x="39119" y="10362"/>
                    <a:pt x="37216" y="8459"/>
                  </a:cubicBezTo>
                  <a:cubicBezTo>
                    <a:pt x="35313" y="6979"/>
                    <a:pt x="32776" y="5921"/>
                    <a:pt x="30450" y="5710"/>
                  </a:cubicBezTo>
                  <a:lnTo>
                    <a:pt x="3583" y="337"/>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3106900" y="1015200"/>
              <a:ext cx="1326875" cy="3325250"/>
            </a:xfrm>
            <a:custGeom>
              <a:avLst/>
              <a:gdLst/>
              <a:ahLst/>
              <a:cxnLst/>
              <a:rect l="l" t="t" r="r" b="b"/>
              <a:pathLst>
                <a:path w="53075" h="133010" extrusionOk="0">
                  <a:moveTo>
                    <a:pt x="28966" y="0"/>
                  </a:moveTo>
                  <a:cubicBezTo>
                    <a:pt x="28081" y="0"/>
                    <a:pt x="11205" y="83957"/>
                    <a:pt x="9516" y="91771"/>
                  </a:cubicBezTo>
                  <a:cubicBezTo>
                    <a:pt x="7613" y="101287"/>
                    <a:pt x="0" y="117991"/>
                    <a:pt x="6978" y="126872"/>
                  </a:cubicBezTo>
                  <a:cubicBezTo>
                    <a:pt x="9950" y="130676"/>
                    <a:pt x="16061" y="133010"/>
                    <a:pt x="21783" y="133010"/>
                  </a:cubicBezTo>
                  <a:cubicBezTo>
                    <a:pt x="26240" y="133010"/>
                    <a:pt x="30461" y="131593"/>
                    <a:pt x="32775" y="128353"/>
                  </a:cubicBezTo>
                  <a:cubicBezTo>
                    <a:pt x="34256" y="125815"/>
                    <a:pt x="35101" y="122855"/>
                    <a:pt x="35313" y="119895"/>
                  </a:cubicBezTo>
                  <a:cubicBezTo>
                    <a:pt x="41234" y="80987"/>
                    <a:pt x="47154" y="42291"/>
                    <a:pt x="53075" y="3595"/>
                  </a:cubicBezTo>
                  <a:lnTo>
                    <a:pt x="28969" y="1"/>
                  </a:lnTo>
                  <a:cubicBezTo>
                    <a:pt x="28968" y="0"/>
                    <a:pt x="28967" y="0"/>
                    <a:pt x="28966"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2937750" y="4633575"/>
              <a:ext cx="814100" cy="654675"/>
            </a:xfrm>
            <a:custGeom>
              <a:avLst/>
              <a:gdLst/>
              <a:ahLst/>
              <a:cxnLst/>
              <a:rect l="l" t="t" r="r" b="b"/>
              <a:pathLst>
                <a:path w="32564" h="26187" extrusionOk="0">
                  <a:moveTo>
                    <a:pt x="12373" y="0"/>
                  </a:moveTo>
                  <a:cubicBezTo>
                    <a:pt x="11634" y="0"/>
                    <a:pt x="10892" y="37"/>
                    <a:pt x="10150" y="111"/>
                  </a:cubicBezTo>
                  <a:lnTo>
                    <a:pt x="9304" y="1380"/>
                  </a:lnTo>
                  <a:cubicBezTo>
                    <a:pt x="3383" y="2014"/>
                    <a:pt x="0" y="9203"/>
                    <a:pt x="1903" y="14913"/>
                  </a:cubicBezTo>
                  <a:cubicBezTo>
                    <a:pt x="4018" y="20622"/>
                    <a:pt x="9092" y="24640"/>
                    <a:pt x="15013" y="25697"/>
                  </a:cubicBezTo>
                  <a:cubicBezTo>
                    <a:pt x="16229" y="26028"/>
                    <a:pt x="17459" y="26187"/>
                    <a:pt x="18678" y="26187"/>
                  </a:cubicBezTo>
                  <a:cubicBezTo>
                    <a:pt x="22121" y="26187"/>
                    <a:pt x="25468" y="24923"/>
                    <a:pt x="28123" y="22736"/>
                  </a:cubicBezTo>
                  <a:cubicBezTo>
                    <a:pt x="32564" y="18296"/>
                    <a:pt x="31718" y="10472"/>
                    <a:pt x="27277" y="5820"/>
                  </a:cubicBezTo>
                  <a:cubicBezTo>
                    <a:pt x="23356" y="2086"/>
                    <a:pt x="17951" y="0"/>
                    <a:pt x="12373"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2927175" y="237525"/>
              <a:ext cx="1675775" cy="5120800"/>
            </a:xfrm>
            <a:custGeom>
              <a:avLst/>
              <a:gdLst/>
              <a:ahLst/>
              <a:cxnLst/>
              <a:rect l="l" t="t" r="r" b="b"/>
              <a:pathLst>
                <a:path w="67031" h="204832" extrusionOk="0">
                  <a:moveTo>
                    <a:pt x="55003" y="5011"/>
                  </a:moveTo>
                  <a:cubicBezTo>
                    <a:pt x="55065" y="5011"/>
                    <a:pt x="55127" y="5037"/>
                    <a:pt x="55189" y="5099"/>
                  </a:cubicBezTo>
                  <a:cubicBezTo>
                    <a:pt x="55823" y="5099"/>
                    <a:pt x="56035" y="5733"/>
                    <a:pt x="55823" y="6368"/>
                  </a:cubicBezTo>
                  <a:cubicBezTo>
                    <a:pt x="55823" y="6579"/>
                    <a:pt x="55189" y="6579"/>
                    <a:pt x="54766" y="6579"/>
                  </a:cubicBezTo>
                  <a:cubicBezTo>
                    <a:pt x="54343" y="6156"/>
                    <a:pt x="54132" y="5733"/>
                    <a:pt x="54555" y="5310"/>
                  </a:cubicBezTo>
                  <a:cubicBezTo>
                    <a:pt x="54704" y="5161"/>
                    <a:pt x="54854" y="5011"/>
                    <a:pt x="55003" y="5011"/>
                  </a:cubicBezTo>
                  <a:close/>
                  <a:moveTo>
                    <a:pt x="53193" y="9801"/>
                  </a:moveTo>
                  <a:cubicBezTo>
                    <a:pt x="55139" y="9801"/>
                    <a:pt x="57060" y="10915"/>
                    <a:pt x="57938" y="12923"/>
                  </a:cubicBezTo>
                  <a:cubicBezTo>
                    <a:pt x="59629" y="17575"/>
                    <a:pt x="61110" y="22227"/>
                    <a:pt x="62801" y="26879"/>
                  </a:cubicBezTo>
                  <a:cubicBezTo>
                    <a:pt x="63013" y="27513"/>
                    <a:pt x="63013" y="28359"/>
                    <a:pt x="63224" y="28782"/>
                  </a:cubicBezTo>
                  <a:cubicBezTo>
                    <a:pt x="62801" y="29627"/>
                    <a:pt x="62167" y="30050"/>
                    <a:pt x="61321" y="30050"/>
                  </a:cubicBezTo>
                  <a:cubicBezTo>
                    <a:pt x="60898" y="30050"/>
                    <a:pt x="60475" y="29839"/>
                    <a:pt x="60264" y="29627"/>
                  </a:cubicBezTo>
                  <a:cubicBezTo>
                    <a:pt x="59006" y="28090"/>
                    <a:pt x="57194" y="27199"/>
                    <a:pt x="55316" y="27199"/>
                  </a:cubicBezTo>
                  <a:cubicBezTo>
                    <a:pt x="54353" y="27199"/>
                    <a:pt x="53372" y="27434"/>
                    <a:pt x="52440" y="27936"/>
                  </a:cubicBezTo>
                  <a:cubicBezTo>
                    <a:pt x="52058" y="28045"/>
                    <a:pt x="51675" y="28098"/>
                    <a:pt x="51300" y="28098"/>
                  </a:cubicBezTo>
                  <a:cubicBezTo>
                    <a:pt x="50223" y="28098"/>
                    <a:pt x="49207" y="27663"/>
                    <a:pt x="48423" y="26879"/>
                  </a:cubicBezTo>
                  <a:cubicBezTo>
                    <a:pt x="47381" y="25707"/>
                    <a:pt x="45938" y="25096"/>
                    <a:pt x="44490" y="25096"/>
                  </a:cubicBezTo>
                  <a:cubicBezTo>
                    <a:pt x="43586" y="25096"/>
                    <a:pt x="42680" y="25334"/>
                    <a:pt x="41868" y="25821"/>
                  </a:cubicBezTo>
                  <a:cubicBezTo>
                    <a:pt x="41445" y="26033"/>
                    <a:pt x="40810" y="26033"/>
                    <a:pt x="40387" y="26033"/>
                  </a:cubicBezTo>
                  <a:cubicBezTo>
                    <a:pt x="39542" y="25821"/>
                    <a:pt x="38907" y="24975"/>
                    <a:pt x="39119" y="23918"/>
                  </a:cubicBezTo>
                  <a:cubicBezTo>
                    <a:pt x="39330" y="23284"/>
                    <a:pt x="39753" y="22649"/>
                    <a:pt x="40176" y="22227"/>
                  </a:cubicBezTo>
                  <a:cubicBezTo>
                    <a:pt x="43348" y="18632"/>
                    <a:pt x="46308" y="14826"/>
                    <a:pt x="49480" y="11442"/>
                  </a:cubicBezTo>
                  <a:cubicBezTo>
                    <a:pt x="50512" y="10325"/>
                    <a:pt x="51858" y="9801"/>
                    <a:pt x="53193" y="9801"/>
                  </a:cubicBezTo>
                  <a:close/>
                  <a:moveTo>
                    <a:pt x="37638" y="29205"/>
                  </a:moveTo>
                  <a:lnTo>
                    <a:pt x="42290" y="29416"/>
                  </a:lnTo>
                  <a:cubicBezTo>
                    <a:pt x="42713" y="30685"/>
                    <a:pt x="42713" y="32165"/>
                    <a:pt x="42290" y="33434"/>
                  </a:cubicBezTo>
                  <a:lnTo>
                    <a:pt x="19877" y="155019"/>
                  </a:lnTo>
                  <a:cubicBezTo>
                    <a:pt x="19877" y="155865"/>
                    <a:pt x="19665" y="156711"/>
                    <a:pt x="19454" y="157557"/>
                  </a:cubicBezTo>
                  <a:cubicBezTo>
                    <a:pt x="19092" y="159544"/>
                    <a:pt x="18577" y="160142"/>
                    <a:pt x="17642" y="160142"/>
                  </a:cubicBezTo>
                  <a:cubicBezTo>
                    <a:pt x="17483" y="160142"/>
                    <a:pt x="17312" y="160125"/>
                    <a:pt x="17128" y="160094"/>
                  </a:cubicBezTo>
                  <a:cubicBezTo>
                    <a:pt x="13956" y="159460"/>
                    <a:pt x="12899" y="158614"/>
                    <a:pt x="13110" y="156499"/>
                  </a:cubicBezTo>
                  <a:cubicBezTo>
                    <a:pt x="13322" y="155653"/>
                    <a:pt x="13533" y="154808"/>
                    <a:pt x="13744" y="153962"/>
                  </a:cubicBezTo>
                  <a:cubicBezTo>
                    <a:pt x="21145" y="113786"/>
                    <a:pt x="28758" y="73610"/>
                    <a:pt x="36370" y="33434"/>
                  </a:cubicBezTo>
                  <a:cubicBezTo>
                    <a:pt x="36370" y="31953"/>
                    <a:pt x="36793" y="30473"/>
                    <a:pt x="37638" y="29205"/>
                  </a:cubicBezTo>
                  <a:close/>
                  <a:moveTo>
                    <a:pt x="46308" y="30262"/>
                  </a:moveTo>
                  <a:lnTo>
                    <a:pt x="53286" y="32165"/>
                  </a:lnTo>
                  <a:cubicBezTo>
                    <a:pt x="53497" y="33645"/>
                    <a:pt x="53497" y="35125"/>
                    <a:pt x="52863" y="36605"/>
                  </a:cubicBezTo>
                  <a:cubicBezTo>
                    <a:pt x="45885" y="72130"/>
                    <a:pt x="38696" y="107654"/>
                    <a:pt x="31718" y="143178"/>
                  </a:cubicBezTo>
                  <a:cubicBezTo>
                    <a:pt x="30661" y="148887"/>
                    <a:pt x="29180" y="154596"/>
                    <a:pt x="27912" y="160305"/>
                  </a:cubicBezTo>
                  <a:cubicBezTo>
                    <a:pt x="27586" y="161771"/>
                    <a:pt x="27010" y="162358"/>
                    <a:pt x="25894" y="162358"/>
                  </a:cubicBezTo>
                  <a:cubicBezTo>
                    <a:pt x="25560" y="162358"/>
                    <a:pt x="25178" y="162306"/>
                    <a:pt x="24740" y="162209"/>
                  </a:cubicBezTo>
                  <a:cubicBezTo>
                    <a:pt x="22837" y="161786"/>
                    <a:pt x="22203" y="161151"/>
                    <a:pt x="22414" y="159248"/>
                  </a:cubicBezTo>
                  <a:cubicBezTo>
                    <a:pt x="22625" y="158191"/>
                    <a:pt x="22837" y="156711"/>
                    <a:pt x="23048" y="155442"/>
                  </a:cubicBezTo>
                  <a:cubicBezTo>
                    <a:pt x="26432" y="136834"/>
                    <a:pt x="30026" y="118226"/>
                    <a:pt x="33409" y="99618"/>
                  </a:cubicBezTo>
                  <a:cubicBezTo>
                    <a:pt x="37216" y="78473"/>
                    <a:pt x="41233" y="57328"/>
                    <a:pt x="45039" y="36182"/>
                  </a:cubicBezTo>
                  <a:cubicBezTo>
                    <a:pt x="45462" y="34279"/>
                    <a:pt x="45885" y="32376"/>
                    <a:pt x="46308" y="30262"/>
                  </a:cubicBezTo>
                  <a:close/>
                  <a:moveTo>
                    <a:pt x="57092" y="32165"/>
                  </a:moveTo>
                  <a:cubicBezTo>
                    <a:pt x="58995" y="32799"/>
                    <a:pt x="60264" y="33222"/>
                    <a:pt x="61321" y="33645"/>
                  </a:cubicBezTo>
                  <a:cubicBezTo>
                    <a:pt x="62378" y="33645"/>
                    <a:pt x="63013" y="34702"/>
                    <a:pt x="62801" y="35548"/>
                  </a:cubicBezTo>
                  <a:cubicBezTo>
                    <a:pt x="62590" y="36817"/>
                    <a:pt x="62378" y="38086"/>
                    <a:pt x="62167" y="39354"/>
                  </a:cubicBezTo>
                  <a:cubicBezTo>
                    <a:pt x="59629" y="51619"/>
                    <a:pt x="57515" y="63883"/>
                    <a:pt x="54766" y="76147"/>
                  </a:cubicBezTo>
                  <a:cubicBezTo>
                    <a:pt x="48845" y="103425"/>
                    <a:pt x="43771" y="130913"/>
                    <a:pt x="38273" y="158191"/>
                  </a:cubicBezTo>
                  <a:cubicBezTo>
                    <a:pt x="38061" y="159037"/>
                    <a:pt x="37850" y="159883"/>
                    <a:pt x="37638" y="160940"/>
                  </a:cubicBezTo>
                  <a:cubicBezTo>
                    <a:pt x="37293" y="162840"/>
                    <a:pt x="36806" y="163329"/>
                    <a:pt x="35371" y="163329"/>
                  </a:cubicBezTo>
                  <a:cubicBezTo>
                    <a:pt x="35050" y="163329"/>
                    <a:pt x="34681" y="163304"/>
                    <a:pt x="34255" y="163266"/>
                  </a:cubicBezTo>
                  <a:cubicBezTo>
                    <a:pt x="33832" y="163266"/>
                    <a:pt x="33198" y="163266"/>
                    <a:pt x="32564" y="163054"/>
                  </a:cubicBezTo>
                  <a:cubicBezTo>
                    <a:pt x="31718" y="162843"/>
                    <a:pt x="30872" y="162631"/>
                    <a:pt x="31083" y="161151"/>
                  </a:cubicBezTo>
                  <a:cubicBezTo>
                    <a:pt x="31506" y="159671"/>
                    <a:pt x="31718" y="158402"/>
                    <a:pt x="31929" y="156922"/>
                  </a:cubicBezTo>
                  <a:cubicBezTo>
                    <a:pt x="34255" y="144869"/>
                    <a:pt x="36581" y="132605"/>
                    <a:pt x="39119" y="120764"/>
                  </a:cubicBezTo>
                  <a:cubicBezTo>
                    <a:pt x="45462" y="92852"/>
                    <a:pt x="50537" y="64940"/>
                    <a:pt x="56246" y="37028"/>
                  </a:cubicBezTo>
                  <a:cubicBezTo>
                    <a:pt x="56458" y="35548"/>
                    <a:pt x="56669" y="34068"/>
                    <a:pt x="57092" y="32165"/>
                  </a:cubicBezTo>
                  <a:close/>
                  <a:moveTo>
                    <a:pt x="6555" y="161997"/>
                  </a:moveTo>
                  <a:cubicBezTo>
                    <a:pt x="7612" y="162209"/>
                    <a:pt x="8881" y="162209"/>
                    <a:pt x="9938" y="162420"/>
                  </a:cubicBezTo>
                  <a:lnTo>
                    <a:pt x="24528" y="165380"/>
                  </a:lnTo>
                  <a:lnTo>
                    <a:pt x="38484" y="167918"/>
                  </a:lnTo>
                  <a:cubicBezTo>
                    <a:pt x="39330" y="168129"/>
                    <a:pt x="40387" y="168341"/>
                    <a:pt x="41233" y="168552"/>
                  </a:cubicBezTo>
                  <a:cubicBezTo>
                    <a:pt x="42502" y="168975"/>
                    <a:pt x="42925" y="170244"/>
                    <a:pt x="41868" y="170878"/>
                  </a:cubicBezTo>
                  <a:cubicBezTo>
                    <a:pt x="40387" y="171935"/>
                    <a:pt x="39964" y="173838"/>
                    <a:pt x="41022" y="175319"/>
                  </a:cubicBezTo>
                  <a:cubicBezTo>
                    <a:pt x="41656" y="176376"/>
                    <a:pt x="40810" y="177433"/>
                    <a:pt x="39330" y="177433"/>
                  </a:cubicBezTo>
                  <a:cubicBezTo>
                    <a:pt x="38484" y="177222"/>
                    <a:pt x="37638" y="177222"/>
                    <a:pt x="36793" y="177222"/>
                  </a:cubicBezTo>
                  <a:cubicBezTo>
                    <a:pt x="27066" y="175742"/>
                    <a:pt x="17551" y="174050"/>
                    <a:pt x="8035" y="171724"/>
                  </a:cubicBezTo>
                  <a:lnTo>
                    <a:pt x="6978" y="171512"/>
                  </a:lnTo>
                  <a:cubicBezTo>
                    <a:pt x="5921" y="171512"/>
                    <a:pt x="4863" y="170878"/>
                    <a:pt x="4229" y="170032"/>
                  </a:cubicBezTo>
                  <a:cubicBezTo>
                    <a:pt x="3595" y="168552"/>
                    <a:pt x="4863" y="167918"/>
                    <a:pt x="5709" y="167283"/>
                  </a:cubicBezTo>
                  <a:cubicBezTo>
                    <a:pt x="6978" y="166015"/>
                    <a:pt x="5921" y="164957"/>
                    <a:pt x="5286" y="163900"/>
                  </a:cubicBezTo>
                  <a:cubicBezTo>
                    <a:pt x="4863" y="163054"/>
                    <a:pt x="5709" y="161997"/>
                    <a:pt x="6555" y="161997"/>
                  </a:cubicBezTo>
                  <a:close/>
                  <a:moveTo>
                    <a:pt x="9304" y="175953"/>
                  </a:moveTo>
                  <a:lnTo>
                    <a:pt x="9304" y="175953"/>
                  </a:lnTo>
                  <a:cubicBezTo>
                    <a:pt x="9938" y="178490"/>
                    <a:pt x="8247" y="180605"/>
                    <a:pt x="7824" y="182297"/>
                  </a:cubicBezTo>
                  <a:cubicBezTo>
                    <a:pt x="7401" y="183988"/>
                    <a:pt x="7401" y="185680"/>
                    <a:pt x="8670" y="185680"/>
                  </a:cubicBezTo>
                  <a:cubicBezTo>
                    <a:pt x="9938" y="185468"/>
                    <a:pt x="10361" y="184411"/>
                    <a:pt x="10784" y="183354"/>
                  </a:cubicBezTo>
                  <a:cubicBezTo>
                    <a:pt x="11418" y="181028"/>
                    <a:pt x="11841" y="177856"/>
                    <a:pt x="14167" y="176799"/>
                  </a:cubicBezTo>
                  <a:cubicBezTo>
                    <a:pt x="14585" y="176632"/>
                    <a:pt x="15019" y="176564"/>
                    <a:pt x="15465" y="176564"/>
                  </a:cubicBezTo>
                  <a:cubicBezTo>
                    <a:pt x="17276" y="176564"/>
                    <a:pt x="19279" y="177686"/>
                    <a:pt x="21145" y="177856"/>
                  </a:cubicBezTo>
                  <a:cubicBezTo>
                    <a:pt x="23471" y="178279"/>
                    <a:pt x="25797" y="178702"/>
                    <a:pt x="28123" y="179125"/>
                  </a:cubicBezTo>
                  <a:cubicBezTo>
                    <a:pt x="29815" y="179548"/>
                    <a:pt x="30238" y="179759"/>
                    <a:pt x="30238" y="181874"/>
                  </a:cubicBezTo>
                  <a:cubicBezTo>
                    <a:pt x="30238" y="183777"/>
                    <a:pt x="30026" y="185891"/>
                    <a:pt x="30026" y="187794"/>
                  </a:cubicBezTo>
                  <a:cubicBezTo>
                    <a:pt x="30026" y="188852"/>
                    <a:pt x="30661" y="189697"/>
                    <a:pt x="31506" y="189697"/>
                  </a:cubicBezTo>
                  <a:cubicBezTo>
                    <a:pt x="32352" y="189697"/>
                    <a:pt x="32775" y="188852"/>
                    <a:pt x="32775" y="188217"/>
                  </a:cubicBezTo>
                  <a:cubicBezTo>
                    <a:pt x="33198" y="186526"/>
                    <a:pt x="33198" y="184623"/>
                    <a:pt x="33409" y="182719"/>
                  </a:cubicBezTo>
                  <a:cubicBezTo>
                    <a:pt x="33409" y="182085"/>
                    <a:pt x="33198" y="181239"/>
                    <a:pt x="34044" y="180816"/>
                  </a:cubicBezTo>
                  <a:cubicBezTo>
                    <a:pt x="34467" y="180816"/>
                    <a:pt x="34890" y="181239"/>
                    <a:pt x="34890" y="181874"/>
                  </a:cubicBezTo>
                  <a:cubicBezTo>
                    <a:pt x="34678" y="186526"/>
                    <a:pt x="34467" y="190966"/>
                    <a:pt x="33621" y="195618"/>
                  </a:cubicBezTo>
                  <a:cubicBezTo>
                    <a:pt x="33409" y="198367"/>
                    <a:pt x="31295" y="200693"/>
                    <a:pt x="28335" y="201116"/>
                  </a:cubicBezTo>
                  <a:cubicBezTo>
                    <a:pt x="27700" y="201327"/>
                    <a:pt x="26854" y="201327"/>
                    <a:pt x="26220" y="201327"/>
                  </a:cubicBezTo>
                  <a:cubicBezTo>
                    <a:pt x="25178" y="201435"/>
                    <a:pt x="24143" y="201488"/>
                    <a:pt x="23114" y="201488"/>
                  </a:cubicBezTo>
                  <a:cubicBezTo>
                    <a:pt x="18089" y="201488"/>
                    <a:pt x="13233" y="200226"/>
                    <a:pt x="8670" y="197944"/>
                  </a:cubicBezTo>
                  <a:cubicBezTo>
                    <a:pt x="7401" y="197310"/>
                    <a:pt x="6132" y="196252"/>
                    <a:pt x="5075" y="195407"/>
                  </a:cubicBezTo>
                  <a:cubicBezTo>
                    <a:pt x="4018" y="194349"/>
                    <a:pt x="3595" y="192869"/>
                    <a:pt x="3806" y="191389"/>
                  </a:cubicBezTo>
                  <a:cubicBezTo>
                    <a:pt x="4652" y="185891"/>
                    <a:pt x="6555" y="180816"/>
                    <a:pt x="9304" y="175953"/>
                  </a:cubicBezTo>
                  <a:close/>
                  <a:moveTo>
                    <a:pt x="55628" y="1"/>
                  </a:moveTo>
                  <a:cubicBezTo>
                    <a:pt x="54006" y="1"/>
                    <a:pt x="53223" y="1175"/>
                    <a:pt x="52440" y="2350"/>
                  </a:cubicBezTo>
                  <a:cubicBezTo>
                    <a:pt x="48211" y="8059"/>
                    <a:pt x="43771" y="13346"/>
                    <a:pt x="39119" y="18632"/>
                  </a:cubicBezTo>
                  <a:cubicBezTo>
                    <a:pt x="36158" y="21592"/>
                    <a:pt x="34255" y="25398"/>
                    <a:pt x="33621" y="29627"/>
                  </a:cubicBezTo>
                  <a:cubicBezTo>
                    <a:pt x="26009" y="70649"/>
                    <a:pt x="18185" y="111671"/>
                    <a:pt x="10573" y="152693"/>
                  </a:cubicBezTo>
                  <a:cubicBezTo>
                    <a:pt x="10361" y="154173"/>
                    <a:pt x="9938" y="155653"/>
                    <a:pt x="9727" y="157134"/>
                  </a:cubicBezTo>
                  <a:cubicBezTo>
                    <a:pt x="9515" y="157979"/>
                    <a:pt x="8670" y="158825"/>
                    <a:pt x="7824" y="158825"/>
                  </a:cubicBezTo>
                  <a:lnTo>
                    <a:pt x="6132" y="158825"/>
                  </a:lnTo>
                  <a:cubicBezTo>
                    <a:pt x="2749" y="159460"/>
                    <a:pt x="1903" y="160517"/>
                    <a:pt x="1903" y="163900"/>
                  </a:cubicBezTo>
                  <a:cubicBezTo>
                    <a:pt x="1903" y="164957"/>
                    <a:pt x="1692" y="166015"/>
                    <a:pt x="1480" y="166860"/>
                  </a:cubicBezTo>
                  <a:cubicBezTo>
                    <a:pt x="0" y="170244"/>
                    <a:pt x="0" y="170667"/>
                    <a:pt x="2960" y="172781"/>
                  </a:cubicBezTo>
                  <a:cubicBezTo>
                    <a:pt x="4863" y="173838"/>
                    <a:pt x="5498" y="176376"/>
                    <a:pt x="4229" y="178067"/>
                  </a:cubicBezTo>
                  <a:cubicBezTo>
                    <a:pt x="3595" y="179759"/>
                    <a:pt x="2960" y="181662"/>
                    <a:pt x="2538" y="183354"/>
                  </a:cubicBezTo>
                  <a:cubicBezTo>
                    <a:pt x="1692" y="185680"/>
                    <a:pt x="1057" y="188006"/>
                    <a:pt x="634" y="190332"/>
                  </a:cubicBezTo>
                  <a:cubicBezTo>
                    <a:pt x="0" y="193292"/>
                    <a:pt x="1057" y="196252"/>
                    <a:pt x="3383" y="198156"/>
                  </a:cubicBezTo>
                  <a:cubicBezTo>
                    <a:pt x="4229" y="199001"/>
                    <a:pt x="5075" y="199636"/>
                    <a:pt x="6132" y="200270"/>
                  </a:cubicBezTo>
                  <a:cubicBezTo>
                    <a:pt x="11310" y="203276"/>
                    <a:pt x="17146" y="204831"/>
                    <a:pt x="23122" y="204831"/>
                  </a:cubicBezTo>
                  <a:cubicBezTo>
                    <a:pt x="24712" y="204831"/>
                    <a:pt x="26312" y="204721"/>
                    <a:pt x="27912" y="204499"/>
                  </a:cubicBezTo>
                  <a:cubicBezTo>
                    <a:pt x="34044" y="203653"/>
                    <a:pt x="36581" y="200904"/>
                    <a:pt x="37216" y="194772"/>
                  </a:cubicBezTo>
                  <a:cubicBezTo>
                    <a:pt x="37638" y="191178"/>
                    <a:pt x="37638" y="187794"/>
                    <a:pt x="37850" y="184200"/>
                  </a:cubicBezTo>
                  <a:cubicBezTo>
                    <a:pt x="37850" y="181451"/>
                    <a:pt x="38061" y="181239"/>
                    <a:pt x="40810" y="180605"/>
                  </a:cubicBezTo>
                  <a:cubicBezTo>
                    <a:pt x="43559" y="179971"/>
                    <a:pt x="45039" y="178490"/>
                    <a:pt x="44828" y="175530"/>
                  </a:cubicBezTo>
                  <a:cubicBezTo>
                    <a:pt x="44828" y="174261"/>
                    <a:pt x="45039" y="172993"/>
                    <a:pt x="45674" y="171935"/>
                  </a:cubicBezTo>
                  <a:cubicBezTo>
                    <a:pt x="46519" y="168764"/>
                    <a:pt x="46097" y="167495"/>
                    <a:pt x="43348" y="166015"/>
                  </a:cubicBezTo>
                  <a:cubicBezTo>
                    <a:pt x="40599" y="164746"/>
                    <a:pt x="40176" y="165169"/>
                    <a:pt x="41022" y="160940"/>
                  </a:cubicBezTo>
                  <a:cubicBezTo>
                    <a:pt x="41233" y="159460"/>
                    <a:pt x="41445" y="158191"/>
                    <a:pt x="41868" y="156711"/>
                  </a:cubicBezTo>
                  <a:cubicBezTo>
                    <a:pt x="45674" y="137046"/>
                    <a:pt x="49691" y="117380"/>
                    <a:pt x="53497" y="97715"/>
                  </a:cubicBezTo>
                  <a:lnTo>
                    <a:pt x="53709" y="97927"/>
                  </a:lnTo>
                  <a:cubicBezTo>
                    <a:pt x="57726" y="76781"/>
                    <a:pt x="61955" y="55848"/>
                    <a:pt x="66184" y="34914"/>
                  </a:cubicBezTo>
                  <a:cubicBezTo>
                    <a:pt x="67030" y="31953"/>
                    <a:pt x="66819" y="28570"/>
                    <a:pt x="65762" y="25610"/>
                  </a:cubicBezTo>
                  <a:cubicBezTo>
                    <a:pt x="63013" y="18420"/>
                    <a:pt x="60687" y="11231"/>
                    <a:pt x="58784" y="3619"/>
                  </a:cubicBezTo>
                  <a:cubicBezTo>
                    <a:pt x="58361" y="2139"/>
                    <a:pt x="57726" y="235"/>
                    <a:pt x="56035" y="24"/>
                  </a:cubicBezTo>
                  <a:cubicBezTo>
                    <a:pt x="55894" y="8"/>
                    <a:pt x="55758" y="1"/>
                    <a:pt x="55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3651375" y="5053950"/>
              <a:ext cx="89900" cy="116325"/>
            </a:xfrm>
            <a:custGeom>
              <a:avLst/>
              <a:gdLst/>
              <a:ahLst/>
              <a:cxnLst/>
              <a:rect l="l" t="t" r="r" b="b"/>
              <a:pathLst>
                <a:path w="3596" h="4653" extrusionOk="0">
                  <a:moveTo>
                    <a:pt x="2327" y="1"/>
                  </a:moveTo>
                  <a:cubicBezTo>
                    <a:pt x="1904" y="1"/>
                    <a:pt x="1270" y="212"/>
                    <a:pt x="847" y="635"/>
                  </a:cubicBezTo>
                  <a:cubicBezTo>
                    <a:pt x="1" y="1692"/>
                    <a:pt x="1" y="2961"/>
                    <a:pt x="847" y="4230"/>
                  </a:cubicBezTo>
                  <a:cubicBezTo>
                    <a:pt x="847" y="4441"/>
                    <a:pt x="1481" y="4441"/>
                    <a:pt x="1693" y="4653"/>
                  </a:cubicBezTo>
                  <a:cubicBezTo>
                    <a:pt x="1904" y="4441"/>
                    <a:pt x="2327" y="4441"/>
                    <a:pt x="2538" y="4230"/>
                  </a:cubicBezTo>
                  <a:cubicBezTo>
                    <a:pt x="3384" y="3384"/>
                    <a:pt x="3596" y="2115"/>
                    <a:pt x="3384" y="1058"/>
                  </a:cubicBezTo>
                  <a:cubicBezTo>
                    <a:pt x="3173" y="635"/>
                    <a:pt x="2750" y="212"/>
                    <a:pt x="23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3048750" y="4948225"/>
              <a:ext cx="95175" cy="105750"/>
            </a:xfrm>
            <a:custGeom>
              <a:avLst/>
              <a:gdLst/>
              <a:ahLst/>
              <a:cxnLst/>
              <a:rect l="l" t="t" r="r" b="b"/>
              <a:pathLst>
                <a:path w="3807" h="4230" extrusionOk="0">
                  <a:moveTo>
                    <a:pt x="2749" y="1"/>
                  </a:moveTo>
                  <a:cubicBezTo>
                    <a:pt x="2326" y="1"/>
                    <a:pt x="1904" y="1"/>
                    <a:pt x="1692" y="212"/>
                  </a:cubicBezTo>
                  <a:cubicBezTo>
                    <a:pt x="423" y="635"/>
                    <a:pt x="0" y="2115"/>
                    <a:pt x="635" y="3384"/>
                  </a:cubicBezTo>
                  <a:cubicBezTo>
                    <a:pt x="846" y="3807"/>
                    <a:pt x="1269" y="4018"/>
                    <a:pt x="1904" y="4230"/>
                  </a:cubicBezTo>
                  <a:cubicBezTo>
                    <a:pt x="3172" y="4230"/>
                    <a:pt x="3384" y="2961"/>
                    <a:pt x="3595" y="1904"/>
                  </a:cubicBezTo>
                  <a:cubicBezTo>
                    <a:pt x="3807" y="1269"/>
                    <a:pt x="3384" y="424"/>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3165050" y="4402325"/>
              <a:ext cx="697825" cy="182550"/>
            </a:xfrm>
            <a:custGeom>
              <a:avLst/>
              <a:gdLst/>
              <a:ahLst/>
              <a:cxnLst/>
              <a:rect l="l" t="t" r="r" b="b"/>
              <a:pathLst>
                <a:path w="27913" h="7302" extrusionOk="0">
                  <a:moveTo>
                    <a:pt x="943" y="1"/>
                  </a:moveTo>
                  <a:cubicBezTo>
                    <a:pt x="494" y="1"/>
                    <a:pt x="212" y="346"/>
                    <a:pt x="212" y="691"/>
                  </a:cubicBezTo>
                  <a:cubicBezTo>
                    <a:pt x="0" y="1537"/>
                    <a:pt x="423" y="1749"/>
                    <a:pt x="635" y="2172"/>
                  </a:cubicBezTo>
                  <a:cubicBezTo>
                    <a:pt x="846" y="2383"/>
                    <a:pt x="1058" y="2383"/>
                    <a:pt x="1269" y="2383"/>
                  </a:cubicBezTo>
                  <a:lnTo>
                    <a:pt x="13322" y="5766"/>
                  </a:lnTo>
                  <a:cubicBezTo>
                    <a:pt x="13956" y="5978"/>
                    <a:pt x="14379" y="5978"/>
                    <a:pt x="15013" y="5978"/>
                  </a:cubicBezTo>
                  <a:cubicBezTo>
                    <a:pt x="15500" y="5940"/>
                    <a:pt x="15987" y="5923"/>
                    <a:pt x="16474" y="5923"/>
                  </a:cubicBezTo>
                  <a:cubicBezTo>
                    <a:pt x="18736" y="5923"/>
                    <a:pt x="20998" y="6302"/>
                    <a:pt x="23260" y="6824"/>
                  </a:cubicBezTo>
                  <a:cubicBezTo>
                    <a:pt x="23894" y="7035"/>
                    <a:pt x="24952" y="7246"/>
                    <a:pt x="25798" y="7246"/>
                  </a:cubicBezTo>
                  <a:cubicBezTo>
                    <a:pt x="25910" y="7284"/>
                    <a:pt x="26029" y="7301"/>
                    <a:pt x="26150" y="7301"/>
                  </a:cubicBezTo>
                  <a:cubicBezTo>
                    <a:pt x="26712" y="7301"/>
                    <a:pt x="27315" y="6923"/>
                    <a:pt x="27489" y="6401"/>
                  </a:cubicBezTo>
                  <a:cubicBezTo>
                    <a:pt x="27912" y="5766"/>
                    <a:pt x="26855" y="4709"/>
                    <a:pt x="26009" y="4498"/>
                  </a:cubicBezTo>
                  <a:cubicBezTo>
                    <a:pt x="25163" y="4286"/>
                    <a:pt x="24317" y="4075"/>
                    <a:pt x="23472" y="4075"/>
                  </a:cubicBezTo>
                  <a:lnTo>
                    <a:pt x="14168" y="2172"/>
                  </a:lnTo>
                  <a:lnTo>
                    <a:pt x="14168" y="2383"/>
                  </a:lnTo>
                  <a:cubicBezTo>
                    <a:pt x="11842" y="1749"/>
                    <a:pt x="9304" y="1326"/>
                    <a:pt x="7190" y="903"/>
                  </a:cubicBezTo>
                  <a:cubicBezTo>
                    <a:pt x="5287" y="480"/>
                    <a:pt x="3172" y="268"/>
                    <a:pt x="1269" y="57"/>
                  </a:cubicBezTo>
                  <a:cubicBezTo>
                    <a:pt x="1153" y="18"/>
                    <a:pt x="1043" y="1"/>
                    <a:pt x="9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25"/>
          <p:cNvGrpSpPr/>
          <p:nvPr/>
        </p:nvGrpSpPr>
        <p:grpSpPr>
          <a:xfrm>
            <a:off x="409597" y="633753"/>
            <a:ext cx="8508753" cy="4849058"/>
            <a:chOff x="409597" y="633753"/>
            <a:chExt cx="8508753" cy="4849058"/>
          </a:xfrm>
        </p:grpSpPr>
        <p:sp>
          <p:nvSpPr>
            <p:cNvPr id="702" name="Google Shape;702;p25"/>
            <p:cNvSpPr/>
            <p:nvPr/>
          </p:nvSpPr>
          <p:spPr>
            <a:xfrm>
              <a:off x="8357975" y="755988"/>
              <a:ext cx="560375" cy="697700"/>
            </a:xfrm>
            <a:custGeom>
              <a:avLst/>
              <a:gdLst/>
              <a:ahLst/>
              <a:cxnLst/>
              <a:rect l="l" t="t" r="r" b="b"/>
              <a:pathLst>
                <a:path w="22415" h="27908" extrusionOk="0">
                  <a:moveTo>
                    <a:pt x="8899" y="1"/>
                  </a:moveTo>
                  <a:cubicBezTo>
                    <a:pt x="7084" y="1"/>
                    <a:pt x="5275" y="799"/>
                    <a:pt x="4018" y="2335"/>
                  </a:cubicBezTo>
                  <a:cubicBezTo>
                    <a:pt x="3172" y="3392"/>
                    <a:pt x="2538" y="4449"/>
                    <a:pt x="2115" y="5718"/>
                  </a:cubicBezTo>
                  <a:cubicBezTo>
                    <a:pt x="1" y="13542"/>
                    <a:pt x="3172" y="22000"/>
                    <a:pt x="9727" y="26652"/>
                  </a:cubicBezTo>
                  <a:cubicBezTo>
                    <a:pt x="10906" y="27477"/>
                    <a:pt x="12282" y="27908"/>
                    <a:pt x="13672" y="27908"/>
                  </a:cubicBezTo>
                  <a:cubicBezTo>
                    <a:pt x="14775" y="27908"/>
                    <a:pt x="15887" y="27636"/>
                    <a:pt x="16917" y="27075"/>
                  </a:cubicBezTo>
                  <a:cubicBezTo>
                    <a:pt x="20300" y="25383"/>
                    <a:pt x="22415" y="21788"/>
                    <a:pt x="22415" y="17982"/>
                  </a:cubicBezTo>
                  <a:cubicBezTo>
                    <a:pt x="22415" y="17136"/>
                    <a:pt x="22203" y="16079"/>
                    <a:pt x="21992" y="15233"/>
                  </a:cubicBezTo>
                  <a:cubicBezTo>
                    <a:pt x="20934" y="10581"/>
                    <a:pt x="18397" y="6564"/>
                    <a:pt x="15225" y="3180"/>
                  </a:cubicBezTo>
                  <a:cubicBezTo>
                    <a:pt x="14168" y="2123"/>
                    <a:pt x="12899" y="1277"/>
                    <a:pt x="11630" y="643"/>
                  </a:cubicBezTo>
                  <a:cubicBezTo>
                    <a:pt x="10768" y="212"/>
                    <a:pt x="9833" y="1"/>
                    <a:pt x="88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460770" y="4298204"/>
              <a:ext cx="408647" cy="479112"/>
            </a:xfrm>
            <a:custGeom>
              <a:avLst/>
              <a:gdLst/>
              <a:ahLst/>
              <a:cxnLst/>
              <a:rect l="l" t="t" r="r" b="b"/>
              <a:pathLst>
                <a:path w="22194" h="26021" extrusionOk="0">
                  <a:moveTo>
                    <a:pt x="9966" y="1"/>
                  </a:moveTo>
                  <a:cubicBezTo>
                    <a:pt x="8722" y="1"/>
                    <a:pt x="7582" y="523"/>
                    <a:pt x="6775" y="1491"/>
                  </a:cubicBezTo>
                  <a:cubicBezTo>
                    <a:pt x="5607" y="2425"/>
                    <a:pt x="4439" y="3360"/>
                    <a:pt x="3271" y="4061"/>
                  </a:cubicBezTo>
                  <a:cubicBezTo>
                    <a:pt x="2337" y="4761"/>
                    <a:pt x="1636" y="5696"/>
                    <a:pt x="1402" y="6864"/>
                  </a:cubicBezTo>
                  <a:cubicBezTo>
                    <a:pt x="935" y="8266"/>
                    <a:pt x="468" y="9667"/>
                    <a:pt x="234" y="11069"/>
                  </a:cubicBezTo>
                  <a:cubicBezTo>
                    <a:pt x="0" y="12471"/>
                    <a:pt x="234" y="14106"/>
                    <a:pt x="935" y="15274"/>
                  </a:cubicBezTo>
                  <a:cubicBezTo>
                    <a:pt x="2804" y="19713"/>
                    <a:pt x="6308" y="22983"/>
                    <a:pt x="10513" y="25086"/>
                  </a:cubicBezTo>
                  <a:cubicBezTo>
                    <a:pt x="11915" y="25786"/>
                    <a:pt x="13316" y="26020"/>
                    <a:pt x="14952" y="26020"/>
                  </a:cubicBezTo>
                  <a:cubicBezTo>
                    <a:pt x="16353" y="26020"/>
                    <a:pt x="17755" y="25786"/>
                    <a:pt x="18689" y="25086"/>
                  </a:cubicBezTo>
                  <a:cubicBezTo>
                    <a:pt x="21025" y="23217"/>
                    <a:pt x="22194" y="20413"/>
                    <a:pt x="21726" y="17610"/>
                  </a:cubicBezTo>
                  <a:cubicBezTo>
                    <a:pt x="21259" y="15508"/>
                    <a:pt x="21025" y="13171"/>
                    <a:pt x="20792" y="10835"/>
                  </a:cubicBezTo>
                  <a:cubicBezTo>
                    <a:pt x="20558" y="4995"/>
                    <a:pt x="16587" y="2192"/>
                    <a:pt x="11681" y="323"/>
                  </a:cubicBezTo>
                  <a:cubicBezTo>
                    <a:pt x="11102" y="106"/>
                    <a:pt x="10524" y="1"/>
                    <a:pt x="9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764659" y="633753"/>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409597" y="135440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3516405" y="4822159"/>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4251642" y="445601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3908444" y="4928917"/>
              <a:ext cx="524678" cy="553894"/>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25"/>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4">
    <p:bg>
      <p:bgPr>
        <a:blipFill>
          <a:blip r:embed="rId2">
            <a:alphaModFix/>
          </a:blip>
          <a:stretch>
            <a:fillRect/>
          </a:stretch>
        </a:blipFill>
        <a:effectLst/>
      </p:bgPr>
    </p:bg>
    <p:spTree>
      <p:nvGrpSpPr>
        <p:cNvPr id="1" name="Shape 710"/>
        <p:cNvGrpSpPr/>
        <p:nvPr/>
      </p:nvGrpSpPr>
      <p:grpSpPr>
        <a:xfrm>
          <a:off x="0" y="0"/>
          <a:ext cx="0" cy="0"/>
          <a:chOff x="0" y="0"/>
          <a:chExt cx="0" cy="0"/>
        </a:xfrm>
      </p:grpSpPr>
      <p:sp>
        <p:nvSpPr>
          <p:cNvPr id="711" name="Google Shape;711;p26"/>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6"/>
          <p:cNvGrpSpPr/>
          <p:nvPr/>
        </p:nvGrpSpPr>
        <p:grpSpPr>
          <a:xfrm>
            <a:off x="8142101" y="4338092"/>
            <a:ext cx="832214" cy="720997"/>
            <a:chOff x="607750" y="239800"/>
            <a:chExt cx="6043675" cy="5236000"/>
          </a:xfrm>
        </p:grpSpPr>
        <p:sp>
          <p:nvSpPr>
            <p:cNvPr id="713" name="Google Shape;713;p26"/>
            <p:cNvSpPr/>
            <p:nvPr/>
          </p:nvSpPr>
          <p:spPr>
            <a:xfrm>
              <a:off x="961625" y="578925"/>
              <a:ext cx="5398375" cy="4718025"/>
            </a:xfrm>
            <a:custGeom>
              <a:avLst/>
              <a:gdLst/>
              <a:ahLst/>
              <a:cxnLst/>
              <a:rect l="l" t="t" r="r" b="b"/>
              <a:pathLst>
                <a:path w="215935" h="188721" extrusionOk="0">
                  <a:moveTo>
                    <a:pt x="84417" y="0"/>
                  </a:moveTo>
                  <a:cubicBezTo>
                    <a:pt x="81066" y="0"/>
                    <a:pt x="77827" y="1001"/>
                    <a:pt x="75217" y="3299"/>
                  </a:cubicBezTo>
                  <a:cubicBezTo>
                    <a:pt x="69943" y="8017"/>
                    <a:pt x="69388" y="16066"/>
                    <a:pt x="69388" y="23282"/>
                  </a:cubicBezTo>
                  <a:lnTo>
                    <a:pt x="68278" y="90727"/>
                  </a:lnTo>
                  <a:lnTo>
                    <a:pt x="66058" y="85176"/>
                  </a:lnTo>
                  <a:cubicBezTo>
                    <a:pt x="65350" y="92956"/>
                    <a:pt x="57033" y="96931"/>
                    <a:pt x="49101" y="96931"/>
                  </a:cubicBezTo>
                  <a:cubicBezTo>
                    <a:pt x="47695" y="96931"/>
                    <a:pt x="46301" y="96806"/>
                    <a:pt x="44964" y="96555"/>
                  </a:cubicBezTo>
                  <a:cubicBezTo>
                    <a:pt x="36360" y="95167"/>
                    <a:pt x="28033" y="90449"/>
                    <a:pt x="18874" y="90449"/>
                  </a:cubicBezTo>
                  <a:cubicBezTo>
                    <a:pt x="9993" y="90449"/>
                    <a:pt x="1" y="98776"/>
                    <a:pt x="3331" y="107102"/>
                  </a:cubicBezTo>
                  <a:cubicBezTo>
                    <a:pt x="5659" y="113051"/>
                    <a:pt x="12567" y="114902"/>
                    <a:pt x="18887" y="114902"/>
                  </a:cubicBezTo>
                  <a:cubicBezTo>
                    <a:pt x="19349" y="114902"/>
                    <a:pt x="19808" y="114892"/>
                    <a:pt x="20262" y="114874"/>
                  </a:cubicBezTo>
                  <a:cubicBezTo>
                    <a:pt x="22800" y="114874"/>
                    <a:pt x="25418" y="114712"/>
                    <a:pt x="27994" y="114712"/>
                  </a:cubicBezTo>
                  <a:cubicBezTo>
                    <a:pt x="32180" y="114712"/>
                    <a:pt x="36254" y="115138"/>
                    <a:pt x="39690" y="117371"/>
                  </a:cubicBezTo>
                  <a:cubicBezTo>
                    <a:pt x="49405" y="123200"/>
                    <a:pt x="47462" y="137633"/>
                    <a:pt x="45241" y="148735"/>
                  </a:cubicBezTo>
                  <a:cubicBezTo>
                    <a:pt x="43021" y="159837"/>
                    <a:pt x="43576" y="175102"/>
                    <a:pt x="53846" y="178710"/>
                  </a:cubicBezTo>
                  <a:cubicBezTo>
                    <a:pt x="55326" y="179255"/>
                    <a:pt x="56791" y="179506"/>
                    <a:pt x="58228" y="179506"/>
                  </a:cubicBezTo>
                  <a:cubicBezTo>
                    <a:pt x="67027" y="179506"/>
                    <a:pt x="74808" y="170130"/>
                    <a:pt x="79103" y="161779"/>
                  </a:cubicBezTo>
                  <a:cubicBezTo>
                    <a:pt x="84201" y="152388"/>
                    <a:pt x="91374" y="140922"/>
                    <a:pt x="101625" y="140922"/>
                  </a:cubicBezTo>
                  <a:cubicBezTo>
                    <a:pt x="101978" y="140922"/>
                    <a:pt x="102334" y="140935"/>
                    <a:pt x="102694" y="140963"/>
                  </a:cubicBezTo>
                  <a:cubicBezTo>
                    <a:pt x="113796" y="141796"/>
                    <a:pt x="119347" y="154286"/>
                    <a:pt x="122400" y="164832"/>
                  </a:cubicBezTo>
                  <a:cubicBezTo>
                    <a:pt x="125731" y="175379"/>
                    <a:pt x="131282" y="187869"/>
                    <a:pt x="142106" y="188702"/>
                  </a:cubicBezTo>
                  <a:cubicBezTo>
                    <a:pt x="142356" y="188714"/>
                    <a:pt x="142604" y="188720"/>
                    <a:pt x="142850" y="188720"/>
                  </a:cubicBezTo>
                  <a:cubicBezTo>
                    <a:pt x="153531" y="188720"/>
                    <a:pt x="160493" y="177085"/>
                    <a:pt x="163478" y="166775"/>
                  </a:cubicBezTo>
                  <a:cubicBezTo>
                    <a:pt x="169029" y="145126"/>
                    <a:pt x="168196" y="120424"/>
                    <a:pt x="183184" y="104327"/>
                  </a:cubicBezTo>
                  <a:cubicBezTo>
                    <a:pt x="189290" y="97388"/>
                    <a:pt x="197339" y="92947"/>
                    <a:pt x="204000" y="86841"/>
                  </a:cubicBezTo>
                  <a:cubicBezTo>
                    <a:pt x="210661" y="80735"/>
                    <a:pt x="215934" y="71853"/>
                    <a:pt x="213992" y="63249"/>
                  </a:cubicBezTo>
                  <a:cubicBezTo>
                    <a:pt x="211494" y="55200"/>
                    <a:pt x="204833" y="49372"/>
                    <a:pt x="196784" y="48262"/>
                  </a:cubicBezTo>
                  <a:cubicBezTo>
                    <a:pt x="194451" y="47951"/>
                    <a:pt x="192141" y="47792"/>
                    <a:pt x="189852" y="47792"/>
                  </a:cubicBezTo>
                  <a:cubicBezTo>
                    <a:pt x="183970" y="47792"/>
                    <a:pt x="178231" y="48839"/>
                    <a:pt x="172637" y="51037"/>
                  </a:cubicBezTo>
                  <a:cubicBezTo>
                    <a:pt x="162084" y="54676"/>
                    <a:pt x="150339" y="59388"/>
                    <a:pt x="139590" y="59388"/>
                  </a:cubicBezTo>
                  <a:cubicBezTo>
                    <a:pt x="133941" y="59388"/>
                    <a:pt x="128568" y="58087"/>
                    <a:pt x="123788" y="54645"/>
                  </a:cubicBezTo>
                  <a:cubicBezTo>
                    <a:pt x="116572" y="49372"/>
                    <a:pt x="113241" y="40213"/>
                    <a:pt x="110466" y="31609"/>
                  </a:cubicBezTo>
                  <a:cubicBezTo>
                    <a:pt x="107968" y="22727"/>
                    <a:pt x="105747" y="13568"/>
                    <a:pt x="99641" y="6907"/>
                  </a:cubicBezTo>
                  <a:cubicBezTo>
                    <a:pt x="95832" y="2752"/>
                    <a:pt x="89972" y="0"/>
                    <a:pt x="84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607750" y="239800"/>
              <a:ext cx="6043675" cy="5236000"/>
            </a:xfrm>
            <a:custGeom>
              <a:avLst/>
              <a:gdLst/>
              <a:ahLst/>
              <a:cxnLst/>
              <a:rect l="l" t="t" r="r" b="b"/>
              <a:pathLst>
                <a:path w="241747" h="209440" extrusionOk="0">
                  <a:moveTo>
                    <a:pt x="102026" y="4234"/>
                  </a:moveTo>
                  <a:cubicBezTo>
                    <a:pt x="106090" y="4234"/>
                    <a:pt x="110104" y="5645"/>
                    <a:pt x="113241" y="8259"/>
                  </a:cubicBezTo>
                  <a:cubicBezTo>
                    <a:pt x="117682" y="11868"/>
                    <a:pt x="121290" y="16308"/>
                    <a:pt x="123510" y="21582"/>
                  </a:cubicBezTo>
                  <a:cubicBezTo>
                    <a:pt x="126563" y="27688"/>
                    <a:pt x="128784" y="34072"/>
                    <a:pt x="129617" y="41010"/>
                  </a:cubicBezTo>
                  <a:cubicBezTo>
                    <a:pt x="130449" y="46284"/>
                    <a:pt x="131282" y="51280"/>
                    <a:pt x="132392" y="56553"/>
                  </a:cubicBezTo>
                  <a:cubicBezTo>
                    <a:pt x="132947" y="59329"/>
                    <a:pt x="133780" y="62104"/>
                    <a:pt x="134890" y="64880"/>
                  </a:cubicBezTo>
                  <a:cubicBezTo>
                    <a:pt x="137489" y="70598"/>
                    <a:pt x="143253" y="74369"/>
                    <a:pt x="149445" y="74369"/>
                  </a:cubicBezTo>
                  <a:cubicBezTo>
                    <a:pt x="149865" y="74369"/>
                    <a:pt x="150287" y="74352"/>
                    <a:pt x="150710" y="74316"/>
                  </a:cubicBezTo>
                  <a:cubicBezTo>
                    <a:pt x="155151" y="73761"/>
                    <a:pt x="159592" y="72651"/>
                    <a:pt x="164033" y="70708"/>
                  </a:cubicBezTo>
                  <a:cubicBezTo>
                    <a:pt x="169861" y="68210"/>
                    <a:pt x="175690" y="65990"/>
                    <a:pt x="181518" y="63769"/>
                  </a:cubicBezTo>
                  <a:cubicBezTo>
                    <a:pt x="186514" y="61827"/>
                    <a:pt x="191510" y="60161"/>
                    <a:pt x="196784" y="59051"/>
                  </a:cubicBezTo>
                  <a:cubicBezTo>
                    <a:pt x="199298" y="58567"/>
                    <a:pt x="201880" y="58320"/>
                    <a:pt x="204471" y="58320"/>
                  </a:cubicBezTo>
                  <a:cubicBezTo>
                    <a:pt x="209315" y="58320"/>
                    <a:pt x="214189" y="59186"/>
                    <a:pt x="218710" y="60994"/>
                  </a:cubicBezTo>
                  <a:cubicBezTo>
                    <a:pt x="226759" y="64325"/>
                    <a:pt x="232865" y="71541"/>
                    <a:pt x="234530" y="80145"/>
                  </a:cubicBezTo>
                  <a:cubicBezTo>
                    <a:pt x="237583" y="88471"/>
                    <a:pt x="234253" y="97908"/>
                    <a:pt x="226481" y="102904"/>
                  </a:cubicBezTo>
                  <a:cubicBezTo>
                    <a:pt x="223428" y="104847"/>
                    <a:pt x="220098" y="107067"/>
                    <a:pt x="216767" y="109288"/>
                  </a:cubicBezTo>
                  <a:cubicBezTo>
                    <a:pt x="212326" y="112341"/>
                    <a:pt x="207608" y="115394"/>
                    <a:pt x="202890" y="118447"/>
                  </a:cubicBezTo>
                  <a:cubicBezTo>
                    <a:pt x="198449" y="121500"/>
                    <a:pt x="194286" y="125108"/>
                    <a:pt x="190400" y="129271"/>
                  </a:cubicBezTo>
                  <a:cubicBezTo>
                    <a:pt x="186514" y="133434"/>
                    <a:pt x="184294" y="138708"/>
                    <a:pt x="184294" y="144259"/>
                  </a:cubicBezTo>
                  <a:cubicBezTo>
                    <a:pt x="184016" y="150642"/>
                    <a:pt x="183739" y="157304"/>
                    <a:pt x="183184" y="163687"/>
                  </a:cubicBezTo>
                  <a:cubicBezTo>
                    <a:pt x="182351" y="174789"/>
                    <a:pt x="178188" y="185614"/>
                    <a:pt x="170971" y="194218"/>
                  </a:cubicBezTo>
                  <a:cubicBezTo>
                    <a:pt x="167918" y="198103"/>
                    <a:pt x="164033" y="200879"/>
                    <a:pt x="159869" y="203099"/>
                  </a:cubicBezTo>
                  <a:cubicBezTo>
                    <a:pt x="157751" y="204285"/>
                    <a:pt x="155478" y="204851"/>
                    <a:pt x="153255" y="204851"/>
                  </a:cubicBezTo>
                  <a:cubicBezTo>
                    <a:pt x="148195" y="204851"/>
                    <a:pt x="143395" y="201922"/>
                    <a:pt x="141274" y="196716"/>
                  </a:cubicBezTo>
                  <a:cubicBezTo>
                    <a:pt x="140996" y="196438"/>
                    <a:pt x="140996" y="195883"/>
                    <a:pt x="140719" y="195606"/>
                  </a:cubicBezTo>
                  <a:cubicBezTo>
                    <a:pt x="137665" y="187834"/>
                    <a:pt x="135445" y="179508"/>
                    <a:pt x="134335" y="171181"/>
                  </a:cubicBezTo>
                  <a:cubicBezTo>
                    <a:pt x="133780" y="170904"/>
                    <a:pt x="133225" y="170626"/>
                    <a:pt x="132670" y="170071"/>
                  </a:cubicBezTo>
                  <a:cubicBezTo>
                    <a:pt x="130727" y="167573"/>
                    <a:pt x="129061" y="164798"/>
                    <a:pt x="127119" y="162300"/>
                  </a:cubicBezTo>
                  <a:cubicBezTo>
                    <a:pt x="124093" y="160354"/>
                    <a:pt x="120562" y="159251"/>
                    <a:pt x="117050" y="159251"/>
                  </a:cubicBezTo>
                  <a:cubicBezTo>
                    <a:pt x="116053" y="159251"/>
                    <a:pt x="115056" y="159340"/>
                    <a:pt x="114074" y="159524"/>
                  </a:cubicBezTo>
                  <a:cubicBezTo>
                    <a:pt x="109911" y="160079"/>
                    <a:pt x="106025" y="162300"/>
                    <a:pt x="103804" y="165908"/>
                  </a:cubicBezTo>
                  <a:cubicBezTo>
                    <a:pt x="101862" y="168683"/>
                    <a:pt x="100474" y="171736"/>
                    <a:pt x="98809" y="174789"/>
                  </a:cubicBezTo>
                  <a:cubicBezTo>
                    <a:pt x="96588" y="178675"/>
                    <a:pt x="93813" y="182561"/>
                    <a:pt x="90482" y="185614"/>
                  </a:cubicBezTo>
                  <a:cubicBezTo>
                    <a:pt x="85929" y="190622"/>
                    <a:pt x="79695" y="193203"/>
                    <a:pt x="73158" y="193203"/>
                  </a:cubicBezTo>
                  <a:cubicBezTo>
                    <a:pt x="71726" y="193203"/>
                    <a:pt x="70280" y="193079"/>
                    <a:pt x="68833" y="192830"/>
                  </a:cubicBezTo>
                  <a:cubicBezTo>
                    <a:pt x="60507" y="191720"/>
                    <a:pt x="54678" y="183948"/>
                    <a:pt x="56343" y="175622"/>
                  </a:cubicBezTo>
                  <a:cubicBezTo>
                    <a:pt x="56899" y="172569"/>
                    <a:pt x="57731" y="169793"/>
                    <a:pt x="58564" y="167295"/>
                  </a:cubicBezTo>
                  <a:cubicBezTo>
                    <a:pt x="59674" y="163687"/>
                    <a:pt x="61062" y="160357"/>
                    <a:pt x="62172" y="156749"/>
                  </a:cubicBezTo>
                  <a:cubicBezTo>
                    <a:pt x="62727" y="154806"/>
                    <a:pt x="63282" y="152585"/>
                    <a:pt x="63560" y="150365"/>
                  </a:cubicBezTo>
                  <a:cubicBezTo>
                    <a:pt x="64947" y="143149"/>
                    <a:pt x="60229" y="135932"/>
                    <a:pt x="53013" y="134545"/>
                  </a:cubicBezTo>
                  <a:cubicBezTo>
                    <a:pt x="49127" y="133712"/>
                    <a:pt x="45241" y="133434"/>
                    <a:pt x="41633" y="133434"/>
                  </a:cubicBezTo>
                  <a:cubicBezTo>
                    <a:pt x="39968" y="133527"/>
                    <a:pt x="38334" y="133558"/>
                    <a:pt x="36709" y="133558"/>
                  </a:cubicBezTo>
                  <a:cubicBezTo>
                    <a:pt x="33461" y="133558"/>
                    <a:pt x="30254" y="133434"/>
                    <a:pt x="26923" y="133434"/>
                  </a:cubicBezTo>
                  <a:cubicBezTo>
                    <a:pt x="23315" y="133434"/>
                    <a:pt x="19429" y="132602"/>
                    <a:pt x="15821" y="131214"/>
                  </a:cubicBezTo>
                  <a:cubicBezTo>
                    <a:pt x="7772" y="128994"/>
                    <a:pt x="4997" y="119002"/>
                    <a:pt x="10825" y="113173"/>
                  </a:cubicBezTo>
                  <a:cubicBezTo>
                    <a:pt x="16992" y="106058"/>
                    <a:pt x="24171" y="101375"/>
                    <a:pt x="33403" y="101375"/>
                  </a:cubicBezTo>
                  <a:cubicBezTo>
                    <a:pt x="34975" y="101375"/>
                    <a:pt x="36607" y="101511"/>
                    <a:pt x="38303" y="101794"/>
                  </a:cubicBezTo>
                  <a:cubicBezTo>
                    <a:pt x="42743" y="102626"/>
                    <a:pt x="47184" y="103459"/>
                    <a:pt x="51625" y="104292"/>
                  </a:cubicBezTo>
                  <a:cubicBezTo>
                    <a:pt x="53687" y="104609"/>
                    <a:pt x="55726" y="104767"/>
                    <a:pt x="57736" y="104767"/>
                  </a:cubicBezTo>
                  <a:cubicBezTo>
                    <a:pt x="62761" y="104767"/>
                    <a:pt x="67604" y="103776"/>
                    <a:pt x="72164" y="101794"/>
                  </a:cubicBezTo>
                  <a:cubicBezTo>
                    <a:pt x="75217" y="100684"/>
                    <a:pt x="77715" y="98463"/>
                    <a:pt x="79102" y="95688"/>
                  </a:cubicBezTo>
                  <a:cubicBezTo>
                    <a:pt x="81045" y="90969"/>
                    <a:pt x="82156" y="85973"/>
                    <a:pt x="81878" y="80978"/>
                  </a:cubicBezTo>
                  <a:cubicBezTo>
                    <a:pt x="81323" y="70153"/>
                    <a:pt x="80213" y="59329"/>
                    <a:pt x="78270" y="48504"/>
                  </a:cubicBezTo>
                  <a:cubicBezTo>
                    <a:pt x="76605" y="40455"/>
                    <a:pt x="76882" y="32129"/>
                    <a:pt x="79102" y="24357"/>
                  </a:cubicBezTo>
                  <a:cubicBezTo>
                    <a:pt x="80768" y="15753"/>
                    <a:pt x="86874" y="8815"/>
                    <a:pt x="94923" y="5762"/>
                  </a:cubicBezTo>
                  <a:cubicBezTo>
                    <a:pt x="97194" y="4729"/>
                    <a:pt x="99619" y="4234"/>
                    <a:pt x="102026" y="4234"/>
                  </a:cubicBezTo>
                  <a:close/>
                  <a:moveTo>
                    <a:pt x="102048" y="1"/>
                  </a:moveTo>
                  <a:cubicBezTo>
                    <a:pt x="99252" y="1"/>
                    <a:pt x="96446" y="525"/>
                    <a:pt x="93813" y="1598"/>
                  </a:cubicBezTo>
                  <a:cubicBezTo>
                    <a:pt x="86596" y="4096"/>
                    <a:pt x="81045" y="9092"/>
                    <a:pt x="77715" y="15753"/>
                  </a:cubicBezTo>
                  <a:cubicBezTo>
                    <a:pt x="75217" y="20749"/>
                    <a:pt x="73829" y="25745"/>
                    <a:pt x="73274" y="31296"/>
                  </a:cubicBezTo>
                  <a:cubicBezTo>
                    <a:pt x="72996" y="37957"/>
                    <a:pt x="73274" y="44618"/>
                    <a:pt x="74384" y="51557"/>
                  </a:cubicBezTo>
                  <a:cubicBezTo>
                    <a:pt x="75217" y="57386"/>
                    <a:pt x="76049" y="63492"/>
                    <a:pt x="76882" y="69320"/>
                  </a:cubicBezTo>
                  <a:lnTo>
                    <a:pt x="76882" y="69876"/>
                  </a:lnTo>
                  <a:cubicBezTo>
                    <a:pt x="77160" y="74316"/>
                    <a:pt x="77437" y="78480"/>
                    <a:pt x="77715" y="82920"/>
                  </a:cubicBezTo>
                  <a:cubicBezTo>
                    <a:pt x="77992" y="86529"/>
                    <a:pt x="77160" y="90137"/>
                    <a:pt x="75772" y="93190"/>
                  </a:cubicBezTo>
                  <a:cubicBezTo>
                    <a:pt x="74662" y="95688"/>
                    <a:pt x="72441" y="97630"/>
                    <a:pt x="69943" y="98463"/>
                  </a:cubicBezTo>
                  <a:cubicBezTo>
                    <a:pt x="66244" y="100021"/>
                    <a:pt x="62271" y="100896"/>
                    <a:pt x="58216" y="100896"/>
                  </a:cubicBezTo>
                  <a:cubicBezTo>
                    <a:pt x="56492" y="100896"/>
                    <a:pt x="54752" y="100737"/>
                    <a:pt x="53013" y="100406"/>
                  </a:cubicBezTo>
                  <a:cubicBezTo>
                    <a:pt x="48294" y="99573"/>
                    <a:pt x="43576" y="98741"/>
                    <a:pt x="38580" y="97908"/>
                  </a:cubicBezTo>
                  <a:cubicBezTo>
                    <a:pt x="36898" y="97646"/>
                    <a:pt x="35262" y="97521"/>
                    <a:pt x="33668" y="97521"/>
                  </a:cubicBezTo>
                  <a:cubicBezTo>
                    <a:pt x="23430" y="97521"/>
                    <a:pt x="14977" y="102712"/>
                    <a:pt x="7772" y="110398"/>
                  </a:cubicBezTo>
                  <a:cubicBezTo>
                    <a:pt x="1" y="118724"/>
                    <a:pt x="3887" y="132602"/>
                    <a:pt x="14711" y="135655"/>
                  </a:cubicBezTo>
                  <a:cubicBezTo>
                    <a:pt x="18597" y="137043"/>
                    <a:pt x="22760" y="137875"/>
                    <a:pt x="26923" y="138153"/>
                  </a:cubicBezTo>
                  <a:cubicBezTo>
                    <a:pt x="31642" y="138153"/>
                    <a:pt x="36360" y="138430"/>
                    <a:pt x="41356" y="138430"/>
                  </a:cubicBezTo>
                  <a:cubicBezTo>
                    <a:pt x="42188" y="138361"/>
                    <a:pt x="43021" y="138326"/>
                    <a:pt x="43854" y="138326"/>
                  </a:cubicBezTo>
                  <a:cubicBezTo>
                    <a:pt x="46352" y="138326"/>
                    <a:pt x="48850" y="138638"/>
                    <a:pt x="51348" y="139263"/>
                  </a:cubicBezTo>
                  <a:cubicBezTo>
                    <a:pt x="58009" y="140651"/>
                    <a:pt x="60784" y="144814"/>
                    <a:pt x="59396" y="151475"/>
                  </a:cubicBezTo>
                  <a:cubicBezTo>
                    <a:pt x="58564" y="155361"/>
                    <a:pt x="57176" y="159247"/>
                    <a:pt x="56066" y="163132"/>
                  </a:cubicBezTo>
                  <a:cubicBezTo>
                    <a:pt x="54678" y="166740"/>
                    <a:pt x="53568" y="170626"/>
                    <a:pt x="52458" y="174234"/>
                  </a:cubicBezTo>
                  <a:cubicBezTo>
                    <a:pt x="49960" y="185614"/>
                    <a:pt x="57731" y="196716"/>
                    <a:pt x="69388" y="197826"/>
                  </a:cubicBezTo>
                  <a:cubicBezTo>
                    <a:pt x="70206" y="197900"/>
                    <a:pt x="71024" y="197935"/>
                    <a:pt x="71842" y="197935"/>
                  </a:cubicBezTo>
                  <a:cubicBezTo>
                    <a:pt x="74077" y="197935"/>
                    <a:pt x="76312" y="197677"/>
                    <a:pt x="78547" y="197271"/>
                  </a:cubicBezTo>
                  <a:cubicBezTo>
                    <a:pt x="86874" y="195606"/>
                    <a:pt x="94090" y="190610"/>
                    <a:pt x="98531" y="183671"/>
                  </a:cubicBezTo>
                  <a:cubicBezTo>
                    <a:pt x="101306" y="179230"/>
                    <a:pt x="103804" y="174512"/>
                    <a:pt x="106857" y="170071"/>
                  </a:cubicBezTo>
                  <a:cubicBezTo>
                    <a:pt x="108956" y="165734"/>
                    <a:pt x="113030" y="163583"/>
                    <a:pt x="117158" y="163583"/>
                  </a:cubicBezTo>
                  <a:cubicBezTo>
                    <a:pt x="121219" y="163583"/>
                    <a:pt x="125334" y="165664"/>
                    <a:pt x="127674" y="169793"/>
                  </a:cubicBezTo>
                  <a:cubicBezTo>
                    <a:pt x="128784" y="171736"/>
                    <a:pt x="129894" y="173957"/>
                    <a:pt x="130449" y="176455"/>
                  </a:cubicBezTo>
                  <a:cubicBezTo>
                    <a:pt x="131559" y="179230"/>
                    <a:pt x="132114" y="182283"/>
                    <a:pt x="132947" y="185336"/>
                  </a:cubicBezTo>
                  <a:cubicBezTo>
                    <a:pt x="134057" y="190610"/>
                    <a:pt x="136000" y="195606"/>
                    <a:pt x="138498" y="200324"/>
                  </a:cubicBezTo>
                  <a:cubicBezTo>
                    <a:pt x="141284" y="206094"/>
                    <a:pt x="147065" y="209439"/>
                    <a:pt x="153081" y="209439"/>
                  </a:cubicBezTo>
                  <a:cubicBezTo>
                    <a:pt x="155456" y="209439"/>
                    <a:pt x="157868" y="208918"/>
                    <a:pt x="160147" y="207818"/>
                  </a:cubicBezTo>
                  <a:cubicBezTo>
                    <a:pt x="167363" y="205042"/>
                    <a:pt x="173469" y="199769"/>
                    <a:pt x="177355" y="193108"/>
                  </a:cubicBezTo>
                  <a:cubicBezTo>
                    <a:pt x="182073" y="186169"/>
                    <a:pt x="185404" y="178120"/>
                    <a:pt x="186792" y="169793"/>
                  </a:cubicBezTo>
                  <a:cubicBezTo>
                    <a:pt x="187902" y="162022"/>
                    <a:pt x="188457" y="154528"/>
                    <a:pt x="188179" y="146757"/>
                  </a:cubicBezTo>
                  <a:cubicBezTo>
                    <a:pt x="188457" y="140096"/>
                    <a:pt x="191233" y="133989"/>
                    <a:pt x="196228" y="129549"/>
                  </a:cubicBezTo>
                  <a:cubicBezTo>
                    <a:pt x="202057" y="124553"/>
                    <a:pt x="208441" y="119834"/>
                    <a:pt x="215102" y="115671"/>
                  </a:cubicBezTo>
                  <a:cubicBezTo>
                    <a:pt x="219265" y="113173"/>
                    <a:pt x="223428" y="110398"/>
                    <a:pt x="227592" y="107622"/>
                  </a:cubicBezTo>
                  <a:cubicBezTo>
                    <a:pt x="230922" y="105124"/>
                    <a:pt x="233698" y="102349"/>
                    <a:pt x="236196" y="99296"/>
                  </a:cubicBezTo>
                  <a:cubicBezTo>
                    <a:pt x="237861" y="97075"/>
                    <a:pt x="239249" y="94300"/>
                    <a:pt x="239526" y="91524"/>
                  </a:cubicBezTo>
                  <a:cubicBezTo>
                    <a:pt x="241747" y="75427"/>
                    <a:pt x="232032" y="60439"/>
                    <a:pt x="216767" y="55720"/>
                  </a:cubicBezTo>
                  <a:cubicBezTo>
                    <a:pt x="212744" y="54637"/>
                    <a:pt x="208722" y="54072"/>
                    <a:pt x="204699" y="54072"/>
                  </a:cubicBezTo>
                  <a:cubicBezTo>
                    <a:pt x="201506" y="54072"/>
                    <a:pt x="198312" y="54428"/>
                    <a:pt x="195118" y="55165"/>
                  </a:cubicBezTo>
                  <a:cubicBezTo>
                    <a:pt x="189290" y="56553"/>
                    <a:pt x="183461" y="58218"/>
                    <a:pt x="177910" y="60439"/>
                  </a:cubicBezTo>
                  <a:cubicBezTo>
                    <a:pt x="170694" y="63214"/>
                    <a:pt x="164033" y="66267"/>
                    <a:pt x="156816" y="68210"/>
                  </a:cubicBezTo>
                  <a:cubicBezTo>
                    <a:pt x="154596" y="68765"/>
                    <a:pt x="152653" y="69320"/>
                    <a:pt x="150433" y="69598"/>
                  </a:cubicBezTo>
                  <a:cubicBezTo>
                    <a:pt x="150007" y="69645"/>
                    <a:pt x="149582" y="69668"/>
                    <a:pt x="149158" y="69668"/>
                  </a:cubicBezTo>
                  <a:cubicBezTo>
                    <a:pt x="144608" y="69668"/>
                    <a:pt x="140276" y="66999"/>
                    <a:pt x="138498" y="62937"/>
                  </a:cubicBezTo>
                  <a:cubicBezTo>
                    <a:pt x="137388" y="60439"/>
                    <a:pt x="136555" y="57941"/>
                    <a:pt x="136278" y="55165"/>
                  </a:cubicBezTo>
                  <a:cubicBezTo>
                    <a:pt x="135445" y="50169"/>
                    <a:pt x="134612" y="45174"/>
                    <a:pt x="133780" y="40178"/>
                  </a:cubicBezTo>
                  <a:cubicBezTo>
                    <a:pt x="132947" y="34349"/>
                    <a:pt x="131282" y="28798"/>
                    <a:pt x="129061" y="23525"/>
                  </a:cubicBezTo>
                  <a:cubicBezTo>
                    <a:pt x="126563" y="16586"/>
                    <a:pt x="122123" y="10202"/>
                    <a:pt x="116294" y="5206"/>
                  </a:cubicBezTo>
                  <a:cubicBezTo>
                    <a:pt x="112334" y="1786"/>
                    <a:pt x="107207" y="1"/>
                    <a:pt x="10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3570600" y="1294525"/>
              <a:ext cx="2255125" cy="1014825"/>
            </a:xfrm>
            <a:custGeom>
              <a:avLst/>
              <a:gdLst/>
              <a:ahLst/>
              <a:cxnLst/>
              <a:rect l="l" t="t" r="r" b="b"/>
              <a:pathLst>
                <a:path w="90205" h="40593" extrusionOk="0">
                  <a:moveTo>
                    <a:pt x="1423" y="1"/>
                  </a:moveTo>
                  <a:cubicBezTo>
                    <a:pt x="1180" y="1"/>
                    <a:pt x="972" y="70"/>
                    <a:pt x="833" y="209"/>
                  </a:cubicBezTo>
                  <a:cubicBezTo>
                    <a:pt x="278" y="487"/>
                    <a:pt x="1" y="764"/>
                    <a:pt x="1" y="1319"/>
                  </a:cubicBezTo>
                  <a:cubicBezTo>
                    <a:pt x="1" y="2152"/>
                    <a:pt x="278" y="3262"/>
                    <a:pt x="556" y="4095"/>
                  </a:cubicBezTo>
                  <a:cubicBezTo>
                    <a:pt x="1943" y="7703"/>
                    <a:pt x="3054" y="11311"/>
                    <a:pt x="3886" y="14919"/>
                  </a:cubicBezTo>
                  <a:cubicBezTo>
                    <a:pt x="5274" y="19360"/>
                    <a:pt x="6939" y="23801"/>
                    <a:pt x="8605" y="27964"/>
                  </a:cubicBezTo>
                  <a:cubicBezTo>
                    <a:pt x="11658" y="34348"/>
                    <a:pt x="17486" y="39066"/>
                    <a:pt x="24702" y="40176"/>
                  </a:cubicBezTo>
                  <a:cubicBezTo>
                    <a:pt x="26645" y="40454"/>
                    <a:pt x="28658" y="40593"/>
                    <a:pt x="30704" y="40593"/>
                  </a:cubicBezTo>
                  <a:cubicBezTo>
                    <a:pt x="32751" y="40593"/>
                    <a:pt x="34833" y="40454"/>
                    <a:pt x="36915" y="40176"/>
                  </a:cubicBezTo>
                  <a:cubicBezTo>
                    <a:pt x="44131" y="39621"/>
                    <a:pt x="51625" y="37956"/>
                    <a:pt x="58564" y="35458"/>
                  </a:cubicBezTo>
                  <a:cubicBezTo>
                    <a:pt x="67445" y="32405"/>
                    <a:pt x="76604" y="30184"/>
                    <a:pt x="86041" y="28797"/>
                  </a:cubicBezTo>
                  <a:cubicBezTo>
                    <a:pt x="87151" y="28519"/>
                    <a:pt x="87984" y="28519"/>
                    <a:pt x="88816" y="27964"/>
                  </a:cubicBezTo>
                  <a:cubicBezTo>
                    <a:pt x="89649" y="27687"/>
                    <a:pt x="90204" y="26576"/>
                    <a:pt x="89927" y="25744"/>
                  </a:cubicBezTo>
                  <a:cubicBezTo>
                    <a:pt x="89927" y="25059"/>
                    <a:pt x="89363" y="24561"/>
                    <a:pt x="88699" y="24561"/>
                  </a:cubicBezTo>
                  <a:cubicBezTo>
                    <a:pt x="88556" y="24561"/>
                    <a:pt x="88409" y="24584"/>
                    <a:pt x="88261" y="24633"/>
                  </a:cubicBezTo>
                  <a:cubicBezTo>
                    <a:pt x="84653" y="24633"/>
                    <a:pt x="81323" y="24911"/>
                    <a:pt x="77714" y="26021"/>
                  </a:cubicBezTo>
                  <a:cubicBezTo>
                    <a:pt x="70221" y="27409"/>
                    <a:pt x="62727" y="29629"/>
                    <a:pt x="55510" y="32127"/>
                  </a:cubicBezTo>
                  <a:cubicBezTo>
                    <a:pt x="47462" y="34903"/>
                    <a:pt x="39135" y="36291"/>
                    <a:pt x="30531" y="36568"/>
                  </a:cubicBezTo>
                  <a:cubicBezTo>
                    <a:pt x="29945" y="36629"/>
                    <a:pt x="29360" y="36658"/>
                    <a:pt x="28779" y="36658"/>
                  </a:cubicBezTo>
                  <a:cubicBezTo>
                    <a:pt x="21377" y="36658"/>
                    <a:pt x="14509" y="31839"/>
                    <a:pt x="11935" y="24633"/>
                  </a:cubicBezTo>
                  <a:cubicBezTo>
                    <a:pt x="10270" y="20470"/>
                    <a:pt x="8882" y="16585"/>
                    <a:pt x="7772" y="12421"/>
                  </a:cubicBezTo>
                  <a:cubicBezTo>
                    <a:pt x="6939" y="8813"/>
                    <a:pt x="5829" y="5483"/>
                    <a:pt x="4164" y="2152"/>
                  </a:cubicBezTo>
                  <a:cubicBezTo>
                    <a:pt x="3609" y="1319"/>
                    <a:pt x="2776" y="764"/>
                    <a:pt x="2221" y="209"/>
                  </a:cubicBezTo>
                  <a:cubicBezTo>
                    <a:pt x="1943" y="70"/>
                    <a:pt x="1666" y="1"/>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3390200" y="3958275"/>
              <a:ext cx="1589000" cy="1188800"/>
            </a:xfrm>
            <a:custGeom>
              <a:avLst/>
              <a:gdLst/>
              <a:ahLst/>
              <a:cxnLst/>
              <a:rect l="l" t="t" r="r" b="b"/>
              <a:pathLst>
                <a:path w="63560" h="47552" extrusionOk="0">
                  <a:moveTo>
                    <a:pt x="7056" y="0"/>
                  </a:moveTo>
                  <a:cubicBezTo>
                    <a:pt x="5415" y="0"/>
                    <a:pt x="3767" y="357"/>
                    <a:pt x="2221" y="1071"/>
                  </a:cubicBezTo>
                  <a:cubicBezTo>
                    <a:pt x="1666" y="1071"/>
                    <a:pt x="1110" y="1626"/>
                    <a:pt x="555" y="2181"/>
                  </a:cubicBezTo>
                  <a:cubicBezTo>
                    <a:pt x="278" y="2736"/>
                    <a:pt x="0" y="3569"/>
                    <a:pt x="0" y="4124"/>
                  </a:cubicBezTo>
                  <a:cubicBezTo>
                    <a:pt x="0" y="4957"/>
                    <a:pt x="833" y="5234"/>
                    <a:pt x="1666" y="5234"/>
                  </a:cubicBezTo>
                  <a:cubicBezTo>
                    <a:pt x="2498" y="5234"/>
                    <a:pt x="3608" y="4957"/>
                    <a:pt x="4441" y="4679"/>
                  </a:cubicBezTo>
                  <a:cubicBezTo>
                    <a:pt x="5257" y="4475"/>
                    <a:pt x="6090" y="4371"/>
                    <a:pt x="6919" y="4371"/>
                  </a:cubicBezTo>
                  <a:cubicBezTo>
                    <a:pt x="9473" y="4371"/>
                    <a:pt x="11992" y="5359"/>
                    <a:pt x="13878" y="7454"/>
                  </a:cubicBezTo>
                  <a:cubicBezTo>
                    <a:pt x="15265" y="8565"/>
                    <a:pt x="16376" y="10230"/>
                    <a:pt x="17208" y="11895"/>
                  </a:cubicBezTo>
                  <a:cubicBezTo>
                    <a:pt x="19984" y="14948"/>
                    <a:pt x="21927" y="18556"/>
                    <a:pt x="23037" y="22442"/>
                  </a:cubicBezTo>
                  <a:cubicBezTo>
                    <a:pt x="24980" y="25218"/>
                    <a:pt x="26367" y="28271"/>
                    <a:pt x="27200" y="31601"/>
                  </a:cubicBezTo>
                  <a:cubicBezTo>
                    <a:pt x="28865" y="36320"/>
                    <a:pt x="31363" y="40760"/>
                    <a:pt x="34972" y="44369"/>
                  </a:cubicBezTo>
                  <a:cubicBezTo>
                    <a:pt x="36651" y="46506"/>
                    <a:pt x="39086" y="47552"/>
                    <a:pt x="41585" y="47552"/>
                  </a:cubicBezTo>
                  <a:cubicBezTo>
                    <a:pt x="43628" y="47552"/>
                    <a:pt x="45713" y="46852"/>
                    <a:pt x="47461" y="45479"/>
                  </a:cubicBezTo>
                  <a:cubicBezTo>
                    <a:pt x="51347" y="42981"/>
                    <a:pt x="54678" y="39373"/>
                    <a:pt x="57175" y="35209"/>
                  </a:cubicBezTo>
                  <a:cubicBezTo>
                    <a:pt x="60229" y="28548"/>
                    <a:pt x="62449" y="21610"/>
                    <a:pt x="63559" y="14393"/>
                  </a:cubicBezTo>
                  <a:cubicBezTo>
                    <a:pt x="63559" y="13838"/>
                    <a:pt x="63282" y="13283"/>
                    <a:pt x="63004" y="13005"/>
                  </a:cubicBezTo>
                  <a:cubicBezTo>
                    <a:pt x="63004" y="12450"/>
                    <a:pt x="62449" y="12173"/>
                    <a:pt x="62171" y="12173"/>
                  </a:cubicBezTo>
                  <a:cubicBezTo>
                    <a:pt x="61894" y="12034"/>
                    <a:pt x="61547" y="11965"/>
                    <a:pt x="61269" y="11965"/>
                  </a:cubicBezTo>
                  <a:cubicBezTo>
                    <a:pt x="60992" y="11965"/>
                    <a:pt x="60784" y="12034"/>
                    <a:pt x="60784" y="12173"/>
                  </a:cubicBezTo>
                  <a:cubicBezTo>
                    <a:pt x="59951" y="13005"/>
                    <a:pt x="59396" y="14116"/>
                    <a:pt x="59118" y="15226"/>
                  </a:cubicBezTo>
                  <a:cubicBezTo>
                    <a:pt x="58008" y="18834"/>
                    <a:pt x="57175" y="22720"/>
                    <a:pt x="56065" y="26328"/>
                  </a:cubicBezTo>
                  <a:cubicBezTo>
                    <a:pt x="54400" y="32434"/>
                    <a:pt x="51069" y="37430"/>
                    <a:pt x="46073" y="41038"/>
                  </a:cubicBezTo>
                  <a:cubicBezTo>
                    <a:pt x="44959" y="42400"/>
                    <a:pt x="43348" y="43044"/>
                    <a:pt x="41733" y="43044"/>
                  </a:cubicBezTo>
                  <a:cubicBezTo>
                    <a:pt x="39726" y="43044"/>
                    <a:pt x="37713" y="42050"/>
                    <a:pt x="36637" y="40205"/>
                  </a:cubicBezTo>
                  <a:cubicBezTo>
                    <a:pt x="35804" y="39095"/>
                    <a:pt x="34972" y="37985"/>
                    <a:pt x="34139" y="36597"/>
                  </a:cubicBezTo>
                  <a:cubicBezTo>
                    <a:pt x="32474" y="33822"/>
                    <a:pt x="31086" y="30769"/>
                    <a:pt x="29976" y="27438"/>
                  </a:cubicBezTo>
                  <a:cubicBezTo>
                    <a:pt x="27478" y="20777"/>
                    <a:pt x="24425" y="14671"/>
                    <a:pt x="20539" y="8842"/>
                  </a:cubicBezTo>
                  <a:cubicBezTo>
                    <a:pt x="18596" y="6067"/>
                    <a:pt x="16098" y="3569"/>
                    <a:pt x="13323" y="1903"/>
                  </a:cubicBezTo>
                  <a:cubicBezTo>
                    <a:pt x="11419" y="635"/>
                    <a:pt x="9244" y="0"/>
                    <a:pt x="7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2737950" y="659500"/>
              <a:ext cx="520425" cy="1872075"/>
            </a:xfrm>
            <a:custGeom>
              <a:avLst/>
              <a:gdLst/>
              <a:ahLst/>
              <a:cxnLst/>
              <a:rect l="l" t="t" r="r" b="b"/>
              <a:pathLst>
                <a:path w="20817" h="74883" extrusionOk="0">
                  <a:moveTo>
                    <a:pt x="14612" y="0"/>
                  </a:moveTo>
                  <a:cubicBezTo>
                    <a:pt x="12815" y="0"/>
                    <a:pt x="11033" y="700"/>
                    <a:pt x="9715" y="2018"/>
                  </a:cubicBezTo>
                  <a:cubicBezTo>
                    <a:pt x="7772" y="3684"/>
                    <a:pt x="6384" y="5627"/>
                    <a:pt x="5274" y="7847"/>
                  </a:cubicBezTo>
                  <a:cubicBezTo>
                    <a:pt x="1111" y="17006"/>
                    <a:pt x="1" y="27553"/>
                    <a:pt x="2499" y="37267"/>
                  </a:cubicBezTo>
                  <a:cubicBezTo>
                    <a:pt x="3054" y="39488"/>
                    <a:pt x="3331" y="41708"/>
                    <a:pt x="3886" y="43651"/>
                  </a:cubicBezTo>
                  <a:cubicBezTo>
                    <a:pt x="6384" y="52810"/>
                    <a:pt x="6939" y="62247"/>
                    <a:pt x="5274" y="71406"/>
                  </a:cubicBezTo>
                  <a:cubicBezTo>
                    <a:pt x="4996" y="72794"/>
                    <a:pt x="4719" y="73904"/>
                    <a:pt x="6107" y="74736"/>
                  </a:cubicBezTo>
                  <a:cubicBezTo>
                    <a:pt x="6307" y="74836"/>
                    <a:pt x="6525" y="74882"/>
                    <a:pt x="6751" y="74882"/>
                  </a:cubicBezTo>
                  <a:cubicBezTo>
                    <a:pt x="7781" y="74882"/>
                    <a:pt x="8982" y="73931"/>
                    <a:pt x="9437" y="72794"/>
                  </a:cubicBezTo>
                  <a:cubicBezTo>
                    <a:pt x="9715" y="71683"/>
                    <a:pt x="9992" y="70851"/>
                    <a:pt x="9992" y="70018"/>
                  </a:cubicBezTo>
                  <a:cubicBezTo>
                    <a:pt x="11103" y="61414"/>
                    <a:pt x="10547" y="52532"/>
                    <a:pt x="8605" y="44206"/>
                  </a:cubicBezTo>
                  <a:cubicBezTo>
                    <a:pt x="7217" y="39488"/>
                    <a:pt x="6107" y="34769"/>
                    <a:pt x="5552" y="30051"/>
                  </a:cubicBezTo>
                  <a:cubicBezTo>
                    <a:pt x="5274" y="23112"/>
                    <a:pt x="6384" y="16173"/>
                    <a:pt x="9437" y="9790"/>
                  </a:cubicBezTo>
                  <a:cubicBezTo>
                    <a:pt x="9992" y="8402"/>
                    <a:pt x="10825" y="7292"/>
                    <a:pt x="11658" y="6182"/>
                  </a:cubicBezTo>
                  <a:cubicBezTo>
                    <a:pt x="12233" y="5032"/>
                    <a:pt x="13337" y="4411"/>
                    <a:pt x="14513" y="4411"/>
                  </a:cubicBezTo>
                  <a:cubicBezTo>
                    <a:pt x="15041" y="4411"/>
                    <a:pt x="15583" y="4536"/>
                    <a:pt x="16098" y="4794"/>
                  </a:cubicBezTo>
                  <a:cubicBezTo>
                    <a:pt x="16654" y="5071"/>
                    <a:pt x="16931" y="5349"/>
                    <a:pt x="17486" y="5349"/>
                  </a:cubicBezTo>
                  <a:cubicBezTo>
                    <a:pt x="17903" y="5488"/>
                    <a:pt x="18319" y="5696"/>
                    <a:pt x="18735" y="5696"/>
                  </a:cubicBezTo>
                  <a:cubicBezTo>
                    <a:pt x="19152" y="5696"/>
                    <a:pt x="19568" y="5488"/>
                    <a:pt x="19984" y="4794"/>
                  </a:cubicBezTo>
                  <a:cubicBezTo>
                    <a:pt x="20817" y="3406"/>
                    <a:pt x="19984" y="2296"/>
                    <a:pt x="19152" y="1741"/>
                  </a:cubicBezTo>
                  <a:cubicBezTo>
                    <a:pt x="17841" y="561"/>
                    <a:pt x="16220" y="0"/>
                    <a:pt x="14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5194275" y="2018625"/>
              <a:ext cx="1068575" cy="1247400"/>
            </a:xfrm>
            <a:custGeom>
              <a:avLst/>
              <a:gdLst/>
              <a:ahLst/>
              <a:cxnLst/>
              <a:rect l="l" t="t" r="r" b="b"/>
              <a:pathLst>
                <a:path w="42743" h="49896" extrusionOk="0">
                  <a:moveTo>
                    <a:pt x="36767" y="1"/>
                  </a:moveTo>
                  <a:cubicBezTo>
                    <a:pt x="36331" y="1"/>
                    <a:pt x="35901" y="138"/>
                    <a:pt x="35527" y="388"/>
                  </a:cubicBezTo>
                  <a:cubicBezTo>
                    <a:pt x="34694" y="665"/>
                    <a:pt x="34416" y="1776"/>
                    <a:pt x="34971" y="2608"/>
                  </a:cubicBezTo>
                  <a:cubicBezTo>
                    <a:pt x="36082" y="4551"/>
                    <a:pt x="36914" y="6771"/>
                    <a:pt x="37192" y="8992"/>
                  </a:cubicBezTo>
                  <a:cubicBezTo>
                    <a:pt x="37469" y="12600"/>
                    <a:pt x="36359" y="16486"/>
                    <a:pt x="33584" y="19261"/>
                  </a:cubicBezTo>
                  <a:cubicBezTo>
                    <a:pt x="30531" y="23147"/>
                    <a:pt x="26367" y="26200"/>
                    <a:pt x="21927" y="28698"/>
                  </a:cubicBezTo>
                  <a:cubicBezTo>
                    <a:pt x="16931" y="31196"/>
                    <a:pt x="12490" y="34249"/>
                    <a:pt x="8049" y="37579"/>
                  </a:cubicBezTo>
                  <a:cubicBezTo>
                    <a:pt x="5551" y="39522"/>
                    <a:pt x="3331" y="41743"/>
                    <a:pt x="1388" y="44241"/>
                  </a:cubicBezTo>
                  <a:cubicBezTo>
                    <a:pt x="278" y="45351"/>
                    <a:pt x="0" y="46739"/>
                    <a:pt x="278" y="48126"/>
                  </a:cubicBezTo>
                  <a:cubicBezTo>
                    <a:pt x="555" y="48959"/>
                    <a:pt x="833" y="49514"/>
                    <a:pt x="1388" y="49792"/>
                  </a:cubicBezTo>
                  <a:cubicBezTo>
                    <a:pt x="1596" y="49861"/>
                    <a:pt x="1804" y="49896"/>
                    <a:pt x="2004" y="49896"/>
                  </a:cubicBezTo>
                  <a:cubicBezTo>
                    <a:pt x="2602" y="49896"/>
                    <a:pt x="3123" y="49583"/>
                    <a:pt x="3331" y="48959"/>
                  </a:cubicBezTo>
                  <a:cubicBezTo>
                    <a:pt x="5829" y="44796"/>
                    <a:pt x="9159" y="41465"/>
                    <a:pt x="13323" y="38967"/>
                  </a:cubicBezTo>
                  <a:cubicBezTo>
                    <a:pt x="16376" y="36747"/>
                    <a:pt x="19706" y="34526"/>
                    <a:pt x="23037" y="32861"/>
                  </a:cubicBezTo>
                  <a:cubicBezTo>
                    <a:pt x="28310" y="30363"/>
                    <a:pt x="32751" y="26755"/>
                    <a:pt x="36637" y="22314"/>
                  </a:cubicBezTo>
                  <a:cubicBezTo>
                    <a:pt x="41633" y="17318"/>
                    <a:pt x="42743" y="10102"/>
                    <a:pt x="40245" y="3718"/>
                  </a:cubicBezTo>
                  <a:cubicBezTo>
                    <a:pt x="39690" y="2608"/>
                    <a:pt x="39135" y="1498"/>
                    <a:pt x="38302" y="665"/>
                  </a:cubicBezTo>
                  <a:cubicBezTo>
                    <a:pt x="37844" y="207"/>
                    <a:pt x="37301" y="1"/>
                    <a:pt x="3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2210600" y="3832375"/>
              <a:ext cx="485750" cy="982550"/>
            </a:xfrm>
            <a:custGeom>
              <a:avLst/>
              <a:gdLst/>
              <a:ahLst/>
              <a:cxnLst/>
              <a:rect l="l" t="t" r="r" b="b"/>
              <a:pathLst>
                <a:path w="19430" h="39302" extrusionOk="0">
                  <a:moveTo>
                    <a:pt x="6662" y="1"/>
                  </a:moveTo>
                  <a:cubicBezTo>
                    <a:pt x="5829" y="1"/>
                    <a:pt x="4997" y="833"/>
                    <a:pt x="4997" y="1944"/>
                  </a:cubicBezTo>
                  <a:cubicBezTo>
                    <a:pt x="4442" y="8050"/>
                    <a:pt x="3054" y="13878"/>
                    <a:pt x="1389" y="19707"/>
                  </a:cubicBezTo>
                  <a:cubicBezTo>
                    <a:pt x="278" y="22760"/>
                    <a:pt x="1" y="25813"/>
                    <a:pt x="278" y="28866"/>
                  </a:cubicBezTo>
                  <a:cubicBezTo>
                    <a:pt x="278" y="30254"/>
                    <a:pt x="556" y="31641"/>
                    <a:pt x="833" y="33307"/>
                  </a:cubicBezTo>
                  <a:cubicBezTo>
                    <a:pt x="1389" y="35805"/>
                    <a:pt x="3331" y="37747"/>
                    <a:pt x="5829" y="38858"/>
                  </a:cubicBezTo>
                  <a:cubicBezTo>
                    <a:pt x="6909" y="39158"/>
                    <a:pt x="8002" y="39302"/>
                    <a:pt x="9079" y="39302"/>
                  </a:cubicBezTo>
                  <a:cubicBezTo>
                    <a:pt x="12988" y="39302"/>
                    <a:pt x="16699" y="37403"/>
                    <a:pt x="18874" y="34139"/>
                  </a:cubicBezTo>
                  <a:cubicBezTo>
                    <a:pt x="19152" y="33862"/>
                    <a:pt x="19429" y="33307"/>
                    <a:pt x="18874" y="32752"/>
                  </a:cubicBezTo>
                  <a:cubicBezTo>
                    <a:pt x="18597" y="32196"/>
                    <a:pt x="17764" y="31919"/>
                    <a:pt x="17209" y="31919"/>
                  </a:cubicBezTo>
                  <a:cubicBezTo>
                    <a:pt x="15544" y="32474"/>
                    <a:pt x="13878" y="33584"/>
                    <a:pt x="12213" y="34417"/>
                  </a:cubicBezTo>
                  <a:cubicBezTo>
                    <a:pt x="11068" y="34951"/>
                    <a:pt x="10028" y="35213"/>
                    <a:pt x="9104" y="35213"/>
                  </a:cubicBezTo>
                  <a:cubicBezTo>
                    <a:pt x="6670" y="35213"/>
                    <a:pt x="5045" y="33397"/>
                    <a:pt x="4442" y="29976"/>
                  </a:cubicBezTo>
                  <a:cubicBezTo>
                    <a:pt x="4164" y="27478"/>
                    <a:pt x="4442" y="24703"/>
                    <a:pt x="4997" y="22205"/>
                  </a:cubicBezTo>
                  <a:cubicBezTo>
                    <a:pt x="5829" y="18597"/>
                    <a:pt x="6662" y="15266"/>
                    <a:pt x="7772" y="11658"/>
                  </a:cubicBezTo>
                  <a:cubicBezTo>
                    <a:pt x="8605" y="9160"/>
                    <a:pt x="8882" y="6662"/>
                    <a:pt x="8882" y="3886"/>
                  </a:cubicBezTo>
                  <a:cubicBezTo>
                    <a:pt x="8882" y="3331"/>
                    <a:pt x="8605" y="2499"/>
                    <a:pt x="8605" y="1944"/>
                  </a:cubicBezTo>
                  <a:cubicBezTo>
                    <a:pt x="8327" y="833"/>
                    <a:pt x="7772" y="1"/>
                    <a:pt x="6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1093475" y="2930350"/>
              <a:ext cx="416350" cy="432725"/>
            </a:xfrm>
            <a:custGeom>
              <a:avLst/>
              <a:gdLst/>
              <a:ahLst/>
              <a:cxnLst/>
              <a:rect l="l" t="t" r="r" b="b"/>
              <a:pathLst>
                <a:path w="16654" h="17309" extrusionOk="0">
                  <a:moveTo>
                    <a:pt x="11380" y="0"/>
                  </a:moveTo>
                  <a:cubicBezTo>
                    <a:pt x="7772" y="278"/>
                    <a:pt x="4441" y="2221"/>
                    <a:pt x="2498" y="5551"/>
                  </a:cubicBezTo>
                  <a:cubicBezTo>
                    <a:pt x="0" y="9992"/>
                    <a:pt x="2221" y="15543"/>
                    <a:pt x="7217" y="17208"/>
                  </a:cubicBezTo>
                  <a:cubicBezTo>
                    <a:pt x="7479" y="17274"/>
                    <a:pt x="7756" y="17308"/>
                    <a:pt x="8035" y="17308"/>
                  </a:cubicBezTo>
                  <a:cubicBezTo>
                    <a:pt x="8936" y="17308"/>
                    <a:pt x="9846" y="16946"/>
                    <a:pt x="10270" y="16098"/>
                  </a:cubicBezTo>
                  <a:cubicBezTo>
                    <a:pt x="11102" y="14710"/>
                    <a:pt x="10270" y="13878"/>
                    <a:pt x="9159" y="13323"/>
                  </a:cubicBezTo>
                  <a:cubicBezTo>
                    <a:pt x="8604" y="13045"/>
                    <a:pt x="8327" y="12768"/>
                    <a:pt x="7772" y="12768"/>
                  </a:cubicBezTo>
                  <a:cubicBezTo>
                    <a:pt x="5274" y="11102"/>
                    <a:pt x="5274" y="7217"/>
                    <a:pt x="7772" y="5829"/>
                  </a:cubicBezTo>
                  <a:cubicBezTo>
                    <a:pt x="9715" y="4441"/>
                    <a:pt x="11935" y="3886"/>
                    <a:pt x="13878" y="3886"/>
                  </a:cubicBezTo>
                  <a:cubicBezTo>
                    <a:pt x="15266" y="3886"/>
                    <a:pt x="16653" y="3331"/>
                    <a:pt x="16376" y="1943"/>
                  </a:cubicBezTo>
                  <a:cubicBezTo>
                    <a:pt x="16098" y="833"/>
                    <a:pt x="14988" y="278"/>
                    <a:pt x="14155" y="278"/>
                  </a:cubicBezTo>
                  <a:cubicBezTo>
                    <a:pt x="13323" y="0"/>
                    <a:pt x="12213" y="0"/>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432650" y="2902600"/>
              <a:ext cx="305325" cy="201250"/>
            </a:xfrm>
            <a:custGeom>
              <a:avLst/>
              <a:gdLst/>
              <a:ahLst/>
              <a:cxnLst/>
              <a:rect l="l" t="t" r="r" b="b"/>
              <a:pathLst>
                <a:path w="12213" h="8050" extrusionOk="0">
                  <a:moveTo>
                    <a:pt x="10270" y="0"/>
                  </a:moveTo>
                  <a:cubicBezTo>
                    <a:pt x="9992" y="0"/>
                    <a:pt x="9992" y="0"/>
                    <a:pt x="9715" y="278"/>
                  </a:cubicBezTo>
                  <a:cubicBezTo>
                    <a:pt x="7494" y="2498"/>
                    <a:pt x="4441" y="3886"/>
                    <a:pt x="1388" y="4163"/>
                  </a:cubicBezTo>
                  <a:cubicBezTo>
                    <a:pt x="556" y="4163"/>
                    <a:pt x="0" y="4996"/>
                    <a:pt x="278" y="5829"/>
                  </a:cubicBezTo>
                  <a:cubicBezTo>
                    <a:pt x="556" y="6384"/>
                    <a:pt x="833" y="6939"/>
                    <a:pt x="1388" y="7494"/>
                  </a:cubicBezTo>
                  <a:cubicBezTo>
                    <a:pt x="1943" y="8049"/>
                    <a:pt x="2776" y="8049"/>
                    <a:pt x="3609" y="8049"/>
                  </a:cubicBezTo>
                  <a:cubicBezTo>
                    <a:pt x="6662" y="7771"/>
                    <a:pt x="9715" y="6384"/>
                    <a:pt x="11657" y="3886"/>
                  </a:cubicBezTo>
                  <a:cubicBezTo>
                    <a:pt x="11935" y="3053"/>
                    <a:pt x="12213" y="2498"/>
                    <a:pt x="12213" y="1665"/>
                  </a:cubicBezTo>
                  <a:cubicBezTo>
                    <a:pt x="12213" y="1110"/>
                    <a:pt x="11657" y="555"/>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6"/>
          <p:cNvGrpSpPr/>
          <p:nvPr/>
        </p:nvGrpSpPr>
        <p:grpSpPr>
          <a:xfrm>
            <a:off x="41900" y="1022675"/>
            <a:ext cx="8932502" cy="4272092"/>
            <a:chOff x="41900" y="1022675"/>
            <a:chExt cx="8932502" cy="4272092"/>
          </a:xfrm>
        </p:grpSpPr>
        <p:sp>
          <p:nvSpPr>
            <p:cNvPr id="723" name="Google Shape;723;p26"/>
            <p:cNvSpPr/>
            <p:nvPr/>
          </p:nvSpPr>
          <p:spPr>
            <a:xfrm>
              <a:off x="41900" y="1022675"/>
              <a:ext cx="475800" cy="630275"/>
            </a:xfrm>
            <a:custGeom>
              <a:avLst/>
              <a:gdLst/>
              <a:ahLst/>
              <a:cxnLst/>
              <a:rect l="l" t="t" r="r" b="b"/>
              <a:pathLst>
                <a:path w="19032" h="25211" extrusionOk="0">
                  <a:moveTo>
                    <a:pt x="6847" y="0"/>
                  </a:moveTo>
                  <a:cubicBezTo>
                    <a:pt x="4825" y="0"/>
                    <a:pt x="2829" y="988"/>
                    <a:pt x="1692" y="2835"/>
                  </a:cubicBezTo>
                  <a:cubicBezTo>
                    <a:pt x="635" y="4527"/>
                    <a:pt x="0" y="6642"/>
                    <a:pt x="212" y="8756"/>
                  </a:cubicBezTo>
                  <a:cubicBezTo>
                    <a:pt x="423" y="14254"/>
                    <a:pt x="2961" y="19329"/>
                    <a:pt x="6978" y="23135"/>
                  </a:cubicBezTo>
                  <a:cubicBezTo>
                    <a:pt x="8442" y="24466"/>
                    <a:pt x="10409" y="25210"/>
                    <a:pt x="12456" y="25210"/>
                  </a:cubicBezTo>
                  <a:cubicBezTo>
                    <a:pt x="13662" y="25210"/>
                    <a:pt x="14895" y="24952"/>
                    <a:pt x="16071" y="24404"/>
                  </a:cubicBezTo>
                  <a:cubicBezTo>
                    <a:pt x="18608" y="23346"/>
                    <a:pt x="18820" y="20809"/>
                    <a:pt x="19031" y="18060"/>
                  </a:cubicBezTo>
                  <a:lnTo>
                    <a:pt x="19031" y="17214"/>
                  </a:lnTo>
                  <a:cubicBezTo>
                    <a:pt x="18820" y="11082"/>
                    <a:pt x="15859" y="5373"/>
                    <a:pt x="11207" y="1567"/>
                  </a:cubicBezTo>
                  <a:cubicBezTo>
                    <a:pt x="10785" y="1355"/>
                    <a:pt x="10150" y="932"/>
                    <a:pt x="9727" y="721"/>
                  </a:cubicBezTo>
                  <a:cubicBezTo>
                    <a:pt x="8826" y="235"/>
                    <a:pt x="7833" y="0"/>
                    <a:pt x="6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1071844" y="4811365"/>
              <a:ext cx="460257" cy="483402"/>
            </a:xfrm>
            <a:custGeom>
              <a:avLst/>
              <a:gdLst/>
              <a:ahLst/>
              <a:cxnLst/>
              <a:rect l="l" t="t" r="r" b="b"/>
              <a:pathLst>
                <a:path w="24997" h="26254" extrusionOk="0">
                  <a:moveTo>
                    <a:pt x="11213" y="0"/>
                  </a:moveTo>
                  <a:cubicBezTo>
                    <a:pt x="9812" y="234"/>
                    <a:pt x="8176" y="467"/>
                    <a:pt x="7008" y="935"/>
                  </a:cubicBezTo>
                  <a:cubicBezTo>
                    <a:pt x="3971" y="1869"/>
                    <a:pt x="0" y="6775"/>
                    <a:pt x="234" y="9578"/>
                  </a:cubicBezTo>
                  <a:cubicBezTo>
                    <a:pt x="234" y="12615"/>
                    <a:pt x="935" y="15652"/>
                    <a:pt x="2103" y="18456"/>
                  </a:cubicBezTo>
                  <a:cubicBezTo>
                    <a:pt x="3971" y="22193"/>
                    <a:pt x="7476" y="24997"/>
                    <a:pt x="11447" y="25931"/>
                  </a:cubicBezTo>
                  <a:cubicBezTo>
                    <a:pt x="12170" y="26148"/>
                    <a:pt x="12916" y="26253"/>
                    <a:pt x="13663" y="26253"/>
                  </a:cubicBezTo>
                  <a:cubicBezTo>
                    <a:pt x="15329" y="26253"/>
                    <a:pt x="17004" y="25731"/>
                    <a:pt x="18455" y="24763"/>
                  </a:cubicBezTo>
                  <a:cubicBezTo>
                    <a:pt x="20791" y="23595"/>
                    <a:pt x="22427" y="21726"/>
                    <a:pt x="23595" y="19390"/>
                  </a:cubicBezTo>
                  <a:cubicBezTo>
                    <a:pt x="24996" y="15652"/>
                    <a:pt x="24996" y="11681"/>
                    <a:pt x="23595" y="8177"/>
                  </a:cubicBezTo>
                  <a:cubicBezTo>
                    <a:pt x="22427" y="5607"/>
                    <a:pt x="21492" y="2804"/>
                    <a:pt x="18689" y="1869"/>
                  </a:cubicBezTo>
                  <a:cubicBezTo>
                    <a:pt x="16119" y="935"/>
                    <a:pt x="13783" y="701"/>
                    <a:pt x="11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8673284" y="122647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8575822" y="26183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8365717" y="11013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152525" y="3948137"/>
              <a:ext cx="919336" cy="863238"/>
            </a:xfrm>
            <a:custGeom>
              <a:avLst/>
              <a:gdLst/>
              <a:ahLst/>
              <a:cxnLst/>
              <a:rect l="l" t="t" r="r" b="b"/>
              <a:pathLst>
                <a:path w="221127" h="207634" extrusionOk="0">
                  <a:moveTo>
                    <a:pt x="85093" y="0"/>
                  </a:moveTo>
                  <a:cubicBezTo>
                    <a:pt x="78726" y="0"/>
                    <a:pt x="72551" y="772"/>
                    <a:pt x="66570" y="2508"/>
                  </a:cubicBezTo>
                  <a:cubicBezTo>
                    <a:pt x="58466" y="4052"/>
                    <a:pt x="50747" y="6946"/>
                    <a:pt x="43415" y="10998"/>
                  </a:cubicBezTo>
                  <a:cubicBezTo>
                    <a:pt x="41871" y="11577"/>
                    <a:pt x="40521" y="12349"/>
                    <a:pt x="38977" y="12735"/>
                  </a:cubicBezTo>
                  <a:cubicBezTo>
                    <a:pt x="34732" y="14086"/>
                    <a:pt x="31066" y="16015"/>
                    <a:pt x="27593" y="18910"/>
                  </a:cubicBezTo>
                  <a:cubicBezTo>
                    <a:pt x="22576" y="23155"/>
                    <a:pt x="17945" y="28172"/>
                    <a:pt x="14279" y="33767"/>
                  </a:cubicBezTo>
                  <a:cubicBezTo>
                    <a:pt x="9069" y="42450"/>
                    <a:pt x="5210" y="52098"/>
                    <a:pt x="3087" y="61939"/>
                  </a:cubicBezTo>
                  <a:cubicBezTo>
                    <a:pt x="386" y="73130"/>
                    <a:pt x="0" y="84515"/>
                    <a:pt x="1930" y="95706"/>
                  </a:cubicBezTo>
                  <a:cubicBezTo>
                    <a:pt x="3280" y="103810"/>
                    <a:pt x="5403" y="111914"/>
                    <a:pt x="7911" y="119826"/>
                  </a:cubicBezTo>
                  <a:cubicBezTo>
                    <a:pt x="11770" y="133140"/>
                    <a:pt x="17366" y="145682"/>
                    <a:pt x="24505" y="157645"/>
                  </a:cubicBezTo>
                  <a:cubicBezTo>
                    <a:pt x="33381" y="172695"/>
                    <a:pt x="46502" y="184659"/>
                    <a:pt x="62325" y="192377"/>
                  </a:cubicBezTo>
                  <a:cubicBezTo>
                    <a:pt x="68692" y="195657"/>
                    <a:pt x="75253" y="198166"/>
                    <a:pt x="82006" y="200481"/>
                  </a:cubicBezTo>
                  <a:cubicBezTo>
                    <a:pt x="98021" y="205691"/>
                    <a:pt x="114615" y="207235"/>
                    <a:pt x="131403" y="207620"/>
                  </a:cubicBezTo>
                  <a:cubicBezTo>
                    <a:pt x="131975" y="207629"/>
                    <a:pt x="132547" y="207634"/>
                    <a:pt x="133119" y="207634"/>
                  </a:cubicBezTo>
                  <a:cubicBezTo>
                    <a:pt x="145071" y="207634"/>
                    <a:pt x="156840" y="205717"/>
                    <a:pt x="168257" y="202218"/>
                  </a:cubicBezTo>
                  <a:cubicBezTo>
                    <a:pt x="173853" y="200288"/>
                    <a:pt x="179255" y="198166"/>
                    <a:pt x="184465" y="195464"/>
                  </a:cubicBezTo>
                  <a:cubicBezTo>
                    <a:pt x="192569" y="191026"/>
                    <a:pt x="200288" y="186202"/>
                    <a:pt x="207620" y="180800"/>
                  </a:cubicBezTo>
                  <a:cubicBezTo>
                    <a:pt x="212251" y="177519"/>
                    <a:pt x="215917" y="173081"/>
                    <a:pt x="218232" y="167872"/>
                  </a:cubicBezTo>
                  <a:cubicBezTo>
                    <a:pt x="220548" y="161697"/>
                    <a:pt x="221127" y="154944"/>
                    <a:pt x="219583" y="148576"/>
                  </a:cubicBezTo>
                  <a:cubicBezTo>
                    <a:pt x="216110" y="134876"/>
                    <a:pt x="207041" y="125807"/>
                    <a:pt x="193920" y="120790"/>
                  </a:cubicBezTo>
                  <a:cubicBezTo>
                    <a:pt x="193341" y="120404"/>
                    <a:pt x="192762" y="120211"/>
                    <a:pt x="191990" y="120211"/>
                  </a:cubicBezTo>
                  <a:cubicBezTo>
                    <a:pt x="188324" y="119440"/>
                    <a:pt x="184658" y="118861"/>
                    <a:pt x="180992" y="118282"/>
                  </a:cubicBezTo>
                  <a:cubicBezTo>
                    <a:pt x="175782" y="117317"/>
                    <a:pt x="170572" y="116159"/>
                    <a:pt x="165363" y="114809"/>
                  </a:cubicBezTo>
                  <a:cubicBezTo>
                    <a:pt x="159960" y="113458"/>
                    <a:pt x="155522" y="109792"/>
                    <a:pt x="153014" y="104775"/>
                  </a:cubicBezTo>
                  <a:cubicBezTo>
                    <a:pt x="151277" y="101881"/>
                    <a:pt x="150119" y="98600"/>
                    <a:pt x="149540" y="95320"/>
                  </a:cubicBezTo>
                  <a:cubicBezTo>
                    <a:pt x="148576" y="90882"/>
                    <a:pt x="147997" y="86444"/>
                    <a:pt x="147804" y="81813"/>
                  </a:cubicBezTo>
                  <a:cubicBezTo>
                    <a:pt x="147225" y="73130"/>
                    <a:pt x="146646" y="64447"/>
                    <a:pt x="145488" y="55957"/>
                  </a:cubicBezTo>
                  <a:cubicBezTo>
                    <a:pt x="143559" y="39749"/>
                    <a:pt x="135841" y="24891"/>
                    <a:pt x="123877" y="14086"/>
                  </a:cubicBezTo>
                  <a:cubicBezTo>
                    <a:pt x="119246" y="9841"/>
                    <a:pt x="114037" y="6560"/>
                    <a:pt x="108248" y="4438"/>
                  </a:cubicBezTo>
                  <a:cubicBezTo>
                    <a:pt x="100723" y="1737"/>
                    <a:pt x="93004" y="193"/>
                    <a:pt x="85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26"/>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30" name="Google Shape;730;p26"/>
          <p:cNvGrpSpPr/>
          <p:nvPr/>
        </p:nvGrpSpPr>
        <p:grpSpPr>
          <a:xfrm rot="1175841">
            <a:off x="431927" y="37492"/>
            <a:ext cx="441156" cy="1585960"/>
            <a:chOff x="3070900" y="237500"/>
            <a:chExt cx="1436575" cy="5164500"/>
          </a:xfrm>
        </p:grpSpPr>
        <p:sp>
          <p:nvSpPr>
            <p:cNvPr id="731" name="Google Shape;731;p26"/>
            <p:cNvSpPr/>
            <p:nvPr/>
          </p:nvSpPr>
          <p:spPr>
            <a:xfrm>
              <a:off x="3489675" y="1738475"/>
              <a:ext cx="562975" cy="3394525"/>
            </a:xfrm>
            <a:custGeom>
              <a:avLst/>
              <a:gdLst/>
              <a:ahLst/>
              <a:cxnLst/>
              <a:rect l="l" t="t" r="r" b="b"/>
              <a:pathLst>
                <a:path w="22519" h="135781" extrusionOk="0">
                  <a:moveTo>
                    <a:pt x="10427" y="0"/>
                  </a:moveTo>
                  <a:cubicBezTo>
                    <a:pt x="0" y="0"/>
                    <a:pt x="1997" y="12646"/>
                    <a:pt x="2551" y="19524"/>
                  </a:cubicBezTo>
                  <a:cubicBezTo>
                    <a:pt x="4548" y="44151"/>
                    <a:pt x="6545" y="68778"/>
                    <a:pt x="8542" y="93515"/>
                  </a:cubicBezTo>
                  <a:lnTo>
                    <a:pt x="11981" y="135780"/>
                  </a:lnTo>
                  <a:cubicBezTo>
                    <a:pt x="16529" y="130678"/>
                    <a:pt x="17083" y="123245"/>
                    <a:pt x="17416" y="116367"/>
                  </a:cubicBezTo>
                  <a:lnTo>
                    <a:pt x="22075" y="21854"/>
                  </a:lnTo>
                  <a:cubicBezTo>
                    <a:pt x="22519" y="13756"/>
                    <a:pt x="21853" y="0"/>
                    <a:pt x="10427"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3162425" y="319650"/>
              <a:ext cx="1281275" cy="1388875"/>
            </a:xfrm>
            <a:custGeom>
              <a:avLst/>
              <a:gdLst/>
              <a:ahLst/>
              <a:cxnLst/>
              <a:rect l="l" t="t" r="r" b="b"/>
              <a:pathLst>
                <a:path w="51251" h="55555" extrusionOk="0">
                  <a:moveTo>
                    <a:pt x="25397" y="1"/>
                  </a:moveTo>
                  <a:cubicBezTo>
                    <a:pt x="20531" y="1"/>
                    <a:pt x="15655" y="1454"/>
                    <a:pt x="11426" y="4393"/>
                  </a:cubicBezTo>
                  <a:cubicBezTo>
                    <a:pt x="3772" y="9940"/>
                    <a:pt x="0" y="20146"/>
                    <a:pt x="1331" y="29575"/>
                  </a:cubicBezTo>
                  <a:cubicBezTo>
                    <a:pt x="2441" y="38117"/>
                    <a:pt x="7100" y="44772"/>
                    <a:pt x="13090" y="50652"/>
                  </a:cubicBezTo>
                  <a:cubicBezTo>
                    <a:pt x="15752" y="53314"/>
                    <a:pt x="16751" y="54423"/>
                    <a:pt x="20522" y="55200"/>
                  </a:cubicBezTo>
                  <a:cubicBezTo>
                    <a:pt x="21208" y="55325"/>
                    <a:pt x="25506" y="55555"/>
                    <a:pt x="29157" y="55555"/>
                  </a:cubicBezTo>
                  <a:cubicBezTo>
                    <a:pt x="32000" y="55555"/>
                    <a:pt x="34451" y="55415"/>
                    <a:pt x="34500" y="54978"/>
                  </a:cubicBezTo>
                  <a:cubicBezTo>
                    <a:pt x="35165" y="47213"/>
                    <a:pt x="42487" y="41777"/>
                    <a:pt x="46258" y="34900"/>
                  </a:cubicBezTo>
                  <a:cubicBezTo>
                    <a:pt x="51250" y="25027"/>
                    <a:pt x="49142" y="13157"/>
                    <a:pt x="41155" y="5724"/>
                  </a:cubicBezTo>
                  <a:cubicBezTo>
                    <a:pt x="36585" y="1926"/>
                    <a:pt x="30998" y="1"/>
                    <a:pt x="2539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3070900" y="237500"/>
              <a:ext cx="1436575" cy="5164500"/>
            </a:xfrm>
            <a:custGeom>
              <a:avLst/>
              <a:gdLst/>
              <a:ahLst/>
              <a:cxnLst/>
              <a:rect l="l" t="t" r="r" b="b"/>
              <a:pathLst>
                <a:path w="57463" h="206580" extrusionOk="0">
                  <a:moveTo>
                    <a:pt x="29290" y="1756"/>
                  </a:moveTo>
                  <a:cubicBezTo>
                    <a:pt x="30622" y="1756"/>
                    <a:pt x="31980" y="1859"/>
                    <a:pt x="33280" y="2022"/>
                  </a:cubicBezTo>
                  <a:cubicBezTo>
                    <a:pt x="38715" y="2909"/>
                    <a:pt x="43596" y="5572"/>
                    <a:pt x="47257" y="9565"/>
                  </a:cubicBezTo>
                  <a:cubicBezTo>
                    <a:pt x="55466" y="18440"/>
                    <a:pt x="57130" y="31419"/>
                    <a:pt x="51583" y="42068"/>
                  </a:cubicBezTo>
                  <a:cubicBezTo>
                    <a:pt x="50918" y="43399"/>
                    <a:pt x="49919" y="44730"/>
                    <a:pt x="48921" y="45840"/>
                  </a:cubicBezTo>
                  <a:cubicBezTo>
                    <a:pt x="45149" y="50721"/>
                    <a:pt x="39381" y="53716"/>
                    <a:pt x="33280" y="53827"/>
                  </a:cubicBezTo>
                  <a:cubicBezTo>
                    <a:pt x="31671" y="53938"/>
                    <a:pt x="30063" y="53993"/>
                    <a:pt x="28468" y="53993"/>
                  </a:cubicBezTo>
                  <a:cubicBezTo>
                    <a:pt x="26873" y="53993"/>
                    <a:pt x="25293" y="53938"/>
                    <a:pt x="23740" y="53827"/>
                  </a:cubicBezTo>
                  <a:cubicBezTo>
                    <a:pt x="19413" y="53716"/>
                    <a:pt x="15309" y="52163"/>
                    <a:pt x="12203" y="49279"/>
                  </a:cubicBezTo>
                  <a:cubicBezTo>
                    <a:pt x="11870" y="49168"/>
                    <a:pt x="11648" y="49057"/>
                    <a:pt x="11537" y="48835"/>
                  </a:cubicBezTo>
                  <a:cubicBezTo>
                    <a:pt x="11204" y="48613"/>
                    <a:pt x="10983" y="48280"/>
                    <a:pt x="11204" y="47948"/>
                  </a:cubicBezTo>
                  <a:cubicBezTo>
                    <a:pt x="11305" y="47797"/>
                    <a:pt x="11450" y="47737"/>
                    <a:pt x="11600" y="47737"/>
                  </a:cubicBezTo>
                  <a:cubicBezTo>
                    <a:pt x="11782" y="47737"/>
                    <a:pt x="11970" y="47826"/>
                    <a:pt x="12092" y="47948"/>
                  </a:cubicBezTo>
                  <a:cubicBezTo>
                    <a:pt x="12425" y="48169"/>
                    <a:pt x="12647" y="48502"/>
                    <a:pt x="12868" y="48724"/>
                  </a:cubicBezTo>
                  <a:cubicBezTo>
                    <a:pt x="17422" y="51728"/>
                    <a:pt x="22822" y="53377"/>
                    <a:pt x="28255" y="53377"/>
                  </a:cubicBezTo>
                  <a:cubicBezTo>
                    <a:pt x="29043" y="53377"/>
                    <a:pt x="29831" y="53342"/>
                    <a:pt x="30617" y="53272"/>
                  </a:cubicBezTo>
                  <a:cubicBezTo>
                    <a:pt x="33723" y="53161"/>
                    <a:pt x="36719" y="52496"/>
                    <a:pt x="39603" y="51386"/>
                  </a:cubicBezTo>
                  <a:cubicBezTo>
                    <a:pt x="42043" y="50388"/>
                    <a:pt x="44151" y="48946"/>
                    <a:pt x="46037" y="47171"/>
                  </a:cubicBezTo>
                  <a:cubicBezTo>
                    <a:pt x="46480" y="46616"/>
                    <a:pt x="47035" y="46173"/>
                    <a:pt x="47479" y="45729"/>
                  </a:cubicBezTo>
                  <a:cubicBezTo>
                    <a:pt x="47590" y="45507"/>
                    <a:pt x="47701" y="45174"/>
                    <a:pt x="47701" y="44952"/>
                  </a:cubicBezTo>
                  <a:cubicBezTo>
                    <a:pt x="47701" y="44620"/>
                    <a:pt x="47590" y="44398"/>
                    <a:pt x="47368" y="44176"/>
                  </a:cubicBezTo>
                  <a:cubicBezTo>
                    <a:pt x="47257" y="44120"/>
                    <a:pt x="47118" y="44093"/>
                    <a:pt x="46980" y="44093"/>
                  </a:cubicBezTo>
                  <a:cubicBezTo>
                    <a:pt x="46841" y="44093"/>
                    <a:pt x="46702" y="44120"/>
                    <a:pt x="46591" y="44176"/>
                  </a:cubicBezTo>
                  <a:cubicBezTo>
                    <a:pt x="46148" y="44509"/>
                    <a:pt x="45704" y="44841"/>
                    <a:pt x="45371" y="45285"/>
                  </a:cubicBezTo>
                  <a:cubicBezTo>
                    <a:pt x="43263" y="47615"/>
                    <a:pt x="40601" y="49390"/>
                    <a:pt x="37606" y="50277"/>
                  </a:cubicBezTo>
                  <a:cubicBezTo>
                    <a:pt x="34792" y="51180"/>
                    <a:pt x="31851" y="51625"/>
                    <a:pt x="28905" y="51625"/>
                  </a:cubicBezTo>
                  <a:cubicBezTo>
                    <a:pt x="25695" y="51625"/>
                    <a:pt x="22479" y="51096"/>
                    <a:pt x="19413" y="50055"/>
                  </a:cubicBezTo>
                  <a:cubicBezTo>
                    <a:pt x="16751" y="49279"/>
                    <a:pt x="14311" y="47726"/>
                    <a:pt x="12425" y="45729"/>
                  </a:cubicBezTo>
                  <a:cubicBezTo>
                    <a:pt x="11870" y="45063"/>
                    <a:pt x="11315" y="44287"/>
                    <a:pt x="10428" y="44065"/>
                  </a:cubicBezTo>
                  <a:cubicBezTo>
                    <a:pt x="10339" y="44035"/>
                    <a:pt x="10258" y="44021"/>
                    <a:pt x="10182" y="44021"/>
                  </a:cubicBezTo>
                  <a:cubicBezTo>
                    <a:pt x="9976" y="44021"/>
                    <a:pt x="9814" y="44124"/>
                    <a:pt x="9651" y="44287"/>
                  </a:cubicBezTo>
                  <a:cubicBezTo>
                    <a:pt x="9541" y="44509"/>
                    <a:pt x="9541" y="44730"/>
                    <a:pt x="9541" y="44841"/>
                  </a:cubicBezTo>
                  <a:cubicBezTo>
                    <a:pt x="9984" y="45507"/>
                    <a:pt x="10428" y="46062"/>
                    <a:pt x="10872" y="46727"/>
                  </a:cubicBezTo>
                  <a:cubicBezTo>
                    <a:pt x="10983" y="47060"/>
                    <a:pt x="10872" y="47393"/>
                    <a:pt x="10650" y="47504"/>
                  </a:cubicBezTo>
                  <a:cubicBezTo>
                    <a:pt x="10539" y="47559"/>
                    <a:pt x="10428" y="47587"/>
                    <a:pt x="10331" y="47587"/>
                  </a:cubicBezTo>
                  <a:cubicBezTo>
                    <a:pt x="10234" y="47587"/>
                    <a:pt x="10151" y="47559"/>
                    <a:pt x="10095" y="47504"/>
                  </a:cubicBezTo>
                  <a:cubicBezTo>
                    <a:pt x="9651" y="47171"/>
                    <a:pt x="9208" y="46727"/>
                    <a:pt x="8764" y="46394"/>
                  </a:cubicBezTo>
                  <a:cubicBezTo>
                    <a:pt x="5880" y="43067"/>
                    <a:pt x="3883" y="39073"/>
                    <a:pt x="3107" y="34858"/>
                  </a:cubicBezTo>
                  <a:cubicBezTo>
                    <a:pt x="1221" y="26205"/>
                    <a:pt x="3550" y="17108"/>
                    <a:pt x="9319" y="10453"/>
                  </a:cubicBezTo>
                  <a:cubicBezTo>
                    <a:pt x="13679" y="4893"/>
                    <a:pt x="20397" y="1797"/>
                    <a:pt x="27471" y="1797"/>
                  </a:cubicBezTo>
                  <a:cubicBezTo>
                    <a:pt x="27595" y="1797"/>
                    <a:pt x="27720" y="1798"/>
                    <a:pt x="27844" y="1800"/>
                  </a:cubicBezTo>
                  <a:cubicBezTo>
                    <a:pt x="28320" y="1770"/>
                    <a:pt x="28803" y="1756"/>
                    <a:pt x="29290" y="1756"/>
                  </a:cubicBezTo>
                  <a:close/>
                  <a:moveTo>
                    <a:pt x="39294" y="54545"/>
                  </a:moveTo>
                  <a:cubicBezTo>
                    <a:pt x="39670" y="54545"/>
                    <a:pt x="40026" y="54925"/>
                    <a:pt x="39936" y="55380"/>
                  </a:cubicBezTo>
                  <a:cubicBezTo>
                    <a:pt x="39825" y="55935"/>
                    <a:pt x="39603" y="56489"/>
                    <a:pt x="39492" y="57044"/>
                  </a:cubicBezTo>
                  <a:cubicBezTo>
                    <a:pt x="39159" y="57931"/>
                    <a:pt x="38382" y="58486"/>
                    <a:pt x="37495" y="58486"/>
                  </a:cubicBezTo>
                  <a:lnTo>
                    <a:pt x="33391" y="58486"/>
                  </a:lnTo>
                  <a:cubicBezTo>
                    <a:pt x="32247" y="58282"/>
                    <a:pt x="31014" y="58213"/>
                    <a:pt x="29729" y="58213"/>
                  </a:cubicBezTo>
                  <a:cubicBezTo>
                    <a:pt x="27523" y="58213"/>
                    <a:pt x="25165" y="58416"/>
                    <a:pt x="22852" y="58486"/>
                  </a:cubicBezTo>
                  <a:lnTo>
                    <a:pt x="20523" y="58486"/>
                  </a:lnTo>
                  <a:cubicBezTo>
                    <a:pt x="18637" y="58375"/>
                    <a:pt x="17971" y="57931"/>
                    <a:pt x="17638" y="55935"/>
                  </a:cubicBezTo>
                  <a:cubicBezTo>
                    <a:pt x="17470" y="55008"/>
                    <a:pt x="17685" y="54593"/>
                    <a:pt x="18236" y="54593"/>
                  </a:cubicBezTo>
                  <a:cubicBezTo>
                    <a:pt x="18411" y="54593"/>
                    <a:pt x="18619" y="54634"/>
                    <a:pt x="18859" y="54714"/>
                  </a:cubicBezTo>
                  <a:cubicBezTo>
                    <a:pt x="20902" y="55343"/>
                    <a:pt x="23057" y="55638"/>
                    <a:pt x="25205" y="55638"/>
                  </a:cubicBezTo>
                  <a:cubicBezTo>
                    <a:pt x="26088" y="55638"/>
                    <a:pt x="26971" y="55588"/>
                    <a:pt x="27844" y="55491"/>
                  </a:cubicBezTo>
                  <a:lnTo>
                    <a:pt x="28732" y="55491"/>
                  </a:lnTo>
                  <a:cubicBezTo>
                    <a:pt x="29735" y="55620"/>
                    <a:pt x="30748" y="55684"/>
                    <a:pt x="31762" y="55684"/>
                  </a:cubicBezTo>
                  <a:cubicBezTo>
                    <a:pt x="34223" y="55684"/>
                    <a:pt x="36691" y="55310"/>
                    <a:pt x="39048" y="54603"/>
                  </a:cubicBezTo>
                  <a:cubicBezTo>
                    <a:pt x="39128" y="54563"/>
                    <a:pt x="39212" y="54545"/>
                    <a:pt x="39294" y="54545"/>
                  </a:cubicBezTo>
                  <a:close/>
                  <a:moveTo>
                    <a:pt x="28747" y="59813"/>
                  </a:moveTo>
                  <a:cubicBezTo>
                    <a:pt x="29748" y="59813"/>
                    <a:pt x="30744" y="59850"/>
                    <a:pt x="31727" y="59928"/>
                  </a:cubicBezTo>
                  <a:cubicBezTo>
                    <a:pt x="33612" y="59928"/>
                    <a:pt x="35387" y="60039"/>
                    <a:pt x="37273" y="60150"/>
                  </a:cubicBezTo>
                  <a:cubicBezTo>
                    <a:pt x="37717" y="60150"/>
                    <a:pt x="38161" y="60594"/>
                    <a:pt x="38050" y="61148"/>
                  </a:cubicBezTo>
                  <a:cubicBezTo>
                    <a:pt x="37939" y="63589"/>
                    <a:pt x="37828" y="65918"/>
                    <a:pt x="37606" y="68359"/>
                  </a:cubicBezTo>
                  <a:cubicBezTo>
                    <a:pt x="37273" y="75569"/>
                    <a:pt x="36719" y="82780"/>
                    <a:pt x="36275" y="89991"/>
                  </a:cubicBezTo>
                  <a:cubicBezTo>
                    <a:pt x="36053" y="93319"/>
                    <a:pt x="35831" y="96536"/>
                    <a:pt x="35609" y="99864"/>
                  </a:cubicBezTo>
                  <a:cubicBezTo>
                    <a:pt x="35387" y="104301"/>
                    <a:pt x="35166" y="108849"/>
                    <a:pt x="34833" y="113397"/>
                  </a:cubicBezTo>
                  <a:cubicBezTo>
                    <a:pt x="34389" y="120941"/>
                    <a:pt x="33834" y="128595"/>
                    <a:pt x="33391" y="136249"/>
                  </a:cubicBezTo>
                  <a:cubicBezTo>
                    <a:pt x="33169" y="139355"/>
                    <a:pt x="32947" y="142572"/>
                    <a:pt x="32725" y="145678"/>
                  </a:cubicBezTo>
                  <a:cubicBezTo>
                    <a:pt x="32503" y="150448"/>
                    <a:pt x="32281" y="155218"/>
                    <a:pt x="31949" y="159878"/>
                  </a:cubicBezTo>
                  <a:cubicBezTo>
                    <a:pt x="31505" y="167310"/>
                    <a:pt x="30950" y="174632"/>
                    <a:pt x="30506" y="182064"/>
                  </a:cubicBezTo>
                  <a:cubicBezTo>
                    <a:pt x="30174" y="186501"/>
                    <a:pt x="29952" y="190938"/>
                    <a:pt x="29619" y="195376"/>
                  </a:cubicBezTo>
                  <a:cubicBezTo>
                    <a:pt x="29508" y="197927"/>
                    <a:pt x="29286" y="200590"/>
                    <a:pt x="29064" y="203141"/>
                  </a:cubicBezTo>
                  <a:cubicBezTo>
                    <a:pt x="29064" y="203363"/>
                    <a:pt x="28953" y="203474"/>
                    <a:pt x="28842" y="203696"/>
                  </a:cubicBezTo>
                  <a:cubicBezTo>
                    <a:pt x="28510" y="203696"/>
                    <a:pt x="28177" y="203363"/>
                    <a:pt x="28177" y="203030"/>
                  </a:cubicBezTo>
                  <a:cubicBezTo>
                    <a:pt x="28066" y="202475"/>
                    <a:pt x="27955" y="201921"/>
                    <a:pt x="27955" y="201366"/>
                  </a:cubicBezTo>
                  <a:cubicBezTo>
                    <a:pt x="27622" y="196929"/>
                    <a:pt x="27400" y="192492"/>
                    <a:pt x="27178" y="188054"/>
                  </a:cubicBezTo>
                  <a:cubicBezTo>
                    <a:pt x="26624" y="180511"/>
                    <a:pt x="26180" y="172968"/>
                    <a:pt x="25625" y="165535"/>
                  </a:cubicBezTo>
                  <a:cubicBezTo>
                    <a:pt x="25404" y="162207"/>
                    <a:pt x="25182" y="158768"/>
                    <a:pt x="25071" y="155440"/>
                  </a:cubicBezTo>
                  <a:cubicBezTo>
                    <a:pt x="24738" y="150781"/>
                    <a:pt x="24516" y="146122"/>
                    <a:pt x="24294" y="141574"/>
                  </a:cubicBezTo>
                  <a:cubicBezTo>
                    <a:pt x="23740" y="134252"/>
                    <a:pt x="23296" y="126931"/>
                    <a:pt x="22741" y="119609"/>
                  </a:cubicBezTo>
                  <a:cubicBezTo>
                    <a:pt x="22519" y="116281"/>
                    <a:pt x="22298" y="112843"/>
                    <a:pt x="22076" y="109515"/>
                  </a:cubicBezTo>
                  <a:cubicBezTo>
                    <a:pt x="21854" y="104855"/>
                    <a:pt x="21632" y="100196"/>
                    <a:pt x="21299" y="95648"/>
                  </a:cubicBezTo>
                  <a:cubicBezTo>
                    <a:pt x="20855" y="88216"/>
                    <a:pt x="20301" y="80894"/>
                    <a:pt x="19857" y="73462"/>
                  </a:cubicBezTo>
                  <a:cubicBezTo>
                    <a:pt x="19635" y="69690"/>
                    <a:pt x="19413" y="65918"/>
                    <a:pt x="19191" y="62147"/>
                  </a:cubicBezTo>
                  <a:cubicBezTo>
                    <a:pt x="19081" y="61592"/>
                    <a:pt x="19081" y="61037"/>
                    <a:pt x="19413" y="60483"/>
                  </a:cubicBezTo>
                  <a:cubicBezTo>
                    <a:pt x="19413" y="60372"/>
                    <a:pt x="19524" y="60372"/>
                    <a:pt x="19524" y="60372"/>
                  </a:cubicBezTo>
                  <a:cubicBezTo>
                    <a:pt x="19746" y="60372"/>
                    <a:pt x="19968" y="60372"/>
                    <a:pt x="20079" y="60483"/>
                  </a:cubicBezTo>
                  <a:cubicBezTo>
                    <a:pt x="20190" y="60816"/>
                    <a:pt x="20301" y="61037"/>
                    <a:pt x="20301" y="61370"/>
                  </a:cubicBezTo>
                  <a:cubicBezTo>
                    <a:pt x="20523" y="62812"/>
                    <a:pt x="20634" y="64365"/>
                    <a:pt x="20745" y="65918"/>
                  </a:cubicBezTo>
                  <a:cubicBezTo>
                    <a:pt x="20966" y="70134"/>
                    <a:pt x="21188" y="74238"/>
                    <a:pt x="21521" y="78454"/>
                  </a:cubicBezTo>
                  <a:cubicBezTo>
                    <a:pt x="21632" y="81227"/>
                    <a:pt x="21854" y="84000"/>
                    <a:pt x="22076" y="86774"/>
                  </a:cubicBezTo>
                  <a:cubicBezTo>
                    <a:pt x="22187" y="87106"/>
                    <a:pt x="22298" y="87439"/>
                    <a:pt x="22519" y="87772"/>
                  </a:cubicBezTo>
                  <a:cubicBezTo>
                    <a:pt x="22630" y="87883"/>
                    <a:pt x="22741" y="87994"/>
                    <a:pt x="22963" y="87994"/>
                  </a:cubicBezTo>
                  <a:cubicBezTo>
                    <a:pt x="23185" y="87994"/>
                    <a:pt x="23296" y="87883"/>
                    <a:pt x="23407" y="87661"/>
                  </a:cubicBezTo>
                  <a:cubicBezTo>
                    <a:pt x="23629" y="87328"/>
                    <a:pt x="23740" y="86995"/>
                    <a:pt x="23740" y="86663"/>
                  </a:cubicBezTo>
                  <a:cubicBezTo>
                    <a:pt x="23629" y="84777"/>
                    <a:pt x="23407" y="83002"/>
                    <a:pt x="23296" y="81116"/>
                  </a:cubicBezTo>
                  <a:cubicBezTo>
                    <a:pt x="23074" y="76790"/>
                    <a:pt x="22741" y="72463"/>
                    <a:pt x="22519" y="68137"/>
                  </a:cubicBezTo>
                  <a:cubicBezTo>
                    <a:pt x="22408" y="65918"/>
                    <a:pt x="22187" y="63700"/>
                    <a:pt x="22076" y="61481"/>
                  </a:cubicBezTo>
                  <a:cubicBezTo>
                    <a:pt x="21965" y="60372"/>
                    <a:pt x="22187" y="60261"/>
                    <a:pt x="23296" y="60150"/>
                  </a:cubicBezTo>
                  <a:cubicBezTo>
                    <a:pt x="25087" y="59935"/>
                    <a:pt x="26924" y="59813"/>
                    <a:pt x="28747" y="59813"/>
                  </a:cubicBezTo>
                  <a:close/>
                  <a:moveTo>
                    <a:pt x="29929" y="1"/>
                  </a:moveTo>
                  <a:cubicBezTo>
                    <a:pt x="29568" y="1"/>
                    <a:pt x="29206" y="9"/>
                    <a:pt x="28842" y="25"/>
                  </a:cubicBezTo>
                  <a:cubicBezTo>
                    <a:pt x="28493" y="11"/>
                    <a:pt x="28145" y="4"/>
                    <a:pt x="27797" y="4"/>
                  </a:cubicBezTo>
                  <a:cubicBezTo>
                    <a:pt x="20080" y="4"/>
                    <a:pt x="12759" y="3515"/>
                    <a:pt x="7877" y="9565"/>
                  </a:cubicBezTo>
                  <a:cubicBezTo>
                    <a:pt x="2552" y="15777"/>
                    <a:pt x="0" y="23875"/>
                    <a:pt x="888" y="31973"/>
                  </a:cubicBezTo>
                  <a:cubicBezTo>
                    <a:pt x="1443" y="38518"/>
                    <a:pt x="4438" y="44730"/>
                    <a:pt x="9208" y="49279"/>
                  </a:cubicBezTo>
                  <a:cubicBezTo>
                    <a:pt x="10761" y="50721"/>
                    <a:pt x="12425" y="51941"/>
                    <a:pt x="14311" y="52939"/>
                  </a:cubicBezTo>
                  <a:cubicBezTo>
                    <a:pt x="15087" y="53272"/>
                    <a:pt x="15531" y="53938"/>
                    <a:pt x="15642" y="54714"/>
                  </a:cubicBezTo>
                  <a:cubicBezTo>
                    <a:pt x="15753" y="56267"/>
                    <a:pt x="16196" y="57709"/>
                    <a:pt x="17084" y="59041"/>
                  </a:cubicBezTo>
                  <a:cubicBezTo>
                    <a:pt x="17417" y="59484"/>
                    <a:pt x="17528" y="60039"/>
                    <a:pt x="17528" y="60705"/>
                  </a:cubicBezTo>
                  <a:cubicBezTo>
                    <a:pt x="17971" y="67028"/>
                    <a:pt x="18304" y="73351"/>
                    <a:pt x="18748" y="79785"/>
                  </a:cubicBezTo>
                  <a:cubicBezTo>
                    <a:pt x="19191" y="87550"/>
                    <a:pt x="19746" y="95315"/>
                    <a:pt x="20190" y="103081"/>
                  </a:cubicBezTo>
                  <a:lnTo>
                    <a:pt x="21632" y="124823"/>
                  </a:lnTo>
                  <a:lnTo>
                    <a:pt x="23185" y="150448"/>
                  </a:lnTo>
                  <a:cubicBezTo>
                    <a:pt x="23629" y="157104"/>
                    <a:pt x="24072" y="163760"/>
                    <a:pt x="24516" y="170416"/>
                  </a:cubicBezTo>
                  <a:cubicBezTo>
                    <a:pt x="24960" y="178625"/>
                    <a:pt x="25515" y="186945"/>
                    <a:pt x="25958" y="195265"/>
                  </a:cubicBezTo>
                  <a:lnTo>
                    <a:pt x="26513" y="203363"/>
                  </a:lnTo>
                  <a:cubicBezTo>
                    <a:pt x="26513" y="204139"/>
                    <a:pt x="26735" y="205027"/>
                    <a:pt x="26957" y="205803"/>
                  </a:cubicBezTo>
                  <a:cubicBezTo>
                    <a:pt x="27178" y="206247"/>
                    <a:pt x="27511" y="206469"/>
                    <a:pt x="27844" y="206580"/>
                  </a:cubicBezTo>
                  <a:lnTo>
                    <a:pt x="29286" y="206580"/>
                  </a:lnTo>
                  <a:cubicBezTo>
                    <a:pt x="29841" y="206580"/>
                    <a:pt x="30395" y="206136"/>
                    <a:pt x="30506" y="205581"/>
                  </a:cubicBezTo>
                  <a:cubicBezTo>
                    <a:pt x="30617" y="205027"/>
                    <a:pt x="30728" y="204361"/>
                    <a:pt x="30839" y="203807"/>
                  </a:cubicBezTo>
                  <a:cubicBezTo>
                    <a:pt x="30950" y="201144"/>
                    <a:pt x="31172" y="198482"/>
                    <a:pt x="31283" y="195709"/>
                  </a:cubicBezTo>
                  <a:cubicBezTo>
                    <a:pt x="31838" y="188498"/>
                    <a:pt x="32281" y="181287"/>
                    <a:pt x="32725" y="174077"/>
                  </a:cubicBezTo>
                  <a:cubicBezTo>
                    <a:pt x="33391" y="163095"/>
                    <a:pt x="34167" y="152112"/>
                    <a:pt x="34833" y="141130"/>
                  </a:cubicBezTo>
                  <a:cubicBezTo>
                    <a:pt x="35498" y="130813"/>
                    <a:pt x="36053" y="120386"/>
                    <a:pt x="36719" y="109958"/>
                  </a:cubicBezTo>
                  <a:cubicBezTo>
                    <a:pt x="37495" y="98089"/>
                    <a:pt x="38272" y="86330"/>
                    <a:pt x="38937" y="74460"/>
                  </a:cubicBezTo>
                  <a:cubicBezTo>
                    <a:pt x="39270" y="70023"/>
                    <a:pt x="39603" y="65586"/>
                    <a:pt x="39936" y="61148"/>
                  </a:cubicBezTo>
                  <a:cubicBezTo>
                    <a:pt x="39825" y="60372"/>
                    <a:pt x="39936" y="59595"/>
                    <a:pt x="40379" y="58930"/>
                  </a:cubicBezTo>
                  <a:cubicBezTo>
                    <a:pt x="41156" y="57820"/>
                    <a:pt x="41710" y="56378"/>
                    <a:pt x="41710" y="54936"/>
                  </a:cubicBezTo>
                  <a:cubicBezTo>
                    <a:pt x="41821" y="53938"/>
                    <a:pt x="42376" y="53161"/>
                    <a:pt x="43263" y="52718"/>
                  </a:cubicBezTo>
                  <a:cubicBezTo>
                    <a:pt x="47923" y="50166"/>
                    <a:pt x="51694" y="46173"/>
                    <a:pt x="53913" y="41292"/>
                  </a:cubicBezTo>
                  <a:cubicBezTo>
                    <a:pt x="56797" y="35079"/>
                    <a:pt x="57463" y="28091"/>
                    <a:pt x="55688" y="21546"/>
                  </a:cubicBezTo>
                  <a:cubicBezTo>
                    <a:pt x="52564" y="8943"/>
                    <a:pt x="42014" y="1"/>
                    <a:pt x="29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4291125" y="689125"/>
              <a:ext cx="97100" cy="519675"/>
            </a:xfrm>
            <a:custGeom>
              <a:avLst/>
              <a:gdLst/>
              <a:ahLst/>
              <a:cxnLst/>
              <a:rect l="l" t="t" r="r" b="b"/>
              <a:pathLst>
                <a:path w="3884" h="20787" extrusionOk="0">
                  <a:moveTo>
                    <a:pt x="930" y="0"/>
                  </a:moveTo>
                  <a:cubicBezTo>
                    <a:pt x="840" y="0"/>
                    <a:pt x="750" y="14"/>
                    <a:pt x="667" y="42"/>
                  </a:cubicBezTo>
                  <a:cubicBezTo>
                    <a:pt x="223" y="264"/>
                    <a:pt x="1" y="707"/>
                    <a:pt x="223" y="1040"/>
                  </a:cubicBezTo>
                  <a:cubicBezTo>
                    <a:pt x="334" y="1928"/>
                    <a:pt x="556" y="2704"/>
                    <a:pt x="777" y="3481"/>
                  </a:cubicBezTo>
                  <a:cubicBezTo>
                    <a:pt x="1665" y="6254"/>
                    <a:pt x="1998" y="9027"/>
                    <a:pt x="1887" y="11912"/>
                  </a:cubicBezTo>
                  <a:cubicBezTo>
                    <a:pt x="1998" y="14241"/>
                    <a:pt x="1443" y="16571"/>
                    <a:pt x="556" y="18789"/>
                  </a:cubicBezTo>
                  <a:cubicBezTo>
                    <a:pt x="334" y="19233"/>
                    <a:pt x="223" y="19677"/>
                    <a:pt x="112" y="20121"/>
                  </a:cubicBezTo>
                  <a:cubicBezTo>
                    <a:pt x="1" y="20453"/>
                    <a:pt x="223" y="20675"/>
                    <a:pt x="556" y="20786"/>
                  </a:cubicBezTo>
                  <a:cubicBezTo>
                    <a:pt x="777" y="20786"/>
                    <a:pt x="999" y="20786"/>
                    <a:pt x="1221" y="20675"/>
                  </a:cubicBezTo>
                  <a:cubicBezTo>
                    <a:pt x="1332" y="20564"/>
                    <a:pt x="1443" y="20453"/>
                    <a:pt x="1554" y="20231"/>
                  </a:cubicBezTo>
                  <a:cubicBezTo>
                    <a:pt x="2441" y="18457"/>
                    <a:pt x="3107" y="16571"/>
                    <a:pt x="3440" y="14574"/>
                  </a:cubicBezTo>
                  <a:cubicBezTo>
                    <a:pt x="3884" y="10137"/>
                    <a:pt x="3440" y="5699"/>
                    <a:pt x="1998" y="1484"/>
                  </a:cubicBezTo>
                  <a:cubicBezTo>
                    <a:pt x="1998" y="1151"/>
                    <a:pt x="1776" y="707"/>
                    <a:pt x="1554" y="375"/>
                  </a:cubicBezTo>
                  <a:cubicBezTo>
                    <a:pt x="1471" y="125"/>
                    <a:pt x="120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3190150" y="690150"/>
              <a:ext cx="97100" cy="519675"/>
            </a:xfrm>
            <a:custGeom>
              <a:avLst/>
              <a:gdLst/>
              <a:ahLst/>
              <a:cxnLst/>
              <a:rect l="l" t="t" r="r" b="b"/>
              <a:pathLst>
                <a:path w="3884" h="20787" extrusionOk="0">
                  <a:moveTo>
                    <a:pt x="3107" y="1"/>
                  </a:moveTo>
                  <a:cubicBezTo>
                    <a:pt x="2885" y="1"/>
                    <a:pt x="2552" y="1"/>
                    <a:pt x="2330" y="112"/>
                  </a:cubicBezTo>
                  <a:cubicBezTo>
                    <a:pt x="2108" y="334"/>
                    <a:pt x="1886" y="556"/>
                    <a:pt x="1886" y="888"/>
                  </a:cubicBezTo>
                  <a:cubicBezTo>
                    <a:pt x="777" y="3994"/>
                    <a:pt x="222" y="7322"/>
                    <a:pt x="1" y="10761"/>
                  </a:cubicBezTo>
                  <a:cubicBezTo>
                    <a:pt x="1" y="12425"/>
                    <a:pt x="111" y="14200"/>
                    <a:pt x="555" y="15864"/>
                  </a:cubicBezTo>
                  <a:cubicBezTo>
                    <a:pt x="888" y="17417"/>
                    <a:pt x="1554" y="18970"/>
                    <a:pt x="2330" y="20412"/>
                  </a:cubicBezTo>
                  <a:cubicBezTo>
                    <a:pt x="2496" y="20662"/>
                    <a:pt x="2788" y="20787"/>
                    <a:pt x="3063" y="20787"/>
                  </a:cubicBezTo>
                  <a:cubicBezTo>
                    <a:pt x="3155" y="20787"/>
                    <a:pt x="3245" y="20773"/>
                    <a:pt x="3328" y="20745"/>
                  </a:cubicBezTo>
                  <a:cubicBezTo>
                    <a:pt x="3772" y="20634"/>
                    <a:pt x="3883" y="20190"/>
                    <a:pt x="3772" y="19747"/>
                  </a:cubicBezTo>
                  <a:cubicBezTo>
                    <a:pt x="3661" y="19414"/>
                    <a:pt x="3550" y="19081"/>
                    <a:pt x="3328" y="18748"/>
                  </a:cubicBezTo>
                  <a:cubicBezTo>
                    <a:pt x="1664" y="14866"/>
                    <a:pt x="1221" y="10650"/>
                    <a:pt x="2219" y="6657"/>
                  </a:cubicBezTo>
                  <a:cubicBezTo>
                    <a:pt x="2552" y="5104"/>
                    <a:pt x="2885" y="3662"/>
                    <a:pt x="3217" y="2109"/>
                  </a:cubicBezTo>
                  <a:cubicBezTo>
                    <a:pt x="3328" y="1554"/>
                    <a:pt x="3439" y="999"/>
                    <a:pt x="3439" y="445"/>
                  </a:cubicBezTo>
                  <a:cubicBezTo>
                    <a:pt x="3439" y="223"/>
                    <a:pt x="3328" y="112"/>
                    <a:pt x="3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6"/>
            <p:cNvSpPr/>
            <p:nvPr/>
          </p:nvSpPr>
          <p:spPr>
            <a:xfrm>
              <a:off x="3368000" y="1272275"/>
              <a:ext cx="124450" cy="139225"/>
            </a:xfrm>
            <a:custGeom>
              <a:avLst/>
              <a:gdLst/>
              <a:ahLst/>
              <a:cxnLst/>
              <a:rect l="l" t="t" r="r" b="b"/>
              <a:pathLst>
                <a:path w="4978" h="5569" extrusionOk="0">
                  <a:moveTo>
                    <a:pt x="806" y="1"/>
                  </a:moveTo>
                  <a:cubicBezTo>
                    <a:pt x="471" y="1"/>
                    <a:pt x="1" y="706"/>
                    <a:pt x="208" y="1121"/>
                  </a:cubicBezTo>
                  <a:cubicBezTo>
                    <a:pt x="984" y="2896"/>
                    <a:pt x="2427" y="4338"/>
                    <a:pt x="4091" y="5447"/>
                  </a:cubicBezTo>
                  <a:cubicBezTo>
                    <a:pt x="4175" y="5532"/>
                    <a:pt x="4276" y="5568"/>
                    <a:pt x="4381" y="5568"/>
                  </a:cubicBezTo>
                  <a:cubicBezTo>
                    <a:pt x="4550" y="5568"/>
                    <a:pt x="4730" y="5473"/>
                    <a:pt x="4867" y="5336"/>
                  </a:cubicBezTo>
                  <a:cubicBezTo>
                    <a:pt x="4978" y="5003"/>
                    <a:pt x="4978" y="4782"/>
                    <a:pt x="4978" y="4560"/>
                  </a:cubicBezTo>
                  <a:cubicBezTo>
                    <a:pt x="4978" y="4338"/>
                    <a:pt x="4867" y="4116"/>
                    <a:pt x="4756" y="4005"/>
                  </a:cubicBezTo>
                  <a:cubicBezTo>
                    <a:pt x="3647" y="2785"/>
                    <a:pt x="2537" y="1454"/>
                    <a:pt x="1317" y="233"/>
                  </a:cubicBezTo>
                  <a:cubicBezTo>
                    <a:pt x="1206" y="122"/>
                    <a:pt x="984" y="122"/>
                    <a:pt x="874" y="12"/>
                  </a:cubicBezTo>
                  <a:cubicBezTo>
                    <a:pt x="852" y="4"/>
                    <a:pt x="829" y="1"/>
                    <a:pt x="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6"/>
            <p:cNvSpPr/>
            <p:nvPr/>
          </p:nvSpPr>
          <p:spPr>
            <a:xfrm>
              <a:off x="3653275" y="2892150"/>
              <a:ext cx="86000" cy="721075"/>
            </a:xfrm>
            <a:custGeom>
              <a:avLst/>
              <a:gdLst/>
              <a:ahLst/>
              <a:cxnLst/>
              <a:rect l="l" t="t" r="r" b="b"/>
              <a:pathLst>
                <a:path w="3440" h="28843" extrusionOk="0">
                  <a:moveTo>
                    <a:pt x="888" y="1"/>
                  </a:moveTo>
                  <a:cubicBezTo>
                    <a:pt x="667" y="112"/>
                    <a:pt x="445" y="223"/>
                    <a:pt x="223" y="444"/>
                  </a:cubicBezTo>
                  <a:cubicBezTo>
                    <a:pt x="1" y="1443"/>
                    <a:pt x="1" y="2330"/>
                    <a:pt x="223" y="3218"/>
                  </a:cubicBezTo>
                  <a:cubicBezTo>
                    <a:pt x="556" y="7433"/>
                    <a:pt x="888" y="11759"/>
                    <a:pt x="1110" y="15864"/>
                  </a:cubicBezTo>
                  <a:cubicBezTo>
                    <a:pt x="1443" y="19636"/>
                    <a:pt x="1554" y="23407"/>
                    <a:pt x="1887" y="27179"/>
                  </a:cubicBezTo>
                  <a:cubicBezTo>
                    <a:pt x="1887" y="27512"/>
                    <a:pt x="1887" y="27845"/>
                    <a:pt x="1998" y="28288"/>
                  </a:cubicBezTo>
                  <a:cubicBezTo>
                    <a:pt x="2109" y="28621"/>
                    <a:pt x="2663" y="28843"/>
                    <a:pt x="2885" y="28843"/>
                  </a:cubicBezTo>
                  <a:cubicBezTo>
                    <a:pt x="3107" y="28732"/>
                    <a:pt x="3440" y="28399"/>
                    <a:pt x="3440" y="28288"/>
                  </a:cubicBezTo>
                  <a:lnTo>
                    <a:pt x="3440" y="25626"/>
                  </a:lnTo>
                  <a:lnTo>
                    <a:pt x="3329" y="25737"/>
                  </a:lnTo>
                  <a:cubicBezTo>
                    <a:pt x="2996" y="18970"/>
                    <a:pt x="2552" y="12314"/>
                    <a:pt x="2109" y="5547"/>
                  </a:cubicBezTo>
                  <a:cubicBezTo>
                    <a:pt x="1998" y="4105"/>
                    <a:pt x="1887" y="2663"/>
                    <a:pt x="1776" y="1221"/>
                  </a:cubicBezTo>
                  <a:cubicBezTo>
                    <a:pt x="1776" y="999"/>
                    <a:pt x="1665" y="666"/>
                    <a:pt x="1554" y="444"/>
                  </a:cubicBezTo>
                  <a:cubicBezTo>
                    <a:pt x="1443" y="223"/>
                    <a:pt x="1221" y="112"/>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3636650" y="2592100"/>
              <a:ext cx="44400" cy="92625"/>
            </a:xfrm>
            <a:custGeom>
              <a:avLst/>
              <a:gdLst/>
              <a:ahLst/>
              <a:cxnLst/>
              <a:rect l="l" t="t" r="r" b="b"/>
              <a:pathLst>
                <a:path w="1776" h="3705" extrusionOk="0">
                  <a:moveTo>
                    <a:pt x="910" y="0"/>
                  </a:moveTo>
                  <a:cubicBezTo>
                    <a:pt x="866" y="0"/>
                    <a:pt x="821" y="7"/>
                    <a:pt x="777" y="22"/>
                  </a:cubicBezTo>
                  <a:cubicBezTo>
                    <a:pt x="444" y="22"/>
                    <a:pt x="222" y="244"/>
                    <a:pt x="222" y="577"/>
                  </a:cubicBezTo>
                  <a:cubicBezTo>
                    <a:pt x="0" y="1353"/>
                    <a:pt x="0" y="2241"/>
                    <a:pt x="222" y="3128"/>
                  </a:cubicBezTo>
                  <a:cubicBezTo>
                    <a:pt x="222" y="3416"/>
                    <a:pt x="555" y="3705"/>
                    <a:pt x="860" y="3705"/>
                  </a:cubicBezTo>
                  <a:cubicBezTo>
                    <a:pt x="908" y="3705"/>
                    <a:pt x="954" y="3698"/>
                    <a:pt x="999" y="3683"/>
                  </a:cubicBezTo>
                  <a:cubicBezTo>
                    <a:pt x="1332" y="3572"/>
                    <a:pt x="1553" y="3350"/>
                    <a:pt x="1664" y="3128"/>
                  </a:cubicBezTo>
                  <a:cubicBezTo>
                    <a:pt x="1664" y="2795"/>
                    <a:pt x="1775" y="2463"/>
                    <a:pt x="1775" y="2130"/>
                  </a:cubicBezTo>
                  <a:cubicBezTo>
                    <a:pt x="1664" y="1686"/>
                    <a:pt x="1664" y="1131"/>
                    <a:pt x="1553" y="577"/>
                  </a:cubicBezTo>
                  <a:cubicBezTo>
                    <a:pt x="1457" y="288"/>
                    <a:pt x="1195" y="0"/>
                    <a:pt x="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5">
    <p:bg>
      <p:bgPr>
        <a:blipFill>
          <a:blip r:embed="rId2">
            <a:alphaModFix/>
          </a:blip>
          <a:stretch>
            <a:fillRect/>
          </a:stretch>
        </a:blipFill>
        <a:effectLst/>
      </p:bgPr>
    </p:bg>
    <p:spTree>
      <p:nvGrpSpPr>
        <p:cNvPr id="1" name="Shape 739"/>
        <p:cNvGrpSpPr/>
        <p:nvPr/>
      </p:nvGrpSpPr>
      <p:grpSpPr>
        <a:xfrm>
          <a:off x="0" y="0"/>
          <a:ext cx="0" cy="0"/>
          <a:chOff x="0" y="0"/>
          <a:chExt cx="0" cy="0"/>
        </a:xfrm>
      </p:grpSpPr>
      <p:sp>
        <p:nvSpPr>
          <p:cNvPr id="740" name="Google Shape;740;p27"/>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27"/>
          <p:cNvGrpSpPr/>
          <p:nvPr/>
        </p:nvGrpSpPr>
        <p:grpSpPr>
          <a:xfrm>
            <a:off x="50775" y="67700"/>
            <a:ext cx="9023491" cy="4948930"/>
            <a:chOff x="50775" y="67700"/>
            <a:chExt cx="9023491" cy="4948930"/>
          </a:xfrm>
        </p:grpSpPr>
        <p:grpSp>
          <p:nvGrpSpPr>
            <p:cNvPr id="742" name="Google Shape;742;p27"/>
            <p:cNvGrpSpPr/>
            <p:nvPr/>
          </p:nvGrpSpPr>
          <p:grpSpPr>
            <a:xfrm>
              <a:off x="50775" y="67700"/>
              <a:ext cx="9023491" cy="4948930"/>
              <a:chOff x="50775" y="67700"/>
              <a:chExt cx="9023491" cy="4948930"/>
            </a:xfrm>
          </p:grpSpPr>
          <p:grpSp>
            <p:nvGrpSpPr>
              <p:cNvPr id="743" name="Google Shape;743;p27"/>
              <p:cNvGrpSpPr/>
              <p:nvPr/>
            </p:nvGrpSpPr>
            <p:grpSpPr>
              <a:xfrm>
                <a:off x="50775" y="67700"/>
                <a:ext cx="9023491" cy="4948930"/>
                <a:chOff x="50775" y="67700"/>
                <a:chExt cx="9023491" cy="4948930"/>
              </a:xfrm>
            </p:grpSpPr>
            <p:sp>
              <p:nvSpPr>
                <p:cNvPr id="744" name="Google Shape;744;p27"/>
                <p:cNvSpPr/>
                <p:nvPr/>
              </p:nvSpPr>
              <p:spPr>
                <a:xfrm>
                  <a:off x="50775" y="6770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8725847" y="14363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7910511" y="4028712"/>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rot="-9935296">
                  <a:off x="1441381" y="4385246"/>
                  <a:ext cx="348408" cy="39887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27"/>
              <p:cNvSpPr/>
              <p:nvPr/>
            </p:nvSpPr>
            <p:spPr>
              <a:xfrm>
                <a:off x="7621617" y="21606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27"/>
            <p:cNvSpPr/>
            <p:nvPr/>
          </p:nvSpPr>
          <p:spPr>
            <a:xfrm>
              <a:off x="4934417" y="485313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27"/>
          <p:cNvGrpSpPr/>
          <p:nvPr/>
        </p:nvGrpSpPr>
        <p:grpSpPr>
          <a:xfrm>
            <a:off x="50773" y="193684"/>
            <a:ext cx="9172312" cy="4896941"/>
            <a:chOff x="50773" y="193684"/>
            <a:chExt cx="9172312" cy="4896941"/>
          </a:xfrm>
        </p:grpSpPr>
        <p:grpSp>
          <p:nvGrpSpPr>
            <p:cNvPr id="751" name="Google Shape;751;p27"/>
            <p:cNvGrpSpPr/>
            <p:nvPr/>
          </p:nvGrpSpPr>
          <p:grpSpPr>
            <a:xfrm>
              <a:off x="50773" y="4034165"/>
              <a:ext cx="937173" cy="1056459"/>
              <a:chOff x="1462300" y="238775"/>
              <a:chExt cx="4518675" cy="5093825"/>
            </a:xfrm>
          </p:grpSpPr>
          <p:sp>
            <p:nvSpPr>
              <p:cNvPr id="752" name="Google Shape;752;p27"/>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7"/>
            <p:cNvGrpSpPr/>
            <p:nvPr/>
          </p:nvGrpSpPr>
          <p:grpSpPr>
            <a:xfrm rot="7437084">
              <a:off x="8162121" y="507089"/>
              <a:ext cx="1058583" cy="569175"/>
              <a:chOff x="230900" y="984000"/>
              <a:chExt cx="6963575" cy="3744150"/>
            </a:xfrm>
          </p:grpSpPr>
          <p:sp>
            <p:nvSpPr>
              <p:cNvPr id="770" name="Google Shape;770;p27"/>
              <p:cNvSpPr/>
              <p:nvPr/>
            </p:nvSpPr>
            <p:spPr>
              <a:xfrm>
                <a:off x="865275" y="1536400"/>
                <a:ext cx="6004800" cy="2752175"/>
              </a:xfrm>
              <a:custGeom>
                <a:avLst/>
                <a:gdLst/>
                <a:ahLst/>
                <a:cxnLst/>
                <a:rect l="l" t="t" r="r" b="b"/>
                <a:pathLst>
                  <a:path w="240192" h="110087" extrusionOk="0">
                    <a:moveTo>
                      <a:pt x="135257" y="1"/>
                    </a:moveTo>
                    <a:cubicBezTo>
                      <a:pt x="97290" y="1"/>
                      <a:pt x="59613" y="7796"/>
                      <a:pt x="24798" y="23000"/>
                    </a:cubicBezTo>
                    <a:cubicBezTo>
                      <a:pt x="17877" y="25595"/>
                      <a:pt x="11822" y="29632"/>
                      <a:pt x="7497" y="35399"/>
                    </a:cubicBezTo>
                    <a:cubicBezTo>
                      <a:pt x="3460" y="41166"/>
                      <a:pt x="3460" y="50681"/>
                      <a:pt x="9515" y="54718"/>
                    </a:cubicBezTo>
                    <a:lnTo>
                      <a:pt x="0" y="52123"/>
                    </a:lnTo>
                    <a:lnTo>
                      <a:pt x="0" y="52123"/>
                    </a:lnTo>
                    <a:cubicBezTo>
                      <a:pt x="38350" y="78074"/>
                      <a:pt x="81313" y="97969"/>
                      <a:pt x="126584" y="106620"/>
                    </a:cubicBezTo>
                    <a:cubicBezTo>
                      <a:pt x="137401" y="108686"/>
                      <a:pt x="148576" y="110086"/>
                      <a:pt x="159571" y="110086"/>
                    </a:cubicBezTo>
                    <a:cubicBezTo>
                      <a:pt x="174660" y="110086"/>
                      <a:pt x="189407" y="107449"/>
                      <a:pt x="202418" y="100276"/>
                    </a:cubicBezTo>
                    <a:cubicBezTo>
                      <a:pt x="224909" y="87877"/>
                      <a:pt x="240192" y="58466"/>
                      <a:pt x="229234" y="35110"/>
                    </a:cubicBezTo>
                    <a:cubicBezTo>
                      <a:pt x="219431" y="13773"/>
                      <a:pt x="193768" y="5411"/>
                      <a:pt x="170412" y="2239"/>
                    </a:cubicBezTo>
                    <a:cubicBezTo>
                      <a:pt x="158717" y="743"/>
                      <a:pt x="146973" y="1"/>
                      <a:pt x="135257"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1528450" y="2233925"/>
                <a:ext cx="1268750" cy="925150"/>
              </a:xfrm>
              <a:custGeom>
                <a:avLst/>
                <a:gdLst/>
                <a:ahLst/>
                <a:cxnLst/>
                <a:rect l="l" t="t" r="r" b="b"/>
                <a:pathLst>
                  <a:path w="50750" h="37006" extrusionOk="0">
                    <a:moveTo>
                      <a:pt x="17157" y="1"/>
                    </a:moveTo>
                    <a:cubicBezTo>
                      <a:pt x="13553" y="1"/>
                      <a:pt x="9949" y="289"/>
                      <a:pt x="6344" y="866"/>
                    </a:cubicBezTo>
                    <a:cubicBezTo>
                      <a:pt x="3242" y="4279"/>
                      <a:pt x="2226" y="8860"/>
                      <a:pt x="3072" y="13083"/>
                    </a:cubicBezTo>
                    <a:lnTo>
                      <a:pt x="3072" y="13083"/>
                    </a:lnTo>
                    <a:lnTo>
                      <a:pt x="1443" y="10669"/>
                    </a:lnTo>
                    <a:lnTo>
                      <a:pt x="1443" y="10669"/>
                    </a:lnTo>
                    <a:cubicBezTo>
                      <a:pt x="1" y="15283"/>
                      <a:pt x="866" y="20473"/>
                      <a:pt x="4326" y="23933"/>
                    </a:cubicBezTo>
                    <a:cubicBezTo>
                      <a:pt x="7498" y="27682"/>
                      <a:pt x="11535" y="30277"/>
                      <a:pt x="16148" y="32007"/>
                    </a:cubicBezTo>
                    <a:cubicBezTo>
                      <a:pt x="20762" y="34602"/>
                      <a:pt x="26240" y="36332"/>
                      <a:pt x="31430" y="36909"/>
                    </a:cubicBezTo>
                    <a:cubicBezTo>
                      <a:pt x="32047" y="36974"/>
                      <a:pt x="32663" y="37006"/>
                      <a:pt x="33278" y="37006"/>
                    </a:cubicBezTo>
                    <a:cubicBezTo>
                      <a:pt x="38124" y="37006"/>
                      <a:pt x="42842" y="35013"/>
                      <a:pt x="46424" y="31430"/>
                    </a:cubicBezTo>
                    <a:cubicBezTo>
                      <a:pt x="50750" y="25375"/>
                      <a:pt x="50750" y="17301"/>
                      <a:pt x="46424" y="11246"/>
                    </a:cubicBezTo>
                    <a:cubicBezTo>
                      <a:pt x="41811" y="5479"/>
                      <a:pt x="35179" y="1731"/>
                      <a:pt x="27970" y="866"/>
                    </a:cubicBezTo>
                    <a:cubicBezTo>
                      <a:pt x="24366" y="289"/>
                      <a:pt x="20762" y="1"/>
                      <a:pt x="1715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3518050" y="2040325"/>
                <a:ext cx="2559075" cy="1722600"/>
              </a:xfrm>
              <a:custGeom>
                <a:avLst/>
                <a:gdLst/>
                <a:ahLst/>
                <a:cxnLst/>
                <a:rect l="l" t="t" r="r" b="b"/>
                <a:pathLst>
                  <a:path w="102363" h="68904" extrusionOk="0">
                    <a:moveTo>
                      <a:pt x="46297" y="1"/>
                    </a:moveTo>
                    <a:cubicBezTo>
                      <a:pt x="38614" y="1"/>
                      <a:pt x="31099" y="1482"/>
                      <a:pt x="24221" y="5150"/>
                    </a:cubicBezTo>
                    <a:cubicBezTo>
                      <a:pt x="7785" y="14665"/>
                      <a:pt x="0" y="33984"/>
                      <a:pt x="4902" y="52150"/>
                    </a:cubicBezTo>
                    <a:lnTo>
                      <a:pt x="4325" y="48113"/>
                    </a:lnTo>
                    <a:lnTo>
                      <a:pt x="4325" y="48113"/>
                    </a:lnTo>
                    <a:cubicBezTo>
                      <a:pt x="15558" y="61892"/>
                      <a:pt x="31771" y="68903"/>
                      <a:pt x="48032" y="68903"/>
                    </a:cubicBezTo>
                    <a:cubicBezTo>
                      <a:pt x="63076" y="68903"/>
                      <a:pt x="78163" y="62902"/>
                      <a:pt x="89387" y="50708"/>
                    </a:cubicBezTo>
                    <a:cubicBezTo>
                      <a:pt x="97461" y="41769"/>
                      <a:pt x="102363" y="27352"/>
                      <a:pt x="95154" y="17548"/>
                    </a:cubicBezTo>
                    <a:cubicBezTo>
                      <a:pt x="91405" y="12935"/>
                      <a:pt x="86504" y="9763"/>
                      <a:pt x="80737" y="7745"/>
                    </a:cubicBezTo>
                    <a:cubicBezTo>
                      <a:pt x="69966" y="3402"/>
                      <a:pt x="57940" y="1"/>
                      <a:pt x="46297"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30900" y="984000"/>
                <a:ext cx="6963575" cy="3744150"/>
              </a:xfrm>
              <a:custGeom>
                <a:avLst/>
                <a:gdLst/>
                <a:ahLst/>
                <a:cxnLst/>
                <a:rect l="l" t="t" r="r" b="b"/>
                <a:pathLst>
                  <a:path w="278543" h="149766" extrusionOk="0">
                    <a:moveTo>
                      <a:pt x="186163" y="16716"/>
                    </a:moveTo>
                    <a:cubicBezTo>
                      <a:pt x="188984" y="16716"/>
                      <a:pt x="191835" y="17445"/>
                      <a:pt x="194345" y="18856"/>
                    </a:cubicBezTo>
                    <a:cubicBezTo>
                      <a:pt x="193048" y="19001"/>
                      <a:pt x="191750" y="19073"/>
                      <a:pt x="190453" y="19073"/>
                    </a:cubicBezTo>
                    <a:cubicBezTo>
                      <a:pt x="189155" y="19073"/>
                      <a:pt x="187857" y="19001"/>
                      <a:pt x="186560" y="18856"/>
                    </a:cubicBezTo>
                    <a:cubicBezTo>
                      <a:pt x="184253" y="18568"/>
                      <a:pt x="181946" y="18568"/>
                      <a:pt x="179351" y="18280"/>
                    </a:cubicBezTo>
                    <a:cubicBezTo>
                      <a:pt x="181455" y="17228"/>
                      <a:pt x="183799" y="16716"/>
                      <a:pt x="186163" y="16716"/>
                    </a:cubicBezTo>
                    <a:close/>
                    <a:moveTo>
                      <a:pt x="156200" y="17334"/>
                    </a:moveTo>
                    <a:cubicBezTo>
                      <a:pt x="157901" y="17334"/>
                      <a:pt x="159619" y="17724"/>
                      <a:pt x="161186" y="18568"/>
                    </a:cubicBezTo>
                    <a:lnTo>
                      <a:pt x="149652" y="19433"/>
                    </a:lnTo>
                    <a:cubicBezTo>
                      <a:pt x="151498" y="18091"/>
                      <a:pt x="153832" y="17334"/>
                      <a:pt x="156200" y="17334"/>
                    </a:cubicBezTo>
                    <a:close/>
                    <a:moveTo>
                      <a:pt x="127713" y="17081"/>
                    </a:moveTo>
                    <a:cubicBezTo>
                      <a:pt x="130975" y="17081"/>
                      <a:pt x="134271" y="17942"/>
                      <a:pt x="137253" y="19433"/>
                    </a:cubicBezTo>
                    <a:cubicBezTo>
                      <a:pt x="130945" y="21199"/>
                      <a:pt x="124196" y="22082"/>
                      <a:pt x="117585" y="22082"/>
                    </a:cubicBezTo>
                    <a:cubicBezTo>
                      <a:pt x="116711" y="22082"/>
                      <a:pt x="115840" y="22067"/>
                      <a:pt x="114972" y="22036"/>
                    </a:cubicBezTo>
                    <a:lnTo>
                      <a:pt x="114972" y="22036"/>
                    </a:lnTo>
                    <a:cubicBezTo>
                      <a:pt x="117276" y="19043"/>
                      <a:pt x="120641" y="17415"/>
                      <a:pt x="124277" y="17415"/>
                    </a:cubicBezTo>
                    <a:cubicBezTo>
                      <a:pt x="125408" y="17189"/>
                      <a:pt x="126558" y="17081"/>
                      <a:pt x="127713" y="17081"/>
                    </a:cubicBezTo>
                    <a:close/>
                    <a:moveTo>
                      <a:pt x="113863" y="22081"/>
                    </a:moveTo>
                    <a:cubicBezTo>
                      <a:pt x="113993" y="22081"/>
                      <a:pt x="114157" y="22173"/>
                      <a:pt x="114314" y="22252"/>
                    </a:cubicBezTo>
                    <a:lnTo>
                      <a:pt x="114314" y="22252"/>
                    </a:lnTo>
                    <a:lnTo>
                      <a:pt x="113609" y="22605"/>
                    </a:lnTo>
                    <a:cubicBezTo>
                      <a:pt x="113609" y="22202"/>
                      <a:pt x="113714" y="22081"/>
                      <a:pt x="113863" y="22081"/>
                    </a:cubicBezTo>
                    <a:close/>
                    <a:moveTo>
                      <a:pt x="96130" y="21220"/>
                    </a:moveTo>
                    <a:cubicBezTo>
                      <a:pt x="99102" y="21220"/>
                      <a:pt x="102113" y="21868"/>
                      <a:pt x="104958" y="23182"/>
                    </a:cubicBezTo>
                    <a:cubicBezTo>
                      <a:pt x="104670" y="24623"/>
                      <a:pt x="103228" y="24335"/>
                      <a:pt x="102075" y="24623"/>
                    </a:cubicBezTo>
                    <a:cubicBezTo>
                      <a:pt x="96885" y="25777"/>
                      <a:pt x="91406" y="26642"/>
                      <a:pt x="85928" y="27507"/>
                    </a:cubicBezTo>
                    <a:cubicBezTo>
                      <a:pt x="85062" y="27795"/>
                      <a:pt x="84197" y="27939"/>
                      <a:pt x="83332" y="27939"/>
                    </a:cubicBezTo>
                    <a:cubicBezTo>
                      <a:pt x="82561" y="27939"/>
                      <a:pt x="81789" y="27825"/>
                      <a:pt x="81017" y="27595"/>
                    </a:cubicBezTo>
                    <a:lnTo>
                      <a:pt x="81017" y="27595"/>
                    </a:lnTo>
                    <a:lnTo>
                      <a:pt x="82756" y="26353"/>
                    </a:lnTo>
                    <a:cubicBezTo>
                      <a:pt x="86513" y="22954"/>
                      <a:pt x="91269" y="21220"/>
                      <a:pt x="96130" y="21220"/>
                    </a:cubicBezTo>
                    <a:close/>
                    <a:moveTo>
                      <a:pt x="212475" y="21235"/>
                    </a:moveTo>
                    <a:cubicBezTo>
                      <a:pt x="214385" y="21235"/>
                      <a:pt x="216259" y="21596"/>
                      <a:pt x="217990" y="22317"/>
                    </a:cubicBezTo>
                    <a:cubicBezTo>
                      <a:pt x="222026" y="23758"/>
                      <a:pt x="225487" y="26930"/>
                      <a:pt x="227505" y="30679"/>
                    </a:cubicBezTo>
                    <a:lnTo>
                      <a:pt x="206744" y="22317"/>
                    </a:lnTo>
                    <a:cubicBezTo>
                      <a:pt x="208618" y="21596"/>
                      <a:pt x="210565" y="21235"/>
                      <a:pt x="212475" y="21235"/>
                    </a:cubicBezTo>
                    <a:close/>
                    <a:moveTo>
                      <a:pt x="65706" y="27715"/>
                    </a:moveTo>
                    <a:cubicBezTo>
                      <a:pt x="68439" y="27715"/>
                      <a:pt x="71179" y="28471"/>
                      <a:pt x="73529" y="29814"/>
                    </a:cubicBezTo>
                    <a:cubicBezTo>
                      <a:pt x="68627" y="30967"/>
                      <a:pt x="64590" y="32120"/>
                      <a:pt x="60841" y="32697"/>
                    </a:cubicBezTo>
                    <a:cubicBezTo>
                      <a:pt x="59481" y="32891"/>
                      <a:pt x="58120" y="33872"/>
                      <a:pt x="56759" y="33872"/>
                    </a:cubicBezTo>
                    <a:cubicBezTo>
                      <a:pt x="56102" y="33872"/>
                      <a:pt x="55444" y="33643"/>
                      <a:pt x="54786" y="32985"/>
                    </a:cubicBezTo>
                    <a:cubicBezTo>
                      <a:pt x="55940" y="30679"/>
                      <a:pt x="57958" y="29814"/>
                      <a:pt x="59976" y="28948"/>
                    </a:cubicBezTo>
                    <a:cubicBezTo>
                      <a:pt x="61784" y="28105"/>
                      <a:pt x="63744" y="27715"/>
                      <a:pt x="65706" y="27715"/>
                    </a:cubicBezTo>
                    <a:close/>
                    <a:moveTo>
                      <a:pt x="52479" y="33850"/>
                    </a:moveTo>
                    <a:cubicBezTo>
                      <a:pt x="52768" y="33850"/>
                      <a:pt x="53056" y="34139"/>
                      <a:pt x="52768" y="34427"/>
                    </a:cubicBezTo>
                    <a:cubicBezTo>
                      <a:pt x="52768" y="34715"/>
                      <a:pt x="52479" y="34715"/>
                      <a:pt x="52191" y="34715"/>
                    </a:cubicBezTo>
                    <a:cubicBezTo>
                      <a:pt x="51903" y="34427"/>
                      <a:pt x="51903" y="34139"/>
                      <a:pt x="51903" y="34139"/>
                    </a:cubicBezTo>
                    <a:cubicBezTo>
                      <a:pt x="52191" y="34139"/>
                      <a:pt x="52479" y="33850"/>
                      <a:pt x="52479" y="33850"/>
                    </a:cubicBezTo>
                    <a:close/>
                    <a:moveTo>
                      <a:pt x="234492" y="33569"/>
                    </a:moveTo>
                    <a:cubicBezTo>
                      <a:pt x="237695" y="33569"/>
                      <a:pt x="240883" y="34766"/>
                      <a:pt x="243364" y="37022"/>
                    </a:cubicBezTo>
                    <a:cubicBezTo>
                      <a:pt x="246247" y="39329"/>
                      <a:pt x="247977" y="43077"/>
                      <a:pt x="247689" y="47114"/>
                    </a:cubicBezTo>
                    <a:cubicBezTo>
                      <a:pt x="245382" y="46826"/>
                      <a:pt x="244806" y="45096"/>
                      <a:pt x="243652" y="43942"/>
                    </a:cubicBezTo>
                    <a:cubicBezTo>
                      <a:pt x="242499" y="43077"/>
                      <a:pt x="241057" y="41636"/>
                      <a:pt x="239904" y="40482"/>
                    </a:cubicBezTo>
                    <a:cubicBezTo>
                      <a:pt x="239039" y="39329"/>
                      <a:pt x="237885" y="38464"/>
                      <a:pt x="236732" y="37599"/>
                    </a:cubicBezTo>
                    <a:cubicBezTo>
                      <a:pt x="235290" y="36445"/>
                      <a:pt x="233849" y="35580"/>
                      <a:pt x="231830" y="33850"/>
                    </a:cubicBezTo>
                    <a:cubicBezTo>
                      <a:pt x="232709" y="33662"/>
                      <a:pt x="233601" y="33569"/>
                      <a:pt x="234492" y="33569"/>
                    </a:cubicBezTo>
                    <a:close/>
                    <a:moveTo>
                      <a:pt x="42881" y="37426"/>
                    </a:moveTo>
                    <a:cubicBezTo>
                      <a:pt x="43587" y="37426"/>
                      <a:pt x="44290" y="37484"/>
                      <a:pt x="44982" y="37599"/>
                    </a:cubicBezTo>
                    <a:cubicBezTo>
                      <a:pt x="41234" y="39906"/>
                      <a:pt x="38639" y="41636"/>
                      <a:pt x="36332" y="43366"/>
                    </a:cubicBezTo>
                    <a:cubicBezTo>
                      <a:pt x="34314" y="45096"/>
                      <a:pt x="32295" y="46538"/>
                      <a:pt x="29989" y="48556"/>
                    </a:cubicBezTo>
                    <a:cubicBezTo>
                      <a:pt x="29700" y="45096"/>
                      <a:pt x="31719" y="41636"/>
                      <a:pt x="34890" y="40194"/>
                    </a:cubicBezTo>
                    <a:cubicBezTo>
                      <a:pt x="37197" y="38349"/>
                      <a:pt x="40058" y="37426"/>
                      <a:pt x="42881" y="37426"/>
                    </a:cubicBezTo>
                    <a:close/>
                    <a:moveTo>
                      <a:pt x="24222" y="57783"/>
                    </a:moveTo>
                    <a:lnTo>
                      <a:pt x="24222" y="57783"/>
                    </a:lnTo>
                    <a:cubicBezTo>
                      <a:pt x="23357" y="60090"/>
                      <a:pt x="22780" y="62397"/>
                      <a:pt x="21915" y="64992"/>
                    </a:cubicBezTo>
                    <a:lnTo>
                      <a:pt x="21915" y="64992"/>
                    </a:lnTo>
                    <a:cubicBezTo>
                      <a:pt x="21338" y="62397"/>
                      <a:pt x="22203" y="59801"/>
                      <a:pt x="24222" y="57783"/>
                    </a:cubicBezTo>
                    <a:close/>
                    <a:moveTo>
                      <a:pt x="251438" y="53169"/>
                    </a:moveTo>
                    <a:lnTo>
                      <a:pt x="251438" y="53746"/>
                    </a:lnTo>
                    <a:cubicBezTo>
                      <a:pt x="259223" y="56630"/>
                      <a:pt x="261530" y="62108"/>
                      <a:pt x="258935" y="71047"/>
                    </a:cubicBezTo>
                    <a:cubicBezTo>
                      <a:pt x="256051" y="68452"/>
                      <a:pt x="256628" y="65280"/>
                      <a:pt x="255186" y="62397"/>
                    </a:cubicBezTo>
                    <a:cubicBezTo>
                      <a:pt x="253744" y="59513"/>
                      <a:pt x="252591" y="56341"/>
                      <a:pt x="251149" y="53458"/>
                    </a:cubicBezTo>
                    <a:lnTo>
                      <a:pt x="251438" y="53169"/>
                    </a:lnTo>
                    <a:close/>
                    <a:moveTo>
                      <a:pt x="24294" y="75462"/>
                    </a:moveTo>
                    <a:cubicBezTo>
                      <a:pt x="24933" y="75462"/>
                      <a:pt x="25699" y="75913"/>
                      <a:pt x="26240" y="76814"/>
                    </a:cubicBezTo>
                    <a:cubicBezTo>
                      <a:pt x="26817" y="77679"/>
                      <a:pt x="27393" y="78544"/>
                      <a:pt x="27682" y="79409"/>
                    </a:cubicBezTo>
                    <a:cubicBezTo>
                      <a:pt x="27297" y="79601"/>
                      <a:pt x="26849" y="79697"/>
                      <a:pt x="26400" y="79697"/>
                    </a:cubicBezTo>
                    <a:cubicBezTo>
                      <a:pt x="25503" y="79697"/>
                      <a:pt x="24606" y="79313"/>
                      <a:pt x="24222" y="78544"/>
                    </a:cubicBezTo>
                    <a:cubicBezTo>
                      <a:pt x="23357" y="77967"/>
                      <a:pt x="23068" y="76814"/>
                      <a:pt x="23357" y="75949"/>
                    </a:cubicBezTo>
                    <a:cubicBezTo>
                      <a:pt x="23573" y="75624"/>
                      <a:pt x="23911" y="75462"/>
                      <a:pt x="24294" y="75462"/>
                    </a:cubicBezTo>
                    <a:close/>
                    <a:moveTo>
                      <a:pt x="38062" y="87771"/>
                    </a:moveTo>
                    <a:cubicBezTo>
                      <a:pt x="40369" y="88636"/>
                      <a:pt x="42676" y="90078"/>
                      <a:pt x="44406" y="91808"/>
                    </a:cubicBezTo>
                    <a:cubicBezTo>
                      <a:pt x="44406" y="91808"/>
                      <a:pt x="44117" y="92673"/>
                      <a:pt x="44117" y="92673"/>
                    </a:cubicBezTo>
                    <a:cubicBezTo>
                      <a:pt x="43614" y="92810"/>
                      <a:pt x="43117" y="92875"/>
                      <a:pt x="42635" y="92875"/>
                    </a:cubicBezTo>
                    <a:cubicBezTo>
                      <a:pt x="40081" y="92875"/>
                      <a:pt x="37925" y="91061"/>
                      <a:pt x="37197" y="88636"/>
                    </a:cubicBezTo>
                    <a:cubicBezTo>
                      <a:pt x="37486" y="88348"/>
                      <a:pt x="38062" y="87771"/>
                      <a:pt x="38062" y="87771"/>
                    </a:cubicBezTo>
                    <a:close/>
                    <a:moveTo>
                      <a:pt x="259089" y="79052"/>
                    </a:moveTo>
                    <a:cubicBezTo>
                      <a:pt x="260438" y="81018"/>
                      <a:pt x="261241" y="83251"/>
                      <a:pt x="261241" y="85752"/>
                    </a:cubicBezTo>
                    <a:cubicBezTo>
                      <a:pt x="261530" y="88059"/>
                      <a:pt x="260665" y="90654"/>
                      <a:pt x="258935" y="92384"/>
                    </a:cubicBezTo>
                    <a:cubicBezTo>
                      <a:pt x="258646" y="92961"/>
                      <a:pt x="257781" y="93249"/>
                      <a:pt x="257205" y="93249"/>
                    </a:cubicBezTo>
                    <a:cubicBezTo>
                      <a:pt x="256339" y="92961"/>
                      <a:pt x="255763" y="92384"/>
                      <a:pt x="256051" y="91519"/>
                    </a:cubicBezTo>
                    <a:cubicBezTo>
                      <a:pt x="257159" y="87364"/>
                      <a:pt x="258001" y="83208"/>
                      <a:pt x="259089" y="79052"/>
                    </a:cubicBezTo>
                    <a:close/>
                    <a:moveTo>
                      <a:pt x="53525" y="96133"/>
                    </a:moveTo>
                    <a:cubicBezTo>
                      <a:pt x="53849" y="96133"/>
                      <a:pt x="54210" y="96277"/>
                      <a:pt x="54498" y="96421"/>
                    </a:cubicBezTo>
                    <a:cubicBezTo>
                      <a:pt x="57093" y="97575"/>
                      <a:pt x="59976" y="98728"/>
                      <a:pt x="62572" y="99881"/>
                    </a:cubicBezTo>
                    <a:cubicBezTo>
                      <a:pt x="62860" y="100170"/>
                      <a:pt x="63148" y="100746"/>
                      <a:pt x="63148" y="101035"/>
                    </a:cubicBezTo>
                    <a:cubicBezTo>
                      <a:pt x="62860" y="101611"/>
                      <a:pt x="62572" y="101900"/>
                      <a:pt x="62283" y="101900"/>
                    </a:cubicBezTo>
                    <a:lnTo>
                      <a:pt x="59976" y="101900"/>
                    </a:lnTo>
                    <a:cubicBezTo>
                      <a:pt x="57093" y="101611"/>
                      <a:pt x="54786" y="100170"/>
                      <a:pt x="53056" y="98151"/>
                    </a:cubicBezTo>
                    <a:cubicBezTo>
                      <a:pt x="52768" y="97575"/>
                      <a:pt x="52479" y="97575"/>
                      <a:pt x="52768" y="96710"/>
                    </a:cubicBezTo>
                    <a:cubicBezTo>
                      <a:pt x="52912" y="96277"/>
                      <a:pt x="53200" y="96133"/>
                      <a:pt x="53525" y="96133"/>
                    </a:cubicBezTo>
                    <a:close/>
                    <a:moveTo>
                      <a:pt x="71820" y="104822"/>
                    </a:moveTo>
                    <a:lnTo>
                      <a:pt x="71820" y="104822"/>
                    </a:lnTo>
                    <a:cubicBezTo>
                      <a:pt x="76607" y="105445"/>
                      <a:pt x="81117" y="107433"/>
                      <a:pt x="85351" y="109973"/>
                    </a:cubicBezTo>
                    <a:cubicBezTo>
                      <a:pt x="83891" y="110239"/>
                      <a:pt x="82538" y="110382"/>
                      <a:pt x="81285" y="110382"/>
                    </a:cubicBezTo>
                    <a:cubicBezTo>
                      <a:pt x="77106" y="110382"/>
                      <a:pt x="74038" y="108789"/>
                      <a:pt x="71820" y="104822"/>
                    </a:cubicBezTo>
                    <a:close/>
                    <a:moveTo>
                      <a:pt x="96885" y="114299"/>
                    </a:moveTo>
                    <a:lnTo>
                      <a:pt x="106977" y="118335"/>
                    </a:lnTo>
                    <a:cubicBezTo>
                      <a:pt x="106277" y="118485"/>
                      <a:pt x="105577" y="118557"/>
                      <a:pt x="104888" y="118557"/>
                    </a:cubicBezTo>
                    <a:cubicBezTo>
                      <a:pt x="101601" y="118557"/>
                      <a:pt x="98553" y="116921"/>
                      <a:pt x="96885" y="114299"/>
                    </a:cubicBezTo>
                    <a:close/>
                    <a:moveTo>
                      <a:pt x="121106" y="123237"/>
                    </a:moveTo>
                    <a:cubicBezTo>
                      <a:pt x="123701" y="123526"/>
                      <a:pt x="126296" y="124391"/>
                      <a:pt x="128603" y="125256"/>
                    </a:cubicBezTo>
                    <a:cubicBezTo>
                      <a:pt x="129179" y="125544"/>
                      <a:pt x="129468" y="126121"/>
                      <a:pt x="129179" y="126409"/>
                    </a:cubicBezTo>
                    <a:cubicBezTo>
                      <a:pt x="128891" y="126986"/>
                      <a:pt x="128314" y="127274"/>
                      <a:pt x="128026" y="127274"/>
                    </a:cubicBezTo>
                    <a:cubicBezTo>
                      <a:pt x="125142" y="127274"/>
                      <a:pt x="122547" y="125832"/>
                      <a:pt x="121106" y="123237"/>
                    </a:cubicBezTo>
                    <a:close/>
                    <a:moveTo>
                      <a:pt x="251438" y="102476"/>
                    </a:moveTo>
                    <a:cubicBezTo>
                      <a:pt x="253168" y="105648"/>
                      <a:pt x="253744" y="107955"/>
                      <a:pt x="252303" y="109685"/>
                    </a:cubicBezTo>
                    <a:cubicBezTo>
                      <a:pt x="249708" y="112857"/>
                      <a:pt x="247112" y="116317"/>
                      <a:pt x="242211" y="116317"/>
                    </a:cubicBezTo>
                    <a:cubicBezTo>
                      <a:pt x="240769" y="119200"/>
                      <a:pt x="239039" y="121507"/>
                      <a:pt x="237597" y="123814"/>
                    </a:cubicBezTo>
                    <a:cubicBezTo>
                      <a:pt x="235563" y="128391"/>
                      <a:pt x="231285" y="131175"/>
                      <a:pt x="226546" y="131175"/>
                    </a:cubicBezTo>
                    <a:cubicBezTo>
                      <a:pt x="225911" y="131175"/>
                      <a:pt x="225268" y="131125"/>
                      <a:pt x="224622" y="131023"/>
                    </a:cubicBezTo>
                    <a:cubicBezTo>
                      <a:pt x="224045" y="131023"/>
                      <a:pt x="223422" y="131069"/>
                      <a:pt x="222808" y="131069"/>
                    </a:cubicBezTo>
                    <a:cubicBezTo>
                      <a:pt x="221888" y="131069"/>
                      <a:pt x="220988" y="130965"/>
                      <a:pt x="220296" y="130446"/>
                    </a:cubicBezTo>
                    <a:cubicBezTo>
                      <a:pt x="220585" y="129581"/>
                      <a:pt x="221161" y="128716"/>
                      <a:pt x="222315" y="128427"/>
                    </a:cubicBezTo>
                    <a:cubicBezTo>
                      <a:pt x="228370" y="125832"/>
                      <a:pt x="234137" y="122084"/>
                      <a:pt x="239039" y="117470"/>
                    </a:cubicBezTo>
                    <a:cubicBezTo>
                      <a:pt x="239688" y="116822"/>
                      <a:pt x="240336" y="116011"/>
                      <a:pt x="241228" y="116011"/>
                    </a:cubicBezTo>
                    <a:cubicBezTo>
                      <a:pt x="241526" y="116011"/>
                      <a:pt x="241850" y="116101"/>
                      <a:pt x="242211" y="116317"/>
                    </a:cubicBezTo>
                    <a:cubicBezTo>
                      <a:pt x="241922" y="115452"/>
                      <a:pt x="242211" y="114299"/>
                      <a:pt x="242787" y="113722"/>
                    </a:cubicBezTo>
                    <a:lnTo>
                      <a:pt x="251438" y="102476"/>
                    </a:lnTo>
                    <a:close/>
                    <a:moveTo>
                      <a:pt x="176198" y="22458"/>
                    </a:moveTo>
                    <a:cubicBezTo>
                      <a:pt x="184149" y="22458"/>
                      <a:pt x="192229" y="23577"/>
                      <a:pt x="200112" y="25488"/>
                    </a:cubicBezTo>
                    <a:cubicBezTo>
                      <a:pt x="210204" y="27507"/>
                      <a:pt x="220008" y="31544"/>
                      <a:pt x="228658" y="37310"/>
                    </a:cubicBezTo>
                    <a:cubicBezTo>
                      <a:pt x="235579" y="41924"/>
                      <a:pt x="241634" y="47691"/>
                      <a:pt x="246247" y="54611"/>
                    </a:cubicBezTo>
                    <a:cubicBezTo>
                      <a:pt x="255763" y="67587"/>
                      <a:pt x="256628" y="84887"/>
                      <a:pt x="248266" y="98728"/>
                    </a:cubicBezTo>
                    <a:cubicBezTo>
                      <a:pt x="237597" y="118335"/>
                      <a:pt x="220296" y="128139"/>
                      <a:pt x="198670" y="130734"/>
                    </a:cubicBezTo>
                    <a:cubicBezTo>
                      <a:pt x="194522" y="131136"/>
                      <a:pt x="190436" y="131351"/>
                      <a:pt x="186383" y="131351"/>
                    </a:cubicBezTo>
                    <a:cubicBezTo>
                      <a:pt x="181702" y="131351"/>
                      <a:pt x="177067" y="131064"/>
                      <a:pt x="172431" y="130446"/>
                    </a:cubicBezTo>
                    <a:cubicBezTo>
                      <a:pt x="155995" y="128427"/>
                      <a:pt x="140136" y="124679"/>
                      <a:pt x="124854" y="119489"/>
                    </a:cubicBezTo>
                    <a:cubicBezTo>
                      <a:pt x="115339" y="116605"/>
                      <a:pt x="106112" y="113434"/>
                      <a:pt x="97173" y="109397"/>
                    </a:cubicBezTo>
                    <a:cubicBezTo>
                      <a:pt x="90541" y="106225"/>
                      <a:pt x="83332" y="104207"/>
                      <a:pt x="76412" y="101323"/>
                    </a:cubicBezTo>
                    <a:cubicBezTo>
                      <a:pt x="66608" y="96998"/>
                      <a:pt x="56516" y="93249"/>
                      <a:pt x="47289" y="87771"/>
                    </a:cubicBezTo>
                    <a:cubicBezTo>
                      <a:pt x="42676" y="85464"/>
                      <a:pt x="38639" y="82869"/>
                      <a:pt x="34602" y="79697"/>
                    </a:cubicBezTo>
                    <a:cubicBezTo>
                      <a:pt x="30565" y="76814"/>
                      <a:pt x="28258" y="72200"/>
                      <a:pt x="28547" y="67298"/>
                    </a:cubicBezTo>
                    <a:cubicBezTo>
                      <a:pt x="28835" y="64992"/>
                      <a:pt x="27105" y="62973"/>
                      <a:pt x="28258" y="60666"/>
                    </a:cubicBezTo>
                    <a:cubicBezTo>
                      <a:pt x="29412" y="58360"/>
                      <a:pt x="30854" y="55765"/>
                      <a:pt x="32295" y="53458"/>
                    </a:cubicBezTo>
                    <a:cubicBezTo>
                      <a:pt x="35755" y="48556"/>
                      <a:pt x="40657" y="44807"/>
                      <a:pt x="46136" y="42212"/>
                    </a:cubicBezTo>
                    <a:cubicBezTo>
                      <a:pt x="51038" y="39906"/>
                      <a:pt x="55940" y="38176"/>
                      <a:pt x="61130" y="37022"/>
                    </a:cubicBezTo>
                    <a:cubicBezTo>
                      <a:pt x="83621" y="31832"/>
                      <a:pt x="106400" y="28083"/>
                      <a:pt x="129179" y="25488"/>
                    </a:cubicBezTo>
                    <a:cubicBezTo>
                      <a:pt x="143308" y="24335"/>
                      <a:pt x="157149" y="22605"/>
                      <a:pt x="171278" y="22605"/>
                    </a:cubicBezTo>
                    <a:cubicBezTo>
                      <a:pt x="172910" y="22506"/>
                      <a:pt x="174551" y="22458"/>
                      <a:pt x="176198" y="22458"/>
                    </a:cubicBezTo>
                    <a:close/>
                    <a:moveTo>
                      <a:pt x="145818" y="129805"/>
                    </a:moveTo>
                    <a:cubicBezTo>
                      <a:pt x="147057" y="129805"/>
                      <a:pt x="148210" y="130446"/>
                      <a:pt x="149363" y="130446"/>
                    </a:cubicBezTo>
                    <a:cubicBezTo>
                      <a:pt x="151093" y="130734"/>
                      <a:pt x="152535" y="131311"/>
                      <a:pt x="155995" y="131888"/>
                    </a:cubicBezTo>
                    <a:cubicBezTo>
                      <a:pt x="153758" y="132830"/>
                      <a:pt x="151858" y="133291"/>
                      <a:pt x="150176" y="133291"/>
                    </a:cubicBezTo>
                    <a:cubicBezTo>
                      <a:pt x="147739" y="133291"/>
                      <a:pt x="145762" y="132323"/>
                      <a:pt x="143885" y="130446"/>
                    </a:cubicBezTo>
                    <a:cubicBezTo>
                      <a:pt x="144558" y="129965"/>
                      <a:pt x="145198" y="129805"/>
                      <a:pt x="145818" y="129805"/>
                    </a:cubicBezTo>
                    <a:close/>
                    <a:moveTo>
                      <a:pt x="172168" y="134367"/>
                    </a:moveTo>
                    <a:cubicBezTo>
                      <a:pt x="174646" y="134367"/>
                      <a:pt x="177102" y="134886"/>
                      <a:pt x="179351" y="135924"/>
                    </a:cubicBezTo>
                    <a:cubicBezTo>
                      <a:pt x="177910" y="136886"/>
                      <a:pt x="176532" y="137238"/>
                      <a:pt x="175186" y="137238"/>
                    </a:cubicBezTo>
                    <a:cubicBezTo>
                      <a:pt x="172495" y="137238"/>
                      <a:pt x="169932" y="135828"/>
                      <a:pt x="167241" y="135059"/>
                    </a:cubicBezTo>
                    <a:cubicBezTo>
                      <a:pt x="168856" y="134598"/>
                      <a:pt x="170516" y="134367"/>
                      <a:pt x="172168" y="134367"/>
                    </a:cubicBezTo>
                    <a:close/>
                    <a:moveTo>
                      <a:pt x="210781" y="133041"/>
                    </a:moveTo>
                    <a:cubicBezTo>
                      <a:pt x="211069" y="133329"/>
                      <a:pt x="211069" y="133618"/>
                      <a:pt x="210204" y="133618"/>
                    </a:cubicBezTo>
                    <a:cubicBezTo>
                      <a:pt x="207793" y="136431"/>
                      <a:pt x="204262" y="137984"/>
                      <a:pt x="200684" y="137984"/>
                    </a:cubicBezTo>
                    <a:cubicBezTo>
                      <a:pt x="199127" y="137984"/>
                      <a:pt x="197561" y="137690"/>
                      <a:pt x="196075" y="137078"/>
                    </a:cubicBezTo>
                    <a:cubicBezTo>
                      <a:pt x="195499" y="136789"/>
                      <a:pt x="195210" y="136501"/>
                      <a:pt x="195210" y="135924"/>
                    </a:cubicBezTo>
                    <a:cubicBezTo>
                      <a:pt x="195210" y="135636"/>
                      <a:pt x="195787" y="135059"/>
                      <a:pt x="196364" y="135059"/>
                    </a:cubicBezTo>
                    <a:cubicBezTo>
                      <a:pt x="200249" y="135059"/>
                      <a:pt x="204134" y="133424"/>
                      <a:pt x="208019" y="133424"/>
                    </a:cubicBezTo>
                    <a:cubicBezTo>
                      <a:pt x="208747" y="133424"/>
                      <a:pt x="209476" y="133481"/>
                      <a:pt x="210204" y="133618"/>
                    </a:cubicBezTo>
                    <a:cubicBezTo>
                      <a:pt x="210493" y="133329"/>
                      <a:pt x="210204" y="133041"/>
                      <a:pt x="210781" y="133041"/>
                    </a:cubicBezTo>
                    <a:close/>
                    <a:moveTo>
                      <a:pt x="134302" y="1"/>
                    </a:moveTo>
                    <a:cubicBezTo>
                      <a:pt x="134123" y="1"/>
                      <a:pt x="133947" y="37"/>
                      <a:pt x="133793" y="114"/>
                    </a:cubicBezTo>
                    <a:cubicBezTo>
                      <a:pt x="132351" y="114"/>
                      <a:pt x="131486" y="1556"/>
                      <a:pt x="132063" y="2709"/>
                    </a:cubicBezTo>
                    <a:cubicBezTo>
                      <a:pt x="132639" y="4728"/>
                      <a:pt x="133793" y="6746"/>
                      <a:pt x="134658" y="9053"/>
                    </a:cubicBezTo>
                    <a:cubicBezTo>
                      <a:pt x="135806" y="12498"/>
                      <a:pt x="135857" y="13565"/>
                      <a:pt x="133498" y="13565"/>
                    </a:cubicBezTo>
                    <a:cubicBezTo>
                      <a:pt x="132896" y="13565"/>
                      <a:pt x="132136" y="13495"/>
                      <a:pt x="131198" y="13378"/>
                    </a:cubicBezTo>
                    <a:cubicBezTo>
                      <a:pt x="129757" y="13075"/>
                      <a:pt x="128316" y="12931"/>
                      <a:pt x="126886" y="12931"/>
                    </a:cubicBezTo>
                    <a:cubicBezTo>
                      <a:pt x="122878" y="12931"/>
                      <a:pt x="118952" y="14060"/>
                      <a:pt x="115339" y="15973"/>
                    </a:cubicBezTo>
                    <a:cubicBezTo>
                      <a:pt x="114762" y="16261"/>
                      <a:pt x="113897" y="16550"/>
                      <a:pt x="113320" y="16838"/>
                    </a:cubicBezTo>
                    <a:cubicBezTo>
                      <a:pt x="112840" y="17126"/>
                      <a:pt x="112327" y="17255"/>
                      <a:pt x="111825" y="17255"/>
                    </a:cubicBezTo>
                    <a:cubicBezTo>
                      <a:pt x="110821" y="17255"/>
                      <a:pt x="109860" y="16742"/>
                      <a:pt x="109283" y="15973"/>
                    </a:cubicBezTo>
                    <a:cubicBezTo>
                      <a:pt x="107553" y="13090"/>
                      <a:pt x="106112" y="10206"/>
                      <a:pt x="104382" y="7611"/>
                    </a:cubicBezTo>
                    <a:cubicBezTo>
                      <a:pt x="103322" y="6022"/>
                      <a:pt x="102993" y="3217"/>
                      <a:pt x="100488" y="3217"/>
                    </a:cubicBezTo>
                    <a:cubicBezTo>
                      <a:pt x="100266" y="3217"/>
                      <a:pt x="100027" y="3239"/>
                      <a:pt x="99768" y="3286"/>
                    </a:cubicBezTo>
                    <a:cubicBezTo>
                      <a:pt x="98038" y="3574"/>
                      <a:pt x="98326" y="5881"/>
                      <a:pt x="100345" y="9918"/>
                    </a:cubicBezTo>
                    <a:cubicBezTo>
                      <a:pt x="102363" y="12224"/>
                      <a:pt x="103517" y="14820"/>
                      <a:pt x="104382" y="17703"/>
                    </a:cubicBezTo>
                    <a:cubicBezTo>
                      <a:pt x="104093" y="17847"/>
                      <a:pt x="103805" y="17919"/>
                      <a:pt x="103517" y="17919"/>
                    </a:cubicBezTo>
                    <a:cubicBezTo>
                      <a:pt x="103228" y="17919"/>
                      <a:pt x="102940" y="17847"/>
                      <a:pt x="102652" y="17703"/>
                    </a:cubicBezTo>
                    <a:cubicBezTo>
                      <a:pt x="100523" y="17107"/>
                      <a:pt x="98344" y="16813"/>
                      <a:pt x="96181" y="16813"/>
                    </a:cubicBezTo>
                    <a:cubicBezTo>
                      <a:pt x="91021" y="16813"/>
                      <a:pt x="85955" y="18489"/>
                      <a:pt x="81891" y="21740"/>
                    </a:cubicBezTo>
                    <a:cubicBezTo>
                      <a:pt x="81602" y="21740"/>
                      <a:pt x="81314" y="22028"/>
                      <a:pt x="81026" y="22028"/>
                    </a:cubicBezTo>
                    <a:cubicBezTo>
                      <a:pt x="79880" y="22665"/>
                      <a:pt x="79128" y="23020"/>
                      <a:pt x="78520" y="23020"/>
                    </a:cubicBezTo>
                    <a:cubicBezTo>
                      <a:pt x="77753" y="23020"/>
                      <a:pt x="77217" y="22451"/>
                      <a:pt x="76412" y="21163"/>
                    </a:cubicBezTo>
                    <a:cubicBezTo>
                      <a:pt x="75259" y="19433"/>
                      <a:pt x="74682" y="18280"/>
                      <a:pt x="73817" y="16550"/>
                    </a:cubicBezTo>
                    <a:cubicBezTo>
                      <a:pt x="72664" y="14820"/>
                      <a:pt x="71799" y="13090"/>
                      <a:pt x="70645" y="11359"/>
                    </a:cubicBezTo>
                    <a:cubicBezTo>
                      <a:pt x="69849" y="10165"/>
                      <a:pt x="68778" y="9520"/>
                      <a:pt x="67906" y="9520"/>
                    </a:cubicBezTo>
                    <a:cubicBezTo>
                      <a:pt x="67515" y="9520"/>
                      <a:pt x="67165" y="9650"/>
                      <a:pt x="66897" y="9918"/>
                    </a:cubicBezTo>
                    <a:cubicBezTo>
                      <a:pt x="66032" y="11071"/>
                      <a:pt x="66032" y="12513"/>
                      <a:pt x="66897" y="13378"/>
                    </a:cubicBezTo>
                    <a:cubicBezTo>
                      <a:pt x="68338" y="15973"/>
                      <a:pt x="69780" y="18280"/>
                      <a:pt x="71222" y="20586"/>
                    </a:cubicBezTo>
                    <a:cubicBezTo>
                      <a:pt x="71510" y="21452"/>
                      <a:pt x="72664" y="22605"/>
                      <a:pt x="71510" y="23758"/>
                    </a:cubicBezTo>
                    <a:cubicBezTo>
                      <a:pt x="69072" y="23522"/>
                      <a:pt x="67235" y="23372"/>
                      <a:pt x="65688" y="23372"/>
                    </a:cubicBezTo>
                    <a:cubicBezTo>
                      <a:pt x="61564" y="23372"/>
                      <a:pt x="59505" y="24440"/>
                      <a:pt x="53633" y="27795"/>
                    </a:cubicBezTo>
                    <a:lnTo>
                      <a:pt x="51038" y="29237"/>
                    </a:lnTo>
                    <a:cubicBezTo>
                      <a:pt x="50461" y="29698"/>
                      <a:pt x="49746" y="29929"/>
                      <a:pt x="49040" y="29929"/>
                    </a:cubicBezTo>
                    <a:cubicBezTo>
                      <a:pt x="47981" y="29929"/>
                      <a:pt x="46943" y="29410"/>
                      <a:pt x="46424" y="28372"/>
                    </a:cubicBezTo>
                    <a:cubicBezTo>
                      <a:pt x="43829" y="25488"/>
                      <a:pt x="41522" y="22605"/>
                      <a:pt x="38927" y="20010"/>
                    </a:cubicBezTo>
                    <a:cubicBezTo>
                      <a:pt x="38062" y="19145"/>
                      <a:pt x="37197" y="18280"/>
                      <a:pt x="36044" y="17415"/>
                    </a:cubicBezTo>
                    <a:cubicBezTo>
                      <a:pt x="35755" y="17415"/>
                      <a:pt x="35179" y="17703"/>
                      <a:pt x="34890" y="17703"/>
                    </a:cubicBezTo>
                    <a:cubicBezTo>
                      <a:pt x="34025" y="17991"/>
                      <a:pt x="33737" y="18856"/>
                      <a:pt x="33737" y="19721"/>
                    </a:cubicBezTo>
                    <a:cubicBezTo>
                      <a:pt x="34314" y="21452"/>
                      <a:pt x="35179" y="22893"/>
                      <a:pt x="36620" y="24047"/>
                    </a:cubicBezTo>
                    <a:cubicBezTo>
                      <a:pt x="37774" y="25488"/>
                      <a:pt x="38927" y="26930"/>
                      <a:pt x="40081" y="28083"/>
                    </a:cubicBezTo>
                    <a:cubicBezTo>
                      <a:pt x="40946" y="29525"/>
                      <a:pt x="42676" y="30390"/>
                      <a:pt x="42387" y="32697"/>
                    </a:cubicBezTo>
                    <a:cubicBezTo>
                      <a:pt x="41522" y="32985"/>
                      <a:pt x="40369" y="33274"/>
                      <a:pt x="39504" y="33274"/>
                    </a:cubicBezTo>
                    <a:cubicBezTo>
                      <a:pt x="34890" y="34427"/>
                      <a:pt x="30854" y="36734"/>
                      <a:pt x="27970" y="40194"/>
                    </a:cubicBezTo>
                    <a:cubicBezTo>
                      <a:pt x="27393" y="41059"/>
                      <a:pt x="26817" y="41924"/>
                      <a:pt x="26240" y="42501"/>
                    </a:cubicBezTo>
                    <a:cubicBezTo>
                      <a:pt x="25808" y="43149"/>
                      <a:pt x="25051" y="43474"/>
                      <a:pt x="24334" y="43474"/>
                    </a:cubicBezTo>
                    <a:cubicBezTo>
                      <a:pt x="24095" y="43474"/>
                      <a:pt x="23861" y="43438"/>
                      <a:pt x="23645" y="43366"/>
                    </a:cubicBezTo>
                    <a:cubicBezTo>
                      <a:pt x="20185" y="41924"/>
                      <a:pt x="17013" y="40771"/>
                      <a:pt x="13841" y="39329"/>
                    </a:cubicBezTo>
                    <a:cubicBezTo>
                      <a:pt x="12847" y="38732"/>
                      <a:pt x="11852" y="37724"/>
                      <a:pt x="10763" y="37724"/>
                    </a:cubicBezTo>
                    <a:cubicBezTo>
                      <a:pt x="10273" y="37724"/>
                      <a:pt x="9764" y="37927"/>
                      <a:pt x="9228" y="38464"/>
                    </a:cubicBezTo>
                    <a:cubicBezTo>
                      <a:pt x="8074" y="39329"/>
                      <a:pt x="8939" y="41636"/>
                      <a:pt x="11534" y="43077"/>
                    </a:cubicBezTo>
                    <a:cubicBezTo>
                      <a:pt x="14706" y="44519"/>
                      <a:pt x="17878" y="45961"/>
                      <a:pt x="21050" y="47403"/>
                    </a:cubicBezTo>
                    <a:cubicBezTo>
                      <a:pt x="25087" y="48844"/>
                      <a:pt x="25375" y="49421"/>
                      <a:pt x="22492" y="52304"/>
                    </a:cubicBezTo>
                    <a:cubicBezTo>
                      <a:pt x="19320" y="54900"/>
                      <a:pt x="17301" y="58648"/>
                      <a:pt x="16725" y="62685"/>
                    </a:cubicBezTo>
                    <a:cubicBezTo>
                      <a:pt x="16725" y="63550"/>
                      <a:pt x="16436" y="64703"/>
                      <a:pt x="16436" y="65568"/>
                    </a:cubicBezTo>
                    <a:cubicBezTo>
                      <a:pt x="15860" y="68452"/>
                      <a:pt x="15571" y="68740"/>
                      <a:pt x="12399" y="68740"/>
                    </a:cubicBezTo>
                    <a:cubicBezTo>
                      <a:pt x="10669" y="69028"/>
                      <a:pt x="8939" y="69028"/>
                      <a:pt x="7209" y="69028"/>
                    </a:cubicBezTo>
                    <a:cubicBezTo>
                      <a:pt x="5191" y="69317"/>
                      <a:pt x="3172" y="69893"/>
                      <a:pt x="1442" y="70759"/>
                    </a:cubicBezTo>
                    <a:cubicBezTo>
                      <a:pt x="577" y="71335"/>
                      <a:pt x="1" y="72200"/>
                      <a:pt x="289" y="73354"/>
                    </a:cubicBezTo>
                    <a:cubicBezTo>
                      <a:pt x="500" y="74198"/>
                      <a:pt x="1175" y="74733"/>
                      <a:pt x="1974" y="74733"/>
                    </a:cubicBezTo>
                    <a:cubicBezTo>
                      <a:pt x="2266" y="74733"/>
                      <a:pt x="2575" y="74662"/>
                      <a:pt x="2884" y="74507"/>
                    </a:cubicBezTo>
                    <a:cubicBezTo>
                      <a:pt x="6633" y="73642"/>
                      <a:pt x="10669" y="73354"/>
                      <a:pt x="14706" y="73354"/>
                    </a:cubicBezTo>
                    <a:cubicBezTo>
                      <a:pt x="16436" y="73354"/>
                      <a:pt x="17878" y="73642"/>
                      <a:pt x="18166" y="75660"/>
                    </a:cubicBezTo>
                    <a:cubicBezTo>
                      <a:pt x="18743" y="78544"/>
                      <a:pt x="20473" y="81427"/>
                      <a:pt x="22492" y="84022"/>
                    </a:cubicBezTo>
                    <a:cubicBezTo>
                      <a:pt x="20473" y="86906"/>
                      <a:pt x="17301" y="87483"/>
                      <a:pt x="14706" y="88924"/>
                    </a:cubicBezTo>
                    <a:cubicBezTo>
                      <a:pt x="13553" y="89213"/>
                      <a:pt x="13265" y="90366"/>
                      <a:pt x="13553" y="91231"/>
                    </a:cubicBezTo>
                    <a:cubicBezTo>
                      <a:pt x="14031" y="92186"/>
                      <a:pt x="14706" y="92746"/>
                      <a:pt x="15580" y="92746"/>
                    </a:cubicBezTo>
                    <a:cubicBezTo>
                      <a:pt x="15761" y="92746"/>
                      <a:pt x="15950" y="92722"/>
                      <a:pt x="16148" y="92673"/>
                    </a:cubicBezTo>
                    <a:cubicBezTo>
                      <a:pt x="18166" y="92096"/>
                      <a:pt x="19896" y="91231"/>
                      <a:pt x="21627" y="90366"/>
                    </a:cubicBezTo>
                    <a:cubicBezTo>
                      <a:pt x="23645" y="89501"/>
                      <a:pt x="25087" y="88059"/>
                      <a:pt x="26817" y="87194"/>
                    </a:cubicBezTo>
                    <a:cubicBezTo>
                      <a:pt x="27805" y="86453"/>
                      <a:pt x="28529" y="86082"/>
                      <a:pt x="29147" y="86082"/>
                    </a:cubicBezTo>
                    <a:cubicBezTo>
                      <a:pt x="29971" y="86082"/>
                      <a:pt x="30606" y="86741"/>
                      <a:pt x="31430" y="88059"/>
                    </a:cubicBezTo>
                    <a:cubicBezTo>
                      <a:pt x="32584" y="90078"/>
                      <a:pt x="33737" y="92096"/>
                      <a:pt x="35179" y="93826"/>
                    </a:cubicBezTo>
                    <a:cubicBezTo>
                      <a:pt x="36620" y="95268"/>
                      <a:pt x="38639" y="96710"/>
                      <a:pt x="40369" y="98151"/>
                    </a:cubicBezTo>
                    <a:lnTo>
                      <a:pt x="37486" y="100746"/>
                    </a:lnTo>
                    <a:cubicBezTo>
                      <a:pt x="36620" y="101035"/>
                      <a:pt x="36044" y="101900"/>
                      <a:pt x="35179" y="102476"/>
                    </a:cubicBezTo>
                    <a:cubicBezTo>
                      <a:pt x="34890" y="103053"/>
                      <a:pt x="34602" y="103918"/>
                      <a:pt x="34890" y="104495"/>
                    </a:cubicBezTo>
                    <a:cubicBezTo>
                      <a:pt x="35331" y="105376"/>
                      <a:pt x="35940" y="105752"/>
                      <a:pt x="36717" y="105752"/>
                    </a:cubicBezTo>
                    <a:cubicBezTo>
                      <a:pt x="36957" y="105752"/>
                      <a:pt x="37213" y="105716"/>
                      <a:pt x="37486" y="105648"/>
                    </a:cubicBezTo>
                    <a:cubicBezTo>
                      <a:pt x="39216" y="104783"/>
                      <a:pt x="40946" y="103918"/>
                      <a:pt x="42676" y="102476"/>
                    </a:cubicBezTo>
                    <a:cubicBezTo>
                      <a:pt x="44117" y="101323"/>
                      <a:pt x="44982" y="99305"/>
                      <a:pt x="47289" y="98728"/>
                    </a:cubicBezTo>
                    <a:cubicBezTo>
                      <a:pt x="50749" y="103053"/>
                      <a:pt x="55651" y="105937"/>
                      <a:pt x="61130" y="107378"/>
                    </a:cubicBezTo>
                    <a:cubicBezTo>
                      <a:pt x="59688" y="110550"/>
                      <a:pt x="57958" y="114010"/>
                      <a:pt x="55940" y="116894"/>
                    </a:cubicBezTo>
                    <a:cubicBezTo>
                      <a:pt x="55075" y="118335"/>
                      <a:pt x="54210" y="119777"/>
                      <a:pt x="55363" y="120931"/>
                    </a:cubicBezTo>
                    <a:cubicBezTo>
                      <a:pt x="55634" y="121293"/>
                      <a:pt x="56020" y="121456"/>
                      <a:pt x="56456" y="121456"/>
                    </a:cubicBezTo>
                    <a:cubicBezTo>
                      <a:pt x="57410" y="121456"/>
                      <a:pt x="58608" y="120676"/>
                      <a:pt x="59400" y="119489"/>
                    </a:cubicBezTo>
                    <a:cubicBezTo>
                      <a:pt x="60841" y="117759"/>
                      <a:pt x="61995" y="115740"/>
                      <a:pt x="63148" y="113722"/>
                    </a:cubicBezTo>
                    <a:cubicBezTo>
                      <a:pt x="64013" y="111703"/>
                      <a:pt x="65455" y="109685"/>
                      <a:pt x="67185" y="107955"/>
                    </a:cubicBezTo>
                    <a:cubicBezTo>
                      <a:pt x="71510" y="111992"/>
                      <a:pt x="76989" y="114587"/>
                      <a:pt x="83044" y="115164"/>
                    </a:cubicBezTo>
                    <a:cubicBezTo>
                      <a:pt x="83621" y="115164"/>
                      <a:pt x="84197" y="116029"/>
                      <a:pt x="83909" y="116894"/>
                    </a:cubicBezTo>
                    <a:cubicBezTo>
                      <a:pt x="83044" y="119777"/>
                      <a:pt x="81602" y="122372"/>
                      <a:pt x="79872" y="124967"/>
                    </a:cubicBezTo>
                    <a:cubicBezTo>
                      <a:pt x="79872" y="125544"/>
                      <a:pt x="80161" y="126409"/>
                      <a:pt x="80449" y="126986"/>
                    </a:cubicBezTo>
                    <a:cubicBezTo>
                      <a:pt x="81061" y="127190"/>
                      <a:pt x="81528" y="127394"/>
                      <a:pt x="82055" y="127394"/>
                    </a:cubicBezTo>
                    <a:cubicBezTo>
                      <a:pt x="82274" y="127394"/>
                      <a:pt x="82502" y="127359"/>
                      <a:pt x="82756" y="127274"/>
                    </a:cubicBezTo>
                    <a:cubicBezTo>
                      <a:pt x="83909" y="126986"/>
                      <a:pt x="84774" y="126121"/>
                      <a:pt x="85351" y="124967"/>
                    </a:cubicBezTo>
                    <a:cubicBezTo>
                      <a:pt x="86793" y="121796"/>
                      <a:pt x="88234" y="118624"/>
                      <a:pt x="89676" y="115740"/>
                    </a:cubicBezTo>
                    <a:cubicBezTo>
                      <a:pt x="91694" y="115740"/>
                      <a:pt x="92559" y="116605"/>
                      <a:pt x="93424" y="117470"/>
                    </a:cubicBezTo>
                    <a:cubicBezTo>
                      <a:pt x="95731" y="119777"/>
                      <a:pt x="98326" y="121507"/>
                      <a:pt x="101498" y="122661"/>
                    </a:cubicBezTo>
                    <a:cubicBezTo>
                      <a:pt x="106112" y="124102"/>
                      <a:pt x="105823" y="124102"/>
                      <a:pt x="105247" y="128716"/>
                    </a:cubicBezTo>
                    <a:cubicBezTo>
                      <a:pt x="104670" y="130158"/>
                      <a:pt x="104670" y="131599"/>
                      <a:pt x="104382" y="133041"/>
                    </a:cubicBezTo>
                    <a:cubicBezTo>
                      <a:pt x="104382" y="134771"/>
                      <a:pt x="104382" y="136213"/>
                      <a:pt x="104382" y="137655"/>
                    </a:cubicBezTo>
                    <a:cubicBezTo>
                      <a:pt x="104670" y="138808"/>
                      <a:pt x="105535" y="139961"/>
                      <a:pt x="106688" y="139961"/>
                    </a:cubicBezTo>
                    <a:cubicBezTo>
                      <a:pt x="108130" y="139961"/>
                      <a:pt x="108418" y="138808"/>
                      <a:pt x="108418" y="137943"/>
                    </a:cubicBezTo>
                    <a:cubicBezTo>
                      <a:pt x="108995" y="136501"/>
                      <a:pt x="108995" y="135059"/>
                      <a:pt x="108995" y="133618"/>
                    </a:cubicBezTo>
                    <a:cubicBezTo>
                      <a:pt x="108995" y="130446"/>
                      <a:pt x="109860" y="127562"/>
                      <a:pt x="111014" y="124967"/>
                    </a:cubicBezTo>
                    <a:cubicBezTo>
                      <a:pt x="111206" y="124198"/>
                      <a:pt x="111911" y="123814"/>
                      <a:pt x="112615" y="123814"/>
                    </a:cubicBezTo>
                    <a:cubicBezTo>
                      <a:pt x="112968" y="123814"/>
                      <a:pt x="113320" y="123910"/>
                      <a:pt x="113609" y="124102"/>
                    </a:cubicBezTo>
                    <a:cubicBezTo>
                      <a:pt x="114474" y="124679"/>
                      <a:pt x="115627" y="125544"/>
                      <a:pt x="116492" y="126409"/>
                    </a:cubicBezTo>
                    <a:cubicBezTo>
                      <a:pt x="119856" y="129773"/>
                      <a:pt x="124613" y="131976"/>
                      <a:pt x="129513" y="131976"/>
                    </a:cubicBezTo>
                    <a:cubicBezTo>
                      <a:pt x="130073" y="131976"/>
                      <a:pt x="130635" y="131947"/>
                      <a:pt x="131198" y="131888"/>
                    </a:cubicBezTo>
                    <a:lnTo>
                      <a:pt x="131198" y="131888"/>
                    </a:lnTo>
                    <a:cubicBezTo>
                      <a:pt x="132063" y="134483"/>
                      <a:pt x="130621" y="136501"/>
                      <a:pt x="130621" y="138808"/>
                    </a:cubicBezTo>
                    <a:cubicBezTo>
                      <a:pt x="130621" y="139961"/>
                      <a:pt x="130909" y="141403"/>
                      <a:pt x="131198" y="142556"/>
                    </a:cubicBezTo>
                    <a:cubicBezTo>
                      <a:pt x="131486" y="143133"/>
                      <a:pt x="132063" y="143421"/>
                      <a:pt x="132928" y="143710"/>
                    </a:cubicBezTo>
                    <a:cubicBezTo>
                      <a:pt x="133504" y="143421"/>
                      <a:pt x="134081" y="143133"/>
                      <a:pt x="134658" y="142556"/>
                    </a:cubicBezTo>
                    <a:cubicBezTo>
                      <a:pt x="135523" y="139096"/>
                      <a:pt x="135235" y="135059"/>
                      <a:pt x="137541" y="131311"/>
                    </a:cubicBezTo>
                    <a:cubicBezTo>
                      <a:pt x="141939" y="135478"/>
                      <a:pt x="146709" y="138157"/>
                      <a:pt x="152298" y="138157"/>
                    </a:cubicBezTo>
                    <a:cubicBezTo>
                      <a:pt x="153671" y="138157"/>
                      <a:pt x="155093" y="137996"/>
                      <a:pt x="156572" y="137655"/>
                    </a:cubicBezTo>
                    <a:lnTo>
                      <a:pt x="156572" y="143133"/>
                    </a:lnTo>
                    <a:cubicBezTo>
                      <a:pt x="156284" y="144286"/>
                      <a:pt x="156860" y="145728"/>
                      <a:pt x="157725" y="146593"/>
                    </a:cubicBezTo>
                    <a:cubicBezTo>
                      <a:pt x="158302" y="146882"/>
                      <a:pt x="159167" y="147170"/>
                      <a:pt x="159744" y="147170"/>
                    </a:cubicBezTo>
                    <a:cubicBezTo>
                      <a:pt x="160321" y="147170"/>
                      <a:pt x="160897" y="146305"/>
                      <a:pt x="160897" y="146017"/>
                    </a:cubicBezTo>
                    <a:cubicBezTo>
                      <a:pt x="161186" y="143998"/>
                      <a:pt x="160897" y="141980"/>
                      <a:pt x="161186" y="139961"/>
                    </a:cubicBezTo>
                    <a:cubicBezTo>
                      <a:pt x="161186" y="138774"/>
                      <a:pt x="161864" y="137994"/>
                      <a:pt x="162849" y="137994"/>
                    </a:cubicBezTo>
                    <a:cubicBezTo>
                      <a:pt x="163300" y="137994"/>
                      <a:pt x="163814" y="138158"/>
                      <a:pt x="164357" y="138520"/>
                    </a:cubicBezTo>
                    <a:cubicBezTo>
                      <a:pt x="167678" y="140678"/>
                      <a:pt x="171477" y="141785"/>
                      <a:pt x="175313" y="141785"/>
                    </a:cubicBezTo>
                    <a:cubicBezTo>
                      <a:pt x="178139" y="141785"/>
                      <a:pt x="180986" y="141184"/>
                      <a:pt x="183676" y="139961"/>
                    </a:cubicBezTo>
                    <a:cubicBezTo>
                      <a:pt x="183734" y="139904"/>
                      <a:pt x="183803" y="139881"/>
                      <a:pt x="183882" y="139881"/>
                    </a:cubicBezTo>
                    <a:cubicBezTo>
                      <a:pt x="184196" y="139881"/>
                      <a:pt x="184657" y="140250"/>
                      <a:pt x="185118" y="140250"/>
                    </a:cubicBezTo>
                    <a:cubicBezTo>
                      <a:pt x="185695" y="141980"/>
                      <a:pt x="184830" y="143710"/>
                      <a:pt x="184830" y="145440"/>
                    </a:cubicBezTo>
                    <a:cubicBezTo>
                      <a:pt x="184542" y="146593"/>
                      <a:pt x="184830" y="147747"/>
                      <a:pt x="185695" y="148900"/>
                    </a:cubicBezTo>
                    <a:cubicBezTo>
                      <a:pt x="186272" y="149477"/>
                      <a:pt x="186848" y="149765"/>
                      <a:pt x="187713" y="149765"/>
                    </a:cubicBezTo>
                    <a:cubicBezTo>
                      <a:pt x="188578" y="149477"/>
                      <a:pt x="189155" y="149188"/>
                      <a:pt x="189155" y="148323"/>
                    </a:cubicBezTo>
                    <a:cubicBezTo>
                      <a:pt x="189443" y="145728"/>
                      <a:pt x="188867" y="142845"/>
                      <a:pt x="191173" y="140538"/>
                    </a:cubicBezTo>
                    <a:lnTo>
                      <a:pt x="191750" y="140538"/>
                    </a:lnTo>
                    <a:cubicBezTo>
                      <a:pt x="192615" y="140826"/>
                      <a:pt x="193192" y="140826"/>
                      <a:pt x="194057" y="141115"/>
                    </a:cubicBezTo>
                    <a:cubicBezTo>
                      <a:pt x="196364" y="142104"/>
                      <a:pt x="198755" y="142590"/>
                      <a:pt x="201119" y="142590"/>
                    </a:cubicBezTo>
                    <a:cubicBezTo>
                      <a:pt x="204957" y="142590"/>
                      <a:pt x="208722" y="141306"/>
                      <a:pt x="211934" y="138808"/>
                    </a:cubicBezTo>
                    <a:lnTo>
                      <a:pt x="213953" y="137655"/>
                    </a:lnTo>
                    <a:cubicBezTo>
                      <a:pt x="215398" y="136735"/>
                      <a:pt x="216184" y="136234"/>
                      <a:pt x="216885" y="136234"/>
                    </a:cubicBezTo>
                    <a:cubicBezTo>
                      <a:pt x="217723" y="136234"/>
                      <a:pt x="218438" y="136950"/>
                      <a:pt x="220008" y="138520"/>
                    </a:cubicBezTo>
                    <a:cubicBezTo>
                      <a:pt x="220873" y="139385"/>
                      <a:pt x="221450" y="140250"/>
                      <a:pt x="222026" y="140826"/>
                    </a:cubicBezTo>
                    <a:cubicBezTo>
                      <a:pt x="223756" y="142556"/>
                      <a:pt x="225775" y="144286"/>
                      <a:pt x="227505" y="146017"/>
                    </a:cubicBezTo>
                    <a:cubicBezTo>
                      <a:pt x="228082" y="146593"/>
                      <a:pt x="228658" y="146882"/>
                      <a:pt x="229523" y="147170"/>
                    </a:cubicBezTo>
                    <a:cubicBezTo>
                      <a:pt x="230100" y="147170"/>
                      <a:pt x="230965" y="146882"/>
                      <a:pt x="231253" y="146305"/>
                    </a:cubicBezTo>
                    <a:cubicBezTo>
                      <a:pt x="232118" y="145728"/>
                      <a:pt x="231830" y="144863"/>
                      <a:pt x="231253" y="144286"/>
                    </a:cubicBezTo>
                    <a:cubicBezTo>
                      <a:pt x="229812" y="141403"/>
                      <a:pt x="226063" y="140250"/>
                      <a:pt x="225198" y="136213"/>
                    </a:cubicBezTo>
                    <a:cubicBezTo>
                      <a:pt x="232407" y="136213"/>
                      <a:pt x="239039" y="132176"/>
                      <a:pt x="242211" y="125544"/>
                    </a:cubicBezTo>
                    <a:cubicBezTo>
                      <a:pt x="242557" y="124506"/>
                      <a:pt x="243110" y="123987"/>
                      <a:pt x="243871" y="123987"/>
                    </a:cubicBezTo>
                    <a:cubicBezTo>
                      <a:pt x="244379" y="123987"/>
                      <a:pt x="244979" y="124218"/>
                      <a:pt x="245671" y="124679"/>
                    </a:cubicBezTo>
                    <a:cubicBezTo>
                      <a:pt x="249419" y="126986"/>
                      <a:pt x="252879" y="129004"/>
                      <a:pt x="256628" y="131311"/>
                    </a:cubicBezTo>
                    <a:cubicBezTo>
                      <a:pt x="257012" y="131551"/>
                      <a:pt x="257397" y="131655"/>
                      <a:pt x="257759" y="131655"/>
                    </a:cubicBezTo>
                    <a:cubicBezTo>
                      <a:pt x="259567" y="131655"/>
                      <a:pt x="260809" y="129052"/>
                      <a:pt x="258646" y="127851"/>
                    </a:cubicBezTo>
                    <a:cubicBezTo>
                      <a:pt x="257781" y="126697"/>
                      <a:pt x="256339" y="126121"/>
                      <a:pt x="255186" y="125256"/>
                    </a:cubicBezTo>
                    <a:cubicBezTo>
                      <a:pt x="252879" y="123814"/>
                      <a:pt x="249419" y="123237"/>
                      <a:pt x="249131" y="120065"/>
                    </a:cubicBezTo>
                    <a:cubicBezTo>
                      <a:pt x="249131" y="118047"/>
                      <a:pt x="252303" y="117182"/>
                      <a:pt x="253744" y="115452"/>
                    </a:cubicBezTo>
                    <a:cubicBezTo>
                      <a:pt x="255763" y="113434"/>
                      <a:pt x="256916" y="110838"/>
                      <a:pt x="257493" y="108243"/>
                    </a:cubicBezTo>
                    <a:cubicBezTo>
                      <a:pt x="257781" y="105648"/>
                      <a:pt x="256628" y="102765"/>
                      <a:pt x="258358" y="101035"/>
                    </a:cubicBezTo>
                    <a:cubicBezTo>
                      <a:pt x="259074" y="100229"/>
                      <a:pt x="259845" y="99952"/>
                      <a:pt x="260646" y="99952"/>
                    </a:cubicBezTo>
                    <a:cubicBezTo>
                      <a:pt x="262427" y="99952"/>
                      <a:pt x="264353" y="101323"/>
                      <a:pt x="266143" y="101323"/>
                    </a:cubicBezTo>
                    <a:cubicBezTo>
                      <a:pt x="266648" y="101395"/>
                      <a:pt x="267152" y="101431"/>
                      <a:pt x="267653" y="101431"/>
                    </a:cubicBezTo>
                    <a:cubicBezTo>
                      <a:pt x="269153" y="101431"/>
                      <a:pt x="270613" y="101107"/>
                      <a:pt x="271910" y="100458"/>
                    </a:cubicBezTo>
                    <a:cubicBezTo>
                      <a:pt x="272775" y="99881"/>
                      <a:pt x="273352" y="98728"/>
                      <a:pt x="272775" y="97863"/>
                    </a:cubicBezTo>
                    <a:cubicBezTo>
                      <a:pt x="272487" y="97286"/>
                      <a:pt x="271910" y="96710"/>
                      <a:pt x="271333" y="96710"/>
                    </a:cubicBezTo>
                    <a:lnTo>
                      <a:pt x="266720" y="96710"/>
                    </a:lnTo>
                    <a:cubicBezTo>
                      <a:pt x="264990" y="96421"/>
                      <a:pt x="263836" y="95268"/>
                      <a:pt x="264413" y="93538"/>
                    </a:cubicBezTo>
                    <a:cubicBezTo>
                      <a:pt x="265855" y="88924"/>
                      <a:pt x="265855" y="83734"/>
                      <a:pt x="264413" y="78832"/>
                    </a:cubicBezTo>
                    <a:cubicBezTo>
                      <a:pt x="263836" y="77390"/>
                      <a:pt x="264701" y="75660"/>
                      <a:pt x="266143" y="75372"/>
                    </a:cubicBezTo>
                    <a:cubicBezTo>
                      <a:pt x="267585" y="74795"/>
                      <a:pt x="269027" y="74219"/>
                      <a:pt x="270468" y="73642"/>
                    </a:cubicBezTo>
                    <a:cubicBezTo>
                      <a:pt x="272487" y="72777"/>
                      <a:pt x="274505" y="71912"/>
                      <a:pt x="276524" y="70759"/>
                    </a:cubicBezTo>
                    <a:cubicBezTo>
                      <a:pt x="277677" y="70182"/>
                      <a:pt x="278542" y="69317"/>
                      <a:pt x="277965" y="67587"/>
                    </a:cubicBezTo>
                    <a:cubicBezTo>
                      <a:pt x="277453" y="66734"/>
                      <a:pt x="276841" y="66486"/>
                      <a:pt x="276187" y="66486"/>
                    </a:cubicBezTo>
                    <a:cubicBezTo>
                      <a:pt x="275735" y="66486"/>
                      <a:pt x="275264" y="66604"/>
                      <a:pt x="274794" y="66722"/>
                    </a:cubicBezTo>
                    <a:cubicBezTo>
                      <a:pt x="271622" y="68452"/>
                      <a:pt x="268162" y="69605"/>
                      <a:pt x="264990" y="70470"/>
                    </a:cubicBezTo>
                    <a:cubicBezTo>
                      <a:pt x="264125" y="60378"/>
                      <a:pt x="264125" y="60378"/>
                      <a:pt x="258070" y="52304"/>
                    </a:cubicBezTo>
                    <a:cubicBezTo>
                      <a:pt x="257205" y="51151"/>
                      <a:pt x="257493" y="49709"/>
                      <a:pt x="258358" y="48844"/>
                    </a:cubicBezTo>
                    <a:cubicBezTo>
                      <a:pt x="260376" y="46826"/>
                      <a:pt x="262683" y="44519"/>
                      <a:pt x="264413" y="42212"/>
                    </a:cubicBezTo>
                    <a:cubicBezTo>
                      <a:pt x="265278" y="41636"/>
                      <a:pt x="265278" y="40194"/>
                      <a:pt x="264413" y="39617"/>
                    </a:cubicBezTo>
                    <a:cubicBezTo>
                      <a:pt x="264125" y="39185"/>
                      <a:pt x="263692" y="38968"/>
                      <a:pt x="263224" y="38968"/>
                    </a:cubicBezTo>
                    <a:cubicBezTo>
                      <a:pt x="262755" y="38968"/>
                      <a:pt x="262251" y="39185"/>
                      <a:pt x="261818" y="39617"/>
                    </a:cubicBezTo>
                    <a:cubicBezTo>
                      <a:pt x="259800" y="41347"/>
                      <a:pt x="257781" y="43366"/>
                      <a:pt x="255763" y="45096"/>
                    </a:cubicBezTo>
                    <a:cubicBezTo>
                      <a:pt x="254856" y="45873"/>
                      <a:pt x="254181" y="46302"/>
                      <a:pt x="253662" y="46302"/>
                    </a:cubicBezTo>
                    <a:cubicBezTo>
                      <a:pt x="253025" y="46302"/>
                      <a:pt x="252620" y="45659"/>
                      <a:pt x="252303" y="44231"/>
                    </a:cubicBezTo>
                    <a:cubicBezTo>
                      <a:pt x="250861" y="39041"/>
                      <a:pt x="247689" y="34715"/>
                      <a:pt x="243076" y="31832"/>
                    </a:cubicBezTo>
                    <a:cubicBezTo>
                      <a:pt x="241346" y="30679"/>
                      <a:pt x="238174" y="30967"/>
                      <a:pt x="237597" y="28372"/>
                    </a:cubicBezTo>
                    <a:cubicBezTo>
                      <a:pt x="237309" y="26065"/>
                      <a:pt x="239615" y="24047"/>
                      <a:pt x="240192" y="22317"/>
                    </a:cubicBezTo>
                    <a:cubicBezTo>
                      <a:pt x="240769" y="20875"/>
                      <a:pt x="241922" y="19145"/>
                      <a:pt x="242499" y="17703"/>
                    </a:cubicBezTo>
                    <a:cubicBezTo>
                      <a:pt x="242787" y="16838"/>
                      <a:pt x="242787" y="16261"/>
                      <a:pt x="242787" y="15396"/>
                    </a:cubicBezTo>
                    <a:cubicBezTo>
                      <a:pt x="242499" y="14820"/>
                      <a:pt x="241922" y="14243"/>
                      <a:pt x="241346" y="13666"/>
                    </a:cubicBezTo>
                    <a:cubicBezTo>
                      <a:pt x="240769" y="13666"/>
                      <a:pt x="240480" y="13666"/>
                      <a:pt x="239904" y="13955"/>
                    </a:cubicBezTo>
                    <a:cubicBezTo>
                      <a:pt x="238462" y="14820"/>
                      <a:pt x="238174" y="16261"/>
                      <a:pt x="237597" y="17703"/>
                    </a:cubicBezTo>
                    <a:cubicBezTo>
                      <a:pt x="235867" y="20586"/>
                      <a:pt x="234425" y="23470"/>
                      <a:pt x="232984" y="26353"/>
                    </a:cubicBezTo>
                    <a:cubicBezTo>
                      <a:pt x="232648" y="26856"/>
                      <a:pt x="232118" y="27164"/>
                      <a:pt x="231564" y="27164"/>
                    </a:cubicBezTo>
                    <a:cubicBezTo>
                      <a:pt x="231164" y="27164"/>
                      <a:pt x="230751" y="27004"/>
                      <a:pt x="230388" y="26642"/>
                    </a:cubicBezTo>
                    <a:cubicBezTo>
                      <a:pt x="229812" y="26065"/>
                      <a:pt x="228947" y="25200"/>
                      <a:pt x="228370" y="24623"/>
                    </a:cubicBezTo>
                    <a:cubicBezTo>
                      <a:pt x="224044" y="19789"/>
                      <a:pt x="217697" y="16975"/>
                      <a:pt x="211311" y="16975"/>
                    </a:cubicBezTo>
                    <a:cubicBezTo>
                      <a:pt x="210461" y="16975"/>
                      <a:pt x="209610" y="17025"/>
                      <a:pt x="208763" y="17126"/>
                    </a:cubicBezTo>
                    <a:lnTo>
                      <a:pt x="205591" y="17126"/>
                    </a:lnTo>
                    <a:cubicBezTo>
                      <a:pt x="201554" y="17126"/>
                      <a:pt x="200977" y="16838"/>
                      <a:pt x="200112" y="12801"/>
                    </a:cubicBezTo>
                    <a:cubicBezTo>
                      <a:pt x="199824" y="11071"/>
                      <a:pt x="199535" y="9341"/>
                      <a:pt x="199247" y="7611"/>
                    </a:cubicBezTo>
                    <a:cubicBezTo>
                      <a:pt x="199247" y="6746"/>
                      <a:pt x="199535" y="5881"/>
                      <a:pt x="199247" y="4728"/>
                    </a:cubicBezTo>
                    <a:cubicBezTo>
                      <a:pt x="199247" y="3286"/>
                      <a:pt x="198670" y="2132"/>
                      <a:pt x="196940" y="2132"/>
                    </a:cubicBezTo>
                    <a:cubicBezTo>
                      <a:pt x="195499" y="2421"/>
                      <a:pt x="195210" y="3574"/>
                      <a:pt x="195210" y="5016"/>
                    </a:cubicBezTo>
                    <a:lnTo>
                      <a:pt x="195210" y="9629"/>
                    </a:lnTo>
                    <a:cubicBezTo>
                      <a:pt x="195210" y="10783"/>
                      <a:pt x="195210" y="11936"/>
                      <a:pt x="194634" y="13090"/>
                    </a:cubicBezTo>
                    <a:cubicBezTo>
                      <a:pt x="194201" y="13234"/>
                      <a:pt x="193841" y="13306"/>
                      <a:pt x="193480" y="13306"/>
                    </a:cubicBezTo>
                    <a:cubicBezTo>
                      <a:pt x="193120" y="13306"/>
                      <a:pt x="192759" y="13234"/>
                      <a:pt x="192327" y="13090"/>
                    </a:cubicBezTo>
                    <a:cubicBezTo>
                      <a:pt x="190267" y="12575"/>
                      <a:pt x="188134" y="12317"/>
                      <a:pt x="185993" y="12317"/>
                    </a:cubicBezTo>
                    <a:cubicBezTo>
                      <a:pt x="182139" y="12317"/>
                      <a:pt x="178260" y="13151"/>
                      <a:pt x="174738" y="14820"/>
                    </a:cubicBezTo>
                    <a:cubicBezTo>
                      <a:pt x="173873" y="15108"/>
                      <a:pt x="173008" y="15396"/>
                      <a:pt x="171854" y="15685"/>
                    </a:cubicBezTo>
                    <a:cubicBezTo>
                      <a:pt x="171323" y="15817"/>
                      <a:pt x="170854" y="15889"/>
                      <a:pt x="170431" y="15889"/>
                    </a:cubicBezTo>
                    <a:cubicBezTo>
                      <a:pt x="169017" y="15889"/>
                      <a:pt x="168129" y="15087"/>
                      <a:pt x="167241" y="13090"/>
                    </a:cubicBezTo>
                    <a:cubicBezTo>
                      <a:pt x="166664" y="11359"/>
                      <a:pt x="166376" y="9341"/>
                      <a:pt x="165511" y="7611"/>
                    </a:cubicBezTo>
                    <a:cubicBezTo>
                      <a:pt x="164646" y="5304"/>
                      <a:pt x="163781" y="3574"/>
                      <a:pt x="162627" y="1556"/>
                    </a:cubicBezTo>
                    <a:cubicBezTo>
                      <a:pt x="162205" y="1134"/>
                      <a:pt x="161628" y="866"/>
                      <a:pt x="161123" y="866"/>
                    </a:cubicBezTo>
                    <a:cubicBezTo>
                      <a:pt x="160939" y="866"/>
                      <a:pt x="160763" y="902"/>
                      <a:pt x="160609" y="979"/>
                    </a:cubicBezTo>
                    <a:cubicBezTo>
                      <a:pt x="159744" y="1267"/>
                      <a:pt x="159456" y="1844"/>
                      <a:pt x="159456" y="2709"/>
                    </a:cubicBezTo>
                    <a:cubicBezTo>
                      <a:pt x="159456" y="4151"/>
                      <a:pt x="160032" y="5593"/>
                      <a:pt x="160609" y="7034"/>
                    </a:cubicBezTo>
                    <a:cubicBezTo>
                      <a:pt x="161186" y="8764"/>
                      <a:pt x="162339" y="10494"/>
                      <a:pt x="161474" y="13090"/>
                    </a:cubicBezTo>
                    <a:cubicBezTo>
                      <a:pt x="160444" y="13043"/>
                      <a:pt x="159407" y="13019"/>
                      <a:pt x="158365" y="13019"/>
                    </a:cubicBezTo>
                    <a:cubicBezTo>
                      <a:pt x="152985" y="13019"/>
                      <a:pt x="147469" y="13659"/>
                      <a:pt x="142155" y="15108"/>
                    </a:cubicBezTo>
                    <a:cubicBezTo>
                      <a:pt x="141001" y="12224"/>
                      <a:pt x="140136" y="9341"/>
                      <a:pt x="138983" y="6458"/>
                    </a:cubicBezTo>
                    <a:cubicBezTo>
                      <a:pt x="137830" y="4439"/>
                      <a:pt x="136965" y="2421"/>
                      <a:pt x="135523" y="691"/>
                    </a:cubicBezTo>
                    <a:cubicBezTo>
                      <a:pt x="135312" y="269"/>
                      <a:pt x="134792" y="1"/>
                      <a:pt x="134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3280150" y="1884850"/>
                <a:ext cx="2840225" cy="1921500"/>
              </a:xfrm>
              <a:custGeom>
                <a:avLst/>
                <a:gdLst/>
                <a:ahLst/>
                <a:cxnLst/>
                <a:rect l="l" t="t" r="r" b="b"/>
                <a:pathLst>
                  <a:path w="113609" h="76860" extrusionOk="0">
                    <a:moveTo>
                      <a:pt x="54401" y="4045"/>
                    </a:moveTo>
                    <a:cubicBezTo>
                      <a:pt x="57497" y="4045"/>
                      <a:pt x="60611" y="4275"/>
                      <a:pt x="63725" y="4737"/>
                    </a:cubicBezTo>
                    <a:cubicBezTo>
                      <a:pt x="73529" y="6178"/>
                      <a:pt x="83044" y="9638"/>
                      <a:pt x="91694" y="14540"/>
                    </a:cubicBezTo>
                    <a:cubicBezTo>
                      <a:pt x="93713" y="15694"/>
                      <a:pt x="95731" y="17135"/>
                      <a:pt x="97461" y="18577"/>
                    </a:cubicBezTo>
                    <a:cubicBezTo>
                      <a:pt x="104382" y="23479"/>
                      <a:pt x="107842" y="31841"/>
                      <a:pt x="106688" y="40203"/>
                    </a:cubicBezTo>
                    <a:cubicBezTo>
                      <a:pt x="105535" y="54332"/>
                      <a:pt x="100345" y="61829"/>
                      <a:pt x="87369" y="67307"/>
                    </a:cubicBezTo>
                    <a:cubicBezTo>
                      <a:pt x="78735" y="70665"/>
                      <a:pt x="69702" y="72427"/>
                      <a:pt x="60602" y="72427"/>
                    </a:cubicBezTo>
                    <a:cubicBezTo>
                      <a:pt x="58761" y="72427"/>
                      <a:pt x="56918" y="72355"/>
                      <a:pt x="55075" y="72209"/>
                    </a:cubicBezTo>
                    <a:cubicBezTo>
                      <a:pt x="47289" y="71633"/>
                      <a:pt x="39792" y="70479"/>
                      <a:pt x="32295" y="68461"/>
                    </a:cubicBezTo>
                    <a:cubicBezTo>
                      <a:pt x="29412" y="67596"/>
                      <a:pt x="26528" y="66731"/>
                      <a:pt x="23933" y="66154"/>
                    </a:cubicBezTo>
                    <a:cubicBezTo>
                      <a:pt x="18455" y="65289"/>
                      <a:pt x="13553" y="62406"/>
                      <a:pt x="9804" y="58369"/>
                    </a:cubicBezTo>
                    <a:cubicBezTo>
                      <a:pt x="7209" y="55774"/>
                      <a:pt x="5479" y="52602"/>
                      <a:pt x="5191" y="49142"/>
                    </a:cubicBezTo>
                    <a:cubicBezTo>
                      <a:pt x="4903" y="43952"/>
                      <a:pt x="5768" y="39050"/>
                      <a:pt x="8074" y="34725"/>
                    </a:cubicBezTo>
                    <a:cubicBezTo>
                      <a:pt x="9804" y="31264"/>
                      <a:pt x="11823" y="28093"/>
                      <a:pt x="14706" y="25209"/>
                    </a:cubicBezTo>
                    <a:cubicBezTo>
                      <a:pt x="19031" y="20884"/>
                      <a:pt x="23645" y="16559"/>
                      <a:pt x="27970" y="12234"/>
                    </a:cubicBezTo>
                    <a:cubicBezTo>
                      <a:pt x="31430" y="9062"/>
                      <a:pt x="35755" y="6755"/>
                      <a:pt x="40657" y="5602"/>
                    </a:cubicBezTo>
                    <a:cubicBezTo>
                      <a:pt x="45155" y="4564"/>
                      <a:pt x="49757" y="4045"/>
                      <a:pt x="54401" y="4045"/>
                    </a:cubicBezTo>
                    <a:close/>
                    <a:moveTo>
                      <a:pt x="56031" y="1"/>
                    </a:moveTo>
                    <a:cubicBezTo>
                      <a:pt x="50307" y="1"/>
                      <a:pt x="44574" y="730"/>
                      <a:pt x="38927" y="2142"/>
                    </a:cubicBezTo>
                    <a:cubicBezTo>
                      <a:pt x="34890" y="3007"/>
                      <a:pt x="31142" y="4737"/>
                      <a:pt x="27970" y="7043"/>
                    </a:cubicBezTo>
                    <a:cubicBezTo>
                      <a:pt x="20761" y="12810"/>
                      <a:pt x="14418" y="19442"/>
                      <a:pt x="8363" y="26651"/>
                    </a:cubicBezTo>
                    <a:cubicBezTo>
                      <a:pt x="4326" y="31264"/>
                      <a:pt x="2019" y="36743"/>
                      <a:pt x="1154" y="42798"/>
                    </a:cubicBezTo>
                    <a:cubicBezTo>
                      <a:pt x="1" y="48277"/>
                      <a:pt x="1154" y="54044"/>
                      <a:pt x="4326" y="58657"/>
                    </a:cubicBezTo>
                    <a:cubicBezTo>
                      <a:pt x="7786" y="63271"/>
                      <a:pt x="10669" y="67884"/>
                      <a:pt x="16725" y="69903"/>
                    </a:cubicBezTo>
                    <a:cubicBezTo>
                      <a:pt x="18961" y="70648"/>
                      <a:pt x="20984" y="72036"/>
                      <a:pt x="23346" y="72036"/>
                    </a:cubicBezTo>
                    <a:cubicBezTo>
                      <a:pt x="23724" y="72036"/>
                      <a:pt x="24112" y="72001"/>
                      <a:pt x="24510" y="71921"/>
                    </a:cubicBezTo>
                    <a:cubicBezTo>
                      <a:pt x="26240" y="71921"/>
                      <a:pt x="27970" y="72209"/>
                      <a:pt x="29700" y="72786"/>
                    </a:cubicBezTo>
                    <a:cubicBezTo>
                      <a:pt x="36620" y="74228"/>
                      <a:pt x="43541" y="75381"/>
                      <a:pt x="50461" y="76246"/>
                    </a:cubicBezTo>
                    <a:cubicBezTo>
                      <a:pt x="53605" y="76660"/>
                      <a:pt x="56749" y="76860"/>
                      <a:pt x="59886" y="76860"/>
                    </a:cubicBezTo>
                    <a:cubicBezTo>
                      <a:pt x="67682" y="76860"/>
                      <a:pt x="75436" y="75624"/>
                      <a:pt x="83044" y="73363"/>
                    </a:cubicBezTo>
                    <a:cubicBezTo>
                      <a:pt x="89388" y="71633"/>
                      <a:pt x="95155" y="68461"/>
                      <a:pt x="100345" y="64424"/>
                    </a:cubicBezTo>
                    <a:cubicBezTo>
                      <a:pt x="104382" y="61252"/>
                      <a:pt x="107553" y="56639"/>
                      <a:pt x="108707" y="51449"/>
                    </a:cubicBezTo>
                    <a:cubicBezTo>
                      <a:pt x="109283" y="49142"/>
                      <a:pt x="109860" y="47123"/>
                      <a:pt x="110437" y="44817"/>
                    </a:cubicBezTo>
                    <a:cubicBezTo>
                      <a:pt x="113609" y="32129"/>
                      <a:pt x="107842" y="18866"/>
                      <a:pt x="96596" y="12522"/>
                    </a:cubicBezTo>
                    <a:cubicBezTo>
                      <a:pt x="88234" y="7332"/>
                      <a:pt x="79584" y="3872"/>
                      <a:pt x="70357" y="1565"/>
                    </a:cubicBezTo>
                    <a:cubicBezTo>
                      <a:pt x="65623" y="513"/>
                      <a:pt x="60830" y="1"/>
                      <a:pt x="56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1427525" y="2098925"/>
                <a:ext cx="1715700" cy="1156600"/>
              </a:xfrm>
              <a:custGeom>
                <a:avLst/>
                <a:gdLst/>
                <a:ahLst/>
                <a:cxnLst/>
                <a:rect l="l" t="t" r="r" b="b"/>
                <a:pathLst>
                  <a:path w="68628" h="46264" extrusionOk="0">
                    <a:moveTo>
                      <a:pt x="32071" y="4676"/>
                    </a:moveTo>
                    <a:cubicBezTo>
                      <a:pt x="36286" y="4676"/>
                      <a:pt x="40517" y="5117"/>
                      <a:pt x="44694" y="5977"/>
                    </a:cubicBezTo>
                    <a:cubicBezTo>
                      <a:pt x="48731" y="6842"/>
                      <a:pt x="52480" y="8572"/>
                      <a:pt x="55652" y="11168"/>
                    </a:cubicBezTo>
                    <a:cubicBezTo>
                      <a:pt x="57670" y="12609"/>
                      <a:pt x="59400" y="14628"/>
                      <a:pt x="60553" y="16934"/>
                    </a:cubicBezTo>
                    <a:cubicBezTo>
                      <a:pt x="64302" y="23278"/>
                      <a:pt x="63149" y="27892"/>
                      <a:pt x="58823" y="31640"/>
                    </a:cubicBezTo>
                    <a:cubicBezTo>
                      <a:pt x="52051" y="37945"/>
                      <a:pt x="44333" y="42170"/>
                      <a:pt x="35363" y="42170"/>
                    </a:cubicBezTo>
                    <a:cubicBezTo>
                      <a:pt x="33258" y="42170"/>
                      <a:pt x="31083" y="41937"/>
                      <a:pt x="28835" y="41444"/>
                    </a:cubicBezTo>
                    <a:cubicBezTo>
                      <a:pt x="22780" y="40002"/>
                      <a:pt x="17302" y="38272"/>
                      <a:pt x="11823" y="35677"/>
                    </a:cubicBezTo>
                    <a:cubicBezTo>
                      <a:pt x="8940" y="34812"/>
                      <a:pt x="6921" y="32217"/>
                      <a:pt x="6633" y="29045"/>
                    </a:cubicBezTo>
                    <a:lnTo>
                      <a:pt x="5191" y="20395"/>
                    </a:lnTo>
                    <a:cubicBezTo>
                      <a:pt x="4614" y="15493"/>
                      <a:pt x="7210" y="10879"/>
                      <a:pt x="11535" y="8572"/>
                    </a:cubicBezTo>
                    <a:cubicBezTo>
                      <a:pt x="12688" y="7996"/>
                      <a:pt x="13842" y="7419"/>
                      <a:pt x="15283" y="7131"/>
                    </a:cubicBezTo>
                    <a:cubicBezTo>
                      <a:pt x="20744" y="5476"/>
                      <a:pt x="26394" y="4676"/>
                      <a:pt x="32071" y="4676"/>
                    </a:cubicBezTo>
                    <a:close/>
                    <a:moveTo>
                      <a:pt x="32115" y="1"/>
                    </a:moveTo>
                    <a:cubicBezTo>
                      <a:pt x="25881" y="1"/>
                      <a:pt x="19629" y="1015"/>
                      <a:pt x="13553" y="3094"/>
                    </a:cubicBezTo>
                    <a:cubicBezTo>
                      <a:pt x="4326" y="5977"/>
                      <a:pt x="1" y="12609"/>
                      <a:pt x="866" y="22413"/>
                    </a:cubicBezTo>
                    <a:cubicBezTo>
                      <a:pt x="1154" y="23855"/>
                      <a:pt x="1443" y="25296"/>
                      <a:pt x="1731" y="27027"/>
                    </a:cubicBezTo>
                    <a:cubicBezTo>
                      <a:pt x="2019" y="28468"/>
                      <a:pt x="2019" y="30487"/>
                      <a:pt x="1731" y="32217"/>
                    </a:cubicBezTo>
                    <a:cubicBezTo>
                      <a:pt x="866" y="33658"/>
                      <a:pt x="1731" y="35677"/>
                      <a:pt x="3461" y="36542"/>
                    </a:cubicBezTo>
                    <a:cubicBezTo>
                      <a:pt x="4903" y="37695"/>
                      <a:pt x="6345" y="38560"/>
                      <a:pt x="7786" y="39137"/>
                    </a:cubicBezTo>
                    <a:cubicBezTo>
                      <a:pt x="13553" y="40867"/>
                      <a:pt x="18455" y="43751"/>
                      <a:pt x="23357" y="44616"/>
                    </a:cubicBezTo>
                    <a:cubicBezTo>
                      <a:pt x="27064" y="45720"/>
                      <a:pt x="30858" y="46263"/>
                      <a:pt x="34619" y="46263"/>
                    </a:cubicBezTo>
                    <a:cubicBezTo>
                      <a:pt x="44609" y="46263"/>
                      <a:pt x="54375" y="42432"/>
                      <a:pt x="61707" y="35100"/>
                    </a:cubicBezTo>
                    <a:cubicBezTo>
                      <a:pt x="67762" y="29910"/>
                      <a:pt x="68627" y="21260"/>
                      <a:pt x="64302" y="14628"/>
                    </a:cubicBezTo>
                    <a:cubicBezTo>
                      <a:pt x="60265" y="8284"/>
                      <a:pt x="54210" y="3959"/>
                      <a:pt x="47001" y="1941"/>
                    </a:cubicBezTo>
                    <a:cubicBezTo>
                      <a:pt x="42120" y="656"/>
                      <a:pt x="37123" y="1"/>
                      <a:pt x="321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3734300" y="2313225"/>
                <a:ext cx="2032850" cy="1132325"/>
              </a:xfrm>
              <a:custGeom>
                <a:avLst/>
                <a:gdLst/>
                <a:ahLst/>
                <a:cxnLst/>
                <a:rect l="l" t="t" r="r" b="b"/>
                <a:pathLst>
                  <a:path w="81314" h="45293" extrusionOk="0">
                    <a:moveTo>
                      <a:pt x="47522" y="4123"/>
                    </a:moveTo>
                    <a:cubicBezTo>
                      <a:pt x="51216" y="4123"/>
                      <a:pt x="54922" y="4618"/>
                      <a:pt x="58534" y="5767"/>
                    </a:cubicBezTo>
                    <a:cubicBezTo>
                      <a:pt x="62860" y="6632"/>
                      <a:pt x="66608" y="8074"/>
                      <a:pt x="70357" y="10669"/>
                    </a:cubicBezTo>
                    <a:cubicBezTo>
                      <a:pt x="71798" y="11823"/>
                      <a:pt x="73240" y="13264"/>
                      <a:pt x="74393" y="14706"/>
                    </a:cubicBezTo>
                    <a:cubicBezTo>
                      <a:pt x="76989" y="17878"/>
                      <a:pt x="76989" y="22203"/>
                      <a:pt x="74682" y="25375"/>
                    </a:cubicBezTo>
                    <a:cubicBezTo>
                      <a:pt x="71510" y="30565"/>
                      <a:pt x="66320" y="34890"/>
                      <a:pt x="60265" y="36909"/>
                    </a:cubicBezTo>
                    <a:cubicBezTo>
                      <a:pt x="52985" y="39638"/>
                      <a:pt x="45168" y="40932"/>
                      <a:pt x="37237" y="40932"/>
                    </a:cubicBezTo>
                    <a:cubicBezTo>
                      <a:pt x="35114" y="40932"/>
                      <a:pt x="32984" y="40840"/>
                      <a:pt x="30853" y="40657"/>
                    </a:cubicBezTo>
                    <a:cubicBezTo>
                      <a:pt x="28258" y="40657"/>
                      <a:pt x="25951" y="39504"/>
                      <a:pt x="24221" y="37774"/>
                    </a:cubicBezTo>
                    <a:cubicBezTo>
                      <a:pt x="23068" y="36332"/>
                      <a:pt x="20473" y="35755"/>
                      <a:pt x="18454" y="34602"/>
                    </a:cubicBezTo>
                    <a:cubicBezTo>
                      <a:pt x="15859" y="33160"/>
                      <a:pt x="13264" y="31718"/>
                      <a:pt x="10669" y="29988"/>
                    </a:cubicBezTo>
                    <a:cubicBezTo>
                      <a:pt x="4902" y="27105"/>
                      <a:pt x="4902" y="18743"/>
                      <a:pt x="10669" y="15859"/>
                    </a:cubicBezTo>
                    <a:cubicBezTo>
                      <a:pt x="14129" y="13553"/>
                      <a:pt x="17589" y="11823"/>
                      <a:pt x="21338" y="10093"/>
                    </a:cubicBezTo>
                    <a:cubicBezTo>
                      <a:pt x="27105" y="7786"/>
                      <a:pt x="33160" y="6056"/>
                      <a:pt x="39215" y="4902"/>
                    </a:cubicBezTo>
                    <a:cubicBezTo>
                      <a:pt x="41946" y="4406"/>
                      <a:pt x="44731" y="4123"/>
                      <a:pt x="47522" y="4123"/>
                    </a:cubicBezTo>
                    <a:close/>
                    <a:moveTo>
                      <a:pt x="49596" y="0"/>
                    </a:moveTo>
                    <a:cubicBezTo>
                      <a:pt x="34890" y="0"/>
                      <a:pt x="20473" y="4326"/>
                      <a:pt x="8074" y="12399"/>
                    </a:cubicBezTo>
                    <a:cubicBezTo>
                      <a:pt x="0" y="17301"/>
                      <a:pt x="289" y="28835"/>
                      <a:pt x="8362" y="33448"/>
                    </a:cubicBezTo>
                    <a:cubicBezTo>
                      <a:pt x="10957" y="34314"/>
                      <a:pt x="13264" y="36044"/>
                      <a:pt x="15283" y="38062"/>
                    </a:cubicBezTo>
                    <a:cubicBezTo>
                      <a:pt x="17301" y="41522"/>
                      <a:pt x="21050" y="43541"/>
                      <a:pt x="25086" y="44117"/>
                    </a:cubicBezTo>
                    <a:cubicBezTo>
                      <a:pt x="29194" y="44904"/>
                      <a:pt x="33354" y="45293"/>
                      <a:pt x="37503" y="45293"/>
                    </a:cubicBezTo>
                    <a:cubicBezTo>
                      <a:pt x="47044" y="45293"/>
                      <a:pt x="56525" y="43235"/>
                      <a:pt x="65166" y="39215"/>
                    </a:cubicBezTo>
                    <a:cubicBezTo>
                      <a:pt x="70933" y="36620"/>
                      <a:pt x="75835" y="32295"/>
                      <a:pt x="79007" y="26817"/>
                    </a:cubicBezTo>
                    <a:cubicBezTo>
                      <a:pt x="81314" y="23068"/>
                      <a:pt x="81314" y="18455"/>
                      <a:pt x="79295" y="14706"/>
                    </a:cubicBezTo>
                    <a:cubicBezTo>
                      <a:pt x="77854" y="11534"/>
                      <a:pt x="75547" y="8651"/>
                      <a:pt x="72663" y="6921"/>
                    </a:cubicBezTo>
                    <a:cubicBezTo>
                      <a:pt x="68627" y="4326"/>
                      <a:pt x="64013" y="2307"/>
                      <a:pt x="59399" y="1442"/>
                    </a:cubicBezTo>
                    <a:cubicBezTo>
                      <a:pt x="56228" y="577"/>
                      <a:pt x="53056" y="0"/>
                      <a:pt x="49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1816800" y="2388200"/>
                <a:ext cx="908325" cy="594200"/>
              </a:xfrm>
              <a:custGeom>
                <a:avLst/>
                <a:gdLst/>
                <a:ahLst/>
                <a:cxnLst/>
                <a:rect l="l" t="t" r="r" b="b"/>
                <a:pathLst>
                  <a:path w="36333" h="23768" extrusionOk="0">
                    <a:moveTo>
                      <a:pt x="17301" y="4498"/>
                    </a:moveTo>
                    <a:cubicBezTo>
                      <a:pt x="18887" y="4498"/>
                      <a:pt x="20473" y="4787"/>
                      <a:pt x="21915" y="5363"/>
                    </a:cubicBezTo>
                    <a:cubicBezTo>
                      <a:pt x="25375" y="5940"/>
                      <a:pt x="28258" y="7670"/>
                      <a:pt x="30277" y="10265"/>
                    </a:cubicBezTo>
                    <a:cubicBezTo>
                      <a:pt x="31430" y="11707"/>
                      <a:pt x="31142" y="14014"/>
                      <a:pt x="29700" y="15167"/>
                    </a:cubicBezTo>
                    <a:cubicBezTo>
                      <a:pt x="26125" y="18072"/>
                      <a:pt x="21857" y="19592"/>
                      <a:pt x="17433" y="19592"/>
                    </a:cubicBezTo>
                    <a:cubicBezTo>
                      <a:pt x="16148" y="19592"/>
                      <a:pt x="14851" y="19464"/>
                      <a:pt x="13553" y="19204"/>
                    </a:cubicBezTo>
                    <a:cubicBezTo>
                      <a:pt x="8651" y="18051"/>
                      <a:pt x="8363" y="17762"/>
                      <a:pt x="8074" y="13725"/>
                    </a:cubicBezTo>
                    <a:cubicBezTo>
                      <a:pt x="7209" y="9977"/>
                      <a:pt x="9228" y="6517"/>
                      <a:pt x="12688" y="5363"/>
                    </a:cubicBezTo>
                    <a:cubicBezTo>
                      <a:pt x="14129" y="4787"/>
                      <a:pt x="15715" y="4498"/>
                      <a:pt x="17301" y="4498"/>
                    </a:cubicBezTo>
                    <a:close/>
                    <a:moveTo>
                      <a:pt x="18006" y="0"/>
                    </a:moveTo>
                    <a:cubicBezTo>
                      <a:pt x="16610" y="0"/>
                      <a:pt x="15212" y="150"/>
                      <a:pt x="13841" y="462"/>
                    </a:cubicBezTo>
                    <a:cubicBezTo>
                      <a:pt x="8939" y="1038"/>
                      <a:pt x="4902" y="4498"/>
                      <a:pt x="3461" y="9112"/>
                    </a:cubicBezTo>
                    <a:cubicBezTo>
                      <a:pt x="3172" y="11130"/>
                      <a:pt x="2307" y="12860"/>
                      <a:pt x="1154" y="14591"/>
                    </a:cubicBezTo>
                    <a:cubicBezTo>
                      <a:pt x="1" y="16032"/>
                      <a:pt x="866" y="17474"/>
                      <a:pt x="2019" y="18627"/>
                    </a:cubicBezTo>
                    <a:cubicBezTo>
                      <a:pt x="4614" y="20646"/>
                      <a:pt x="7786" y="22087"/>
                      <a:pt x="10958" y="22953"/>
                    </a:cubicBezTo>
                    <a:cubicBezTo>
                      <a:pt x="13054" y="23496"/>
                      <a:pt x="15192" y="23768"/>
                      <a:pt x="17309" y="23768"/>
                    </a:cubicBezTo>
                    <a:cubicBezTo>
                      <a:pt x="23058" y="23768"/>
                      <a:pt x="28658" y="21766"/>
                      <a:pt x="32872" y="17762"/>
                    </a:cubicBezTo>
                    <a:cubicBezTo>
                      <a:pt x="35467" y="16032"/>
                      <a:pt x="36332" y="12572"/>
                      <a:pt x="34890" y="9689"/>
                    </a:cubicBezTo>
                    <a:cubicBezTo>
                      <a:pt x="34025" y="8247"/>
                      <a:pt x="33160" y="6805"/>
                      <a:pt x="31719" y="5363"/>
                    </a:cubicBezTo>
                    <a:cubicBezTo>
                      <a:pt x="28102" y="1973"/>
                      <a:pt x="23068" y="0"/>
                      <a:pt x="18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4484000" y="2731325"/>
                <a:ext cx="756925" cy="386500"/>
              </a:xfrm>
              <a:custGeom>
                <a:avLst/>
                <a:gdLst/>
                <a:ahLst/>
                <a:cxnLst/>
                <a:rect l="l" t="t" r="r" b="b"/>
                <a:pathLst>
                  <a:path w="30277" h="15460" extrusionOk="0">
                    <a:moveTo>
                      <a:pt x="20761" y="4902"/>
                    </a:moveTo>
                    <a:cubicBezTo>
                      <a:pt x="21049" y="4902"/>
                      <a:pt x="21626" y="5479"/>
                      <a:pt x="21915" y="5767"/>
                    </a:cubicBezTo>
                    <a:cubicBezTo>
                      <a:pt x="22203" y="6344"/>
                      <a:pt x="22203" y="7209"/>
                      <a:pt x="21626" y="7786"/>
                    </a:cubicBezTo>
                    <a:cubicBezTo>
                      <a:pt x="17993" y="10121"/>
                      <a:pt x="13893" y="11289"/>
                      <a:pt x="9746" y="11289"/>
                    </a:cubicBezTo>
                    <a:cubicBezTo>
                      <a:pt x="9285" y="11289"/>
                      <a:pt x="8824" y="11275"/>
                      <a:pt x="8362" y="11246"/>
                    </a:cubicBezTo>
                    <a:cubicBezTo>
                      <a:pt x="7786" y="10669"/>
                      <a:pt x="6921" y="10958"/>
                      <a:pt x="7209" y="10381"/>
                    </a:cubicBezTo>
                    <a:cubicBezTo>
                      <a:pt x="7209" y="9804"/>
                      <a:pt x="7497" y="8939"/>
                      <a:pt x="8074" y="8651"/>
                    </a:cubicBezTo>
                    <a:cubicBezTo>
                      <a:pt x="11822" y="6632"/>
                      <a:pt x="16148" y="5479"/>
                      <a:pt x="20761" y="4902"/>
                    </a:cubicBezTo>
                    <a:close/>
                    <a:moveTo>
                      <a:pt x="23933" y="0"/>
                    </a:moveTo>
                    <a:cubicBezTo>
                      <a:pt x="17301" y="577"/>
                      <a:pt x="10957" y="2019"/>
                      <a:pt x="5190" y="4902"/>
                    </a:cubicBezTo>
                    <a:cubicBezTo>
                      <a:pt x="3460" y="5479"/>
                      <a:pt x="2307" y="6921"/>
                      <a:pt x="1442" y="8362"/>
                    </a:cubicBezTo>
                    <a:cubicBezTo>
                      <a:pt x="0" y="10093"/>
                      <a:pt x="577" y="12399"/>
                      <a:pt x="2307" y="13553"/>
                    </a:cubicBezTo>
                    <a:cubicBezTo>
                      <a:pt x="3460" y="14418"/>
                      <a:pt x="4325" y="14706"/>
                      <a:pt x="5479" y="15283"/>
                    </a:cubicBezTo>
                    <a:cubicBezTo>
                      <a:pt x="6619" y="15401"/>
                      <a:pt x="7759" y="15460"/>
                      <a:pt x="8895" y="15460"/>
                    </a:cubicBezTo>
                    <a:cubicBezTo>
                      <a:pt x="16084" y="15460"/>
                      <a:pt x="23068" y="13094"/>
                      <a:pt x="28546" y="8362"/>
                    </a:cubicBezTo>
                    <a:cubicBezTo>
                      <a:pt x="29988" y="7209"/>
                      <a:pt x="30277" y="4902"/>
                      <a:pt x="29123" y="3461"/>
                    </a:cubicBezTo>
                    <a:cubicBezTo>
                      <a:pt x="28258" y="1154"/>
                      <a:pt x="26240" y="0"/>
                      <a:pt x="23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9" name="Google Shape;779;p27"/>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7">
    <p:bg>
      <p:bgPr>
        <a:blipFill>
          <a:blip r:embed="rId2">
            <a:alphaModFix/>
          </a:blip>
          <a:stretch>
            <a:fillRect/>
          </a:stretch>
        </a:blipFill>
        <a:effectLst/>
      </p:bgPr>
    </p:bg>
    <p:spTree>
      <p:nvGrpSpPr>
        <p:cNvPr id="1" name="Shape 780"/>
        <p:cNvGrpSpPr/>
        <p:nvPr/>
      </p:nvGrpSpPr>
      <p:grpSpPr>
        <a:xfrm>
          <a:off x="0" y="0"/>
          <a:ext cx="0" cy="0"/>
          <a:chOff x="0" y="0"/>
          <a:chExt cx="0" cy="0"/>
        </a:xfrm>
      </p:grpSpPr>
      <p:sp>
        <p:nvSpPr>
          <p:cNvPr id="781" name="Google Shape;781;p28"/>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28"/>
          <p:cNvGrpSpPr/>
          <p:nvPr/>
        </p:nvGrpSpPr>
        <p:grpSpPr>
          <a:xfrm rot="-556460">
            <a:off x="1483830" y="3614147"/>
            <a:ext cx="840660" cy="1334324"/>
            <a:chOff x="2190225" y="236575"/>
            <a:chExt cx="3165475" cy="5024350"/>
          </a:xfrm>
        </p:grpSpPr>
        <p:sp>
          <p:nvSpPr>
            <p:cNvPr id="783" name="Google Shape;783;p28"/>
            <p:cNvSpPr/>
            <p:nvPr/>
          </p:nvSpPr>
          <p:spPr>
            <a:xfrm>
              <a:off x="2887500" y="2847125"/>
              <a:ext cx="1727750" cy="1964200"/>
            </a:xfrm>
            <a:custGeom>
              <a:avLst/>
              <a:gdLst/>
              <a:ahLst/>
              <a:cxnLst/>
              <a:rect l="l" t="t" r="r" b="b"/>
              <a:pathLst>
                <a:path w="69110" h="78568" extrusionOk="0">
                  <a:moveTo>
                    <a:pt x="38308" y="1"/>
                  </a:moveTo>
                  <a:cubicBezTo>
                    <a:pt x="37800" y="1"/>
                    <a:pt x="37289" y="15"/>
                    <a:pt x="36776" y="45"/>
                  </a:cubicBezTo>
                  <a:cubicBezTo>
                    <a:pt x="28973" y="268"/>
                    <a:pt x="21372" y="1699"/>
                    <a:pt x="14153" y="4156"/>
                  </a:cubicBezTo>
                  <a:lnTo>
                    <a:pt x="14153" y="4156"/>
                  </a:lnTo>
                  <a:cubicBezTo>
                    <a:pt x="14608" y="3356"/>
                    <a:pt x="15074" y="2561"/>
                    <a:pt x="15550" y="1773"/>
                  </a:cubicBezTo>
                  <a:lnTo>
                    <a:pt x="15550" y="1773"/>
                  </a:lnTo>
                  <a:lnTo>
                    <a:pt x="11847" y="4981"/>
                  </a:lnTo>
                  <a:cubicBezTo>
                    <a:pt x="12612" y="4695"/>
                    <a:pt x="13380" y="4420"/>
                    <a:pt x="14153" y="4156"/>
                  </a:cubicBezTo>
                  <a:lnTo>
                    <a:pt x="14153" y="4156"/>
                  </a:lnTo>
                  <a:cubicBezTo>
                    <a:pt x="6353" y="17885"/>
                    <a:pt x="1673" y="33303"/>
                    <a:pt x="741" y="49162"/>
                  </a:cubicBezTo>
                  <a:cubicBezTo>
                    <a:pt x="0" y="54345"/>
                    <a:pt x="741" y="59775"/>
                    <a:pt x="2715" y="64465"/>
                  </a:cubicBezTo>
                  <a:cubicBezTo>
                    <a:pt x="5677" y="69648"/>
                    <a:pt x="10366" y="73597"/>
                    <a:pt x="16043" y="75325"/>
                  </a:cubicBezTo>
                  <a:cubicBezTo>
                    <a:pt x="21720" y="77053"/>
                    <a:pt x="27644" y="77793"/>
                    <a:pt x="33321" y="78040"/>
                  </a:cubicBezTo>
                  <a:cubicBezTo>
                    <a:pt x="36299" y="78383"/>
                    <a:pt x="39277" y="78568"/>
                    <a:pt x="42231" y="78568"/>
                  </a:cubicBezTo>
                  <a:cubicBezTo>
                    <a:pt x="45641" y="78568"/>
                    <a:pt x="49019" y="78322"/>
                    <a:pt x="52326" y="77793"/>
                  </a:cubicBezTo>
                  <a:cubicBezTo>
                    <a:pt x="58496" y="76559"/>
                    <a:pt x="63926" y="72363"/>
                    <a:pt x="66888" y="66933"/>
                  </a:cubicBezTo>
                  <a:cubicBezTo>
                    <a:pt x="68616" y="62243"/>
                    <a:pt x="69109" y="57307"/>
                    <a:pt x="68616" y="52371"/>
                  </a:cubicBezTo>
                  <a:cubicBezTo>
                    <a:pt x="67875" y="43732"/>
                    <a:pt x="66888" y="35093"/>
                    <a:pt x="65407" y="26701"/>
                  </a:cubicBezTo>
                  <a:cubicBezTo>
                    <a:pt x="64667" y="20531"/>
                    <a:pt x="62692" y="14854"/>
                    <a:pt x="59237" y="9918"/>
                  </a:cubicBezTo>
                  <a:cubicBezTo>
                    <a:pt x="53897" y="3649"/>
                    <a:pt x="46373" y="1"/>
                    <a:pt x="38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3208350" y="392500"/>
              <a:ext cx="1049000" cy="2288375"/>
            </a:xfrm>
            <a:custGeom>
              <a:avLst/>
              <a:gdLst/>
              <a:ahLst/>
              <a:cxnLst/>
              <a:rect l="l" t="t" r="r" b="b"/>
              <a:pathLst>
                <a:path w="41960" h="91535" extrusionOk="0">
                  <a:moveTo>
                    <a:pt x="24245" y="0"/>
                  </a:moveTo>
                  <a:cubicBezTo>
                    <a:pt x="23072" y="0"/>
                    <a:pt x="21890" y="159"/>
                    <a:pt x="20733" y="489"/>
                  </a:cubicBezTo>
                  <a:cubicBezTo>
                    <a:pt x="15550" y="2217"/>
                    <a:pt x="13082" y="8387"/>
                    <a:pt x="15797" y="13324"/>
                  </a:cubicBezTo>
                  <a:lnTo>
                    <a:pt x="8146" y="9868"/>
                  </a:lnTo>
                  <a:lnTo>
                    <a:pt x="8146" y="9868"/>
                  </a:lnTo>
                  <a:cubicBezTo>
                    <a:pt x="10367" y="28627"/>
                    <a:pt x="8886" y="47632"/>
                    <a:pt x="3703" y="65650"/>
                  </a:cubicBezTo>
                  <a:cubicBezTo>
                    <a:pt x="1975" y="71573"/>
                    <a:pt x="1" y="77991"/>
                    <a:pt x="2962" y="83174"/>
                  </a:cubicBezTo>
                  <a:cubicBezTo>
                    <a:pt x="6418" y="89591"/>
                    <a:pt x="14810" y="90825"/>
                    <a:pt x="21968" y="91319"/>
                  </a:cubicBezTo>
                  <a:cubicBezTo>
                    <a:pt x="23387" y="91442"/>
                    <a:pt x="24868" y="91535"/>
                    <a:pt x="26349" y="91535"/>
                  </a:cubicBezTo>
                  <a:cubicBezTo>
                    <a:pt x="30791" y="91535"/>
                    <a:pt x="35234" y="90702"/>
                    <a:pt x="38011" y="87370"/>
                  </a:cubicBezTo>
                  <a:cubicBezTo>
                    <a:pt x="41960" y="83174"/>
                    <a:pt x="40479" y="75522"/>
                    <a:pt x="38998" y="69352"/>
                  </a:cubicBezTo>
                  <a:cubicBezTo>
                    <a:pt x="36530" y="58492"/>
                    <a:pt x="36036" y="47138"/>
                    <a:pt x="37270" y="36031"/>
                  </a:cubicBezTo>
                  <a:cubicBezTo>
                    <a:pt x="38258" y="30848"/>
                    <a:pt x="38998" y="25665"/>
                    <a:pt x="39245" y="20235"/>
                  </a:cubicBezTo>
                  <a:cubicBezTo>
                    <a:pt x="39492" y="14805"/>
                    <a:pt x="38011" y="9621"/>
                    <a:pt x="34802" y="5179"/>
                  </a:cubicBezTo>
                  <a:cubicBezTo>
                    <a:pt x="32310" y="1919"/>
                    <a:pt x="28328" y="0"/>
                    <a:pt x="24245"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2190225" y="236575"/>
              <a:ext cx="3165475" cy="5024350"/>
            </a:xfrm>
            <a:custGeom>
              <a:avLst/>
              <a:gdLst/>
              <a:ahLst/>
              <a:cxnLst/>
              <a:rect l="l" t="t" r="r" b="b"/>
              <a:pathLst>
                <a:path w="126619" h="200974" extrusionOk="0">
                  <a:moveTo>
                    <a:pt x="71825" y="3841"/>
                  </a:moveTo>
                  <a:cubicBezTo>
                    <a:pt x="75527" y="3841"/>
                    <a:pt x="79229" y="4227"/>
                    <a:pt x="82932" y="4998"/>
                  </a:cubicBezTo>
                  <a:cubicBezTo>
                    <a:pt x="83919" y="4998"/>
                    <a:pt x="84659" y="5245"/>
                    <a:pt x="85400" y="5739"/>
                  </a:cubicBezTo>
                  <a:cubicBezTo>
                    <a:pt x="86387" y="5986"/>
                    <a:pt x="86881" y="6726"/>
                    <a:pt x="86881" y="7713"/>
                  </a:cubicBezTo>
                  <a:cubicBezTo>
                    <a:pt x="86881" y="8701"/>
                    <a:pt x="86140" y="9441"/>
                    <a:pt x="85153" y="9441"/>
                  </a:cubicBezTo>
                  <a:cubicBezTo>
                    <a:pt x="82438" y="9441"/>
                    <a:pt x="79723" y="9688"/>
                    <a:pt x="76761" y="9688"/>
                  </a:cubicBezTo>
                  <a:cubicBezTo>
                    <a:pt x="75033" y="9688"/>
                    <a:pt x="73059" y="9441"/>
                    <a:pt x="71084" y="9441"/>
                  </a:cubicBezTo>
                  <a:cubicBezTo>
                    <a:pt x="70097" y="9441"/>
                    <a:pt x="69357" y="9935"/>
                    <a:pt x="69110" y="10922"/>
                  </a:cubicBezTo>
                  <a:cubicBezTo>
                    <a:pt x="69110" y="11909"/>
                    <a:pt x="69603" y="12650"/>
                    <a:pt x="70591" y="12650"/>
                  </a:cubicBezTo>
                  <a:cubicBezTo>
                    <a:pt x="71331" y="12897"/>
                    <a:pt x="72318" y="12897"/>
                    <a:pt x="73059" y="13143"/>
                  </a:cubicBezTo>
                  <a:cubicBezTo>
                    <a:pt x="75527" y="13637"/>
                    <a:pt x="75774" y="13884"/>
                    <a:pt x="75774" y="15858"/>
                  </a:cubicBezTo>
                  <a:cubicBezTo>
                    <a:pt x="75527" y="22523"/>
                    <a:pt x="75774" y="29187"/>
                    <a:pt x="75033" y="35851"/>
                  </a:cubicBezTo>
                  <a:cubicBezTo>
                    <a:pt x="74540" y="42021"/>
                    <a:pt x="73799" y="48192"/>
                    <a:pt x="72812" y="54362"/>
                  </a:cubicBezTo>
                  <a:cubicBezTo>
                    <a:pt x="72565" y="56337"/>
                    <a:pt x="73059" y="58311"/>
                    <a:pt x="73799" y="60039"/>
                  </a:cubicBezTo>
                  <a:lnTo>
                    <a:pt x="83425" y="90151"/>
                  </a:lnTo>
                  <a:cubicBezTo>
                    <a:pt x="83672" y="90892"/>
                    <a:pt x="83919" y="91632"/>
                    <a:pt x="84166" y="92619"/>
                  </a:cubicBezTo>
                  <a:cubicBezTo>
                    <a:pt x="85400" y="97062"/>
                    <a:pt x="85153" y="97556"/>
                    <a:pt x="80464" y="98049"/>
                  </a:cubicBezTo>
                  <a:cubicBezTo>
                    <a:pt x="74787" y="99037"/>
                    <a:pt x="68863" y="99284"/>
                    <a:pt x="63186" y="99284"/>
                  </a:cubicBezTo>
                  <a:cubicBezTo>
                    <a:pt x="56275" y="99284"/>
                    <a:pt x="49364" y="98790"/>
                    <a:pt x="42453" y="97556"/>
                  </a:cubicBezTo>
                  <a:cubicBezTo>
                    <a:pt x="41219" y="97556"/>
                    <a:pt x="40726" y="96815"/>
                    <a:pt x="40972" y="95334"/>
                  </a:cubicBezTo>
                  <a:cubicBezTo>
                    <a:pt x="41219" y="93854"/>
                    <a:pt x="41713" y="92373"/>
                    <a:pt x="42207" y="90892"/>
                  </a:cubicBezTo>
                  <a:cubicBezTo>
                    <a:pt x="45662" y="80525"/>
                    <a:pt x="48871" y="70159"/>
                    <a:pt x="52326" y="59792"/>
                  </a:cubicBezTo>
                  <a:cubicBezTo>
                    <a:pt x="53067" y="57077"/>
                    <a:pt x="53067" y="54362"/>
                    <a:pt x="52820" y="51647"/>
                  </a:cubicBezTo>
                  <a:cubicBezTo>
                    <a:pt x="51586" y="43749"/>
                    <a:pt x="51339" y="35604"/>
                    <a:pt x="50598" y="27459"/>
                  </a:cubicBezTo>
                  <a:cubicBezTo>
                    <a:pt x="50352" y="24004"/>
                    <a:pt x="50105" y="20301"/>
                    <a:pt x="49858" y="17093"/>
                  </a:cubicBezTo>
                  <a:cubicBezTo>
                    <a:pt x="49858" y="13884"/>
                    <a:pt x="50105" y="12897"/>
                    <a:pt x="53313" y="12897"/>
                  </a:cubicBezTo>
                  <a:cubicBezTo>
                    <a:pt x="54054" y="12897"/>
                    <a:pt x="54794" y="12897"/>
                    <a:pt x="55782" y="12650"/>
                  </a:cubicBezTo>
                  <a:cubicBezTo>
                    <a:pt x="56275" y="12156"/>
                    <a:pt x="56769" y="11663"/>
                    <a:pt x="56769" y="11169"/>
                  </a:cubicBezTo>
                  <a:cubicBezTo>
                    <a:pt x="57016" y="10182"/>
                    <a:pt x="56275" y="9441"/>
                    <a:pt x="55288" y="9441"/>
                  </a:cubicBezTo>
                  <a:lnTo>
                    <a:pt x="41219" y="9441"/>
                  </a:lnTo>
                  <a:cubicBezTo>
                    <a:pt x="40232" y="9441"/>
                    <a:pt x="39492" y="8948"/>
                    <a:pt x="39492" y="7960"/>
                  </a:cubicBezTo>
                  <a:cubicBezTo>
                    <a:pt x="38998" y="6973"/>
                    <a:pt x="39738" y="5739"/>
                    <a:pt x="40972" y="5492"/>
                  </a:cubicBezTo>
                  <a:cubicBezTo>
                    <a:pt x="43441" y="4752"/>
                    <a:pt x="45909" y="4258"/>
                    <a:pt x="48624" y="4258"/>
                  </a:cubicBezTo>
                  <a:cubicBezTo>
                    <a:pt x="50621" y="4036"/>
                    <a:pt x="52618" y="3914"/>
                    <a:pt x="54615" y="3914"/>
                  </a:cubicBezTo>
                  <a:cubicBezTo>
                    <a:pt x="57061" y="3914"/>
                    <a:pt x="59506" y="4097"/>
                    <a:pt x="61952" y="4505"/>
                  </a:cubicBezTo>
                  <a:cubicBezTo>
                    <a:pt x="62939" y="4505"/>
                    <a:pt x="64173" y="4505"/>
                    <a:pt x="65161" y="4258"/>
                  </a:cubicBezTo>
                  <a:cubicBezTo>
                    <a:pt x="67382" y="3980"/>
                    <a:pt x="69603" y="3841"/>
                    <a:pt x="71825" y="3841"/>
                  </a:cubicBezTo>
                  <a:close/>
                  <a:moveTo>
                    <a:pt x="44922" y="13884"/>
                  </a:moveTo>
                  <a:cubicBezTo>
                    <a:pt x="45909" y="13884"/>
                    <a:pt x="46156" y="14871"/>
                    <a:pt x="46403" y="15612"/>
                  </a:cubicBezTo>
                  <a:cubicBezTo>
                    <a:pt x="46649" y="16599"/>
                    <a:pt x="46649" y="17339"/>
                    <a:pt x="46649" y="18080"/>
                  </a:cubicBezTo>
                  <a:cubicBezTo>
                    <a:pt x="46896" y="30421"/>
                    <a:pt x="47637" y="42762"/>
                    <a:pt x="49364" y="54856"/>
                  </a:cubicBezTo>
                  <a:cubicBezTo>
                    <a:pt x="49364" y="56337"/>
                    <a:pt x="49118" y="57818"/>
                    <a:pt x="48624" y="59052"/>
                  </a:cubicBezTo>
                  <a:cubicBezTo>
                    <a:pt x="41219" y="82500"/>
                    <a:pt x="33815" y="105701"/>
                    <a:pt x="26410" y="129149"/>
                  </a:cubicBezTo>
                  <a:cubicBezTo>
                    <a:pt x="22461" y="141983"/>
                    <a:pt x="19252" y="155065"/>
                    <a:pt x="16784" y="168393"/>
                  </a:cubicBezTo>
                  <a:cubicBezTo>
                    <a:pt x="16291" y="170121"/>
                    <a:pt x="16291" y="171849"/>
                    <a:pt x="16291" y="173576"/>
                  </a:cubicBezTo>
                  <a:cubicBezTo>
                    <a:pt x="15550" y="177525"/>
                    <a:pt x="17772" y="181228"/>
                    <a:pt x="21227" y="183202"/>
                  </a:cubicBezTo>
                  <a:cubicBezTo>
                    <a:pt x="22955" y="184190"/>
                    <a:pt x="24682" y="184930"/>
                    <a:pt x="26410" y="185670"/>
                  </a:cubicBezTo>
                  <a:cubicBezTo>
                    <a:pt x="26675" y="185803"/>
                    <a:pt x="26957" y="185864"/>
                    <a:pt x="27238" y="185864"/>
                  </a:cubicBezTo>
                  <a:cubicBezTo>
                    <a:pt x="28006" y="185864"/>
                    <a:pt x="28764" y="185406"/>
                    <a:pt x="29125" y="184683"/>
                  </a:cubicBezTo>
                  <a:cubicBezTo>
                    <a:pt x="29372" y="183696"/>
                    <a:pt x="28632" y="182955"/>
                    <a:pt x="27891" y="182709"/>
                  </a:cubicBezTo>
                  <a:cubicBezTo>
                    <a:pt x="26657" y="181721"/>
                    <a:pt x="25423" y="181228"/>
                    <a:pt x="23942" y="180487"/>
                  </a:cubicBezTo>
                  <a:cubicBezTo>
                    <a:pt x="20980" y="179253"/>
                    <a:pt x="19252" y="175798"/>
                    <a:pt x="19993" y="172589"/>
                  </a:cubicBezTo>
                  <a:cubicBezTo>
                    <a:pt x="20733" y="168393"/>
                    <a:pt x="21227" y="163950"/>
                    <a:pt x="22214" y="159754"/>
                  </a:cubicBezTo>
                  <a:cubicBezTo>
                    <a:pt x="24929" y="147167"/>
                    <a:pt x="28385" y="134332"/>
                    <a:pt x="32581" y="121991"/>
                  </a:cubicBezTo>
                  <a:cubicBezTo>
                    <a:pt x="34802" y="116067"/>
                    <a:pt x="36530" y="110144"/>
                    <a:pt x="38504" y="104220"/>
                  </a:cubicBezTo>
                  <a:cubicBezTo>
                    <a:pt x="39245" y="101752"/>
                    <a:pt x="39738" y="101505"/>
                    <a:pt x="42700" y="101505"/>
                  </a:cubicBezTo>
                  <a:cubicBezTo>
                    <a:pt x="43441" y="101505"/>
                    <a:pt x="44428" y="101505"/>
                    <a:pt x="45168" y="101752"/>
                  </a:cubicBezTo>
                  <a:cubicBezTo>
                    <a:pt x="51215" y="102616"/>
                    <a:pt x="57263" y="103048"/>
                    <a:pt x="63279" y="103048"/>
                  </a:cubicBezTo>
                  <a:cubicBezTo>
                    <a:pt x="69295" y="103048"/>
                    <a:pt x="75280" y="102616"/>
                    <a:pt x="81204" y="101752"/>
                  </a:cubicBezTo>
                  <a:cubicBezTo>
                    <a:pt x="82191" y="101505"/>
                    <a:pt x="83179" y="101505"/>
                    <a:pt x="84413" y="101505"/>
                  </a:cubicBezTo>
                  <a:cubicBezTo>
                    <a:pt x="84565" y="101479"/>
                    <a:pt x="84718" y="101467"/>
                    <a:pt x="84870" y="101467"/>
                  </a:cubicBezTo>
                  <a:cubicBezTo>
                    <a:pt x="86186" y="101467"/>
                    <a:pt x="87400" y="102398"/>
                    <a:pt x="87621" y="103726"/>
                  </a:cubicBezTo>
                  <a:cubicBezTo>
                    <a:pt x="88115" y="105207"/>
                    <a:pt x="88609" y="106688"/>
                    <a:pt x="89102" y="108169"/>
                  </a:cubicBezTo>
                  <a:cubicBezTo>
                    <a:pt x="91324" y="115080"/>
                    <a:pt x="93545" y="121991"/>
                    <a:pt x="95766" y="128902"/>
                  </a:cubicBezTo>
                  <a:cubicBezTo>
                    <a:pt x="99962" y="142724"/>
                    <a:pt x="103418" y="156793"/>
                    <a:pt x="105886" y="170861"/>
                  </a:cubicBezTo>
                  <a:cubicBezTo>
                    <a:pt x="106379" y="171849"/>
                    <a:pt x="106379" y="173083"/>
                    <a:pt x="106379" y="174070"/>
                  </a:cubicBezTo>
                  <a:cubicBezTo>
                    <a:pt x="106626" y="176538"/>
                    <a:pt x="105392" y="178760"/>
                    <a:pt x="103171" y="179994"/>
                  </a:cubicBezTo>
                  <a:cubicBezTo>
                    <a:pt x="101443" y="180981"/>
                    <a:pt x="99469" y="181968"/>
                    <a:pt x="97494" y="182955"/>
                  </a:cubicBezTo>
                  <a:cubicBezTo>
                    <a:pt x="97000" y="183202"/>
                    <a:pt x="96754" y="183943"/>
                    <a:pt x="96754" y="184683"/>
                  </a:cubicBezTo>
                  <a:cubicBezTo>
                    <a:pt x="97000" y="185670"/>
                    <a:pt x="97988" y="185917"/>
                    <a:pt x="98728" y="185917"/>
                  </a:cubicBezTo>
                  <a:cubicBezTo>
                    <a:pt x="99469" y="185917"/>
                    <a:pt x="100456" y="185670"/>
                    <a:pt x="101196" y="185177"/>
                  </a:cubicBezTo>
                  <a:cubicBezTo>
                    <a:pt x="102430" y="184683"/>
                    <a:pt x="103418" y="183943"/>
                    <a:pt x="104652" y="183449"/>
                  </a:cubicBezTo>
                  <a:cubicBezTo>
                    <a:pt x="108848" y="181228"/>
                    <a:pt x="111069" y="176538"/>
                    <a:pt x="109835" y="172095"/>
                  </a:cubicBezTo>
                  <a:cubicBezTo>
                    <a:pt x="108848" y="165184"/>
                    <a:pt x="107120" y="158273"/>
                    <a:pt x="105639" y="151363"/>
                  </a:cubicBezTo>
                  <a:cubicBezTo>
                    <a:pt x="102677" y="136800"/>
                    <a:pt x="97494" y="122731"/>
                    <a:pt x="93051" y="108910"/>
                  </a:cubicBezTo>
                  <a:cubicBezTo>
                    <a:pt x="87868" y="92373"/>
                    <a:pt x="82685" y="76082"/>
                    <a:pt x="77502" y="59792"/>
                  </a:cubicBezTo>
                  <a:cubicBezTo>
                    <a:pt x="77008" y="57571"/>
                    <a:pt x="76761" y="55596"/>
                    <a:pt x="77008" y="53375"/>
                  </a:cubicBezTo>
                  <a:cubicBezTo>
                    <a:pt x="78489" y="41775"/>
                    <a:pt x="79229" y="29927"/>
                    <a:pt x="79476" y="18080"/>
                  </a:cubicBezTo>
                  <a:cubicBezTo>
                    <a:pt x="79476" y="17339"/>
                    <a:pt x="79723" y="16352"/>
                    <a:pt x="79970" y="15612"/>
                  </a:cubicBezTo>
                  <a:cubicBezTo>
                    <a:pt x="79970" y="15118"/>
                    <a:pt x="80464" y="14871"/>
                    <a:pt x="80710" y="14871"/>
                  </a:cubicBezTo>
                  <a:cubicBezTo>
                    <a:pt x="80899" y="14777"/>
                    <a:pt x="81060" y="14737"/>
                    <a:pt x="81198" y="14737"/>
                  </a:cubicBezTo>
                  <a:cubicBezTo>
                    <a:pt x="81783" y="14737"/>
                    <a:pt x="81944" y="15459"/>
                    <a:pt x="81944" y="15858"/>
                  </a:cubicBezTo>
                  <a:cubicBezTo>
                    <a:pt x="81944" y="18820"/>
                    <a:pt x="81698" y="21782"/>
                    <a:pt x="81451" y="24744"/>
                  </a:cubicBezTo>
                  <a:cubicBezTo>
                    <a:pt x="79970" y="34123"/>
                    <a:pt x="80957" y="43502"/>
                    <a:pt x="80464" y="52881"/>
                  </a:cubicBezTo>
                  <a:cubicBezTo>
                    <a:pt x="80464" y="54116"/>
                    <a:pt x="80710" y="55103"/>
                    <a:pt x="80957" y="56090"/>
                  </a:cubicBezTo>
                  <a:cubicBezTo>
                    <a:pt x="85400" y="70406"/>
                    <a:pt x="89596" y="84968"/>
                    <a:pt x="93792" y="99284"/>
                  </a:cubicBezTo>
                  <a:cubicBezTo>
                    <a:pt x="100456" y="121251"/>
                    <a:pt x="107614" y="143217"/>
                    <a:pt x="115018" y="164938"/>
                  </a:cubicBezTo>
                  <a:cubicBezTo>
                    <a:pt x="117240" y="171602"/>
                    <a:pt x="119214" y="178266"/>
                    <a:pt x="121189" y="185177"/>
                  </a:cubicBezTo>
                  <a:cubicBezTo>
                    <a:pt x="122423" y="188632"/>
                    <a:pt x="120695" y="192581"/>
                    <a:pt x="117240" y="194062"/>
                  </a:cubicBezTo>
                  <a:cubicBezTo>
                    <a:pt x="115265" y="195050"/>
                    <a:pt x="113044" y="195790"/>
                    <a:pt x="111069" y="196037"/>
                  </a:cubicBezTo>
                  <a:cubicBezTo>
                    <a:pt x="104976" y="196646"/>
                    <a:pt x="99050" y="197088"/>
                    <a:pt x="93016" y="197088"/>
                  </a:cubicBezTo>
                  <a:cubicBezTo>
                    <a:pt x="91717" y="197088"/>
                    <a:pt x="90414" y="197068"/>
                    <a:pt x="89102" y="197024"/>
                  </a:cubicBezTo>
                  <a:cubicBezTo>
                    <a:pt x="84783" y="196901"/>
                    <a:pt x="80402" y="196839"/>
                    <a:pt x="75990" y="196839"/>
                  </a:cubicBezTo>
                  <a:cubicBezTo>
                    <a:pt x="71578" y="196839"/>
                    <a:pt x="67135" y="196901"/>
                    <a:pt x="62693" y="197024"/>
                  </a:cubicBezTo>
                  <a:cubicBezTo>
                    <a:pt x="58373" y="196777"/>
                    <a:pt x="54116" y="196654"/>
                    <a:pt x="49858" y="196654"/>
                  </a:cubicBezTo>
                  <a:cubicBezTo>
                    <a:pt x="45600" y="196654"/>
                    <a:pt x="41343" y="196777"/>
                    <a:pt x="37023" y="197024"/>
                  </a:cubicBezTo>
                  <a:cubicBezTo>
                    <a:pt x="35334" y="197082"/>
                    <a:pt x="33630" y="197113"/>
                    <a:pt x="31919" y="197113"/>
                  </a:cubicBezTo>
                  <a:cubicBezTo>
                    <a:pt x="26383" y="197113"/>
                    <a:pt x="20771" y="196791"/>
                    <a:pt x="15303" y="196037"/>
                  </a:cubicBezTo>
                  <a:cubicBezTo>
                    <a:pt x="13822" y="195790"/>
                    <a:pt x="12588" y="195543"/>
                    <a:pt x="11354" y="195296"/>
                  </a:cubicBezTo>
                  <a:cubicBezTo>
                    <a:pt x="5431" y="193075"/>
                    <a:pt x="3456" y="189620"/>
                    <a:pt x="5184" y="183943"/>
                  </a:cubicBezTo>
                  <a:cubicBezTo>
                    <a:pt x="7158" y="177525"/>
                    <a:pt x="8886" y="171108"/>
                    <a:pt x="11107" y="164938"/>
                  </a:cubicBezTo>
                  <a:cubicBezTo>
                    <a:pt x="19252" y="140749"/>
                    <a:pt x="27151" y="116561"/>
                    <a:pt x="34308" y="91879"/>
                  </a:cubicBezTo>
                  <a:cubicBezTo>
                    <a:pt x="36777" y="82500"/>
                    <a:pt x="39245" y="73367"/>
                    <a:pt x="42207" y="63988"/>
                  </a:cubicBezTo>
                  <a:cubicBezTo>
                    <a:pt x="44675" y="57324"/>
                    <a:pt x="45909" y="49920"/>
                    <a:pt x="45415" y="42762"/>
                  </a:cubicBezTo>
                  <a:cubicBezTo>
                    <a:pt x="44675" y="33629"/>
                    <a:pt x="45168" y="24744"/>
                    <a:pt x="43934" y="15858"/>
                  </a:cubicBezTo>
                  <a:cubicBezTo>
                    <a:pt x="43687" y="14871"/>
                    <a:pt x="43934" y="13884"/>
                    <a:pt x="44922" y="13884"/>
                  </a:cubicBezTo>
                  <a:close/>
                  <a:moveTo>
                    <a:pt x="63433" y="0"/>
                  </a:moveTo>
                  <a:cubicBezTo>
                    <a:pt x="56275" y="0"/>
                    <a:pt x="49118" y="432"/>
                    <a:pt x="41960" y="1296"/>
                  </a:cubicBezTo>
                  <a:cubicBezTo>
                    <a:pt x="40972" y="1543"/>
                    <a:pt x="39985" y="1790"/>
                    <a:pt x="38998" y="2037"/>
                  </a:cubicBezTo>
                  <a:cubicBezTo>
                    <a:pt x="35049" y="3764"/>
                    <a:pt x="33815" y="9688"/>
                    <a:pt x="37270" y="12156"/>
                  </a:cubicBezTo>
                  <a:cubicBezTo>
                    <a:pt x="39245" y="13390"/>
                    <a:pt x="40479" y="15612"/>
                    <a:pt x="40479" y="18080"/>
                  </a:cubicBezTo>
                  <a:cubicBezTo>
                    <a:pt x="40972" y="22769"/>
                    <a:pt x="41466" y="27459"/>
                    <a:pt x="41466" y="32149"/>
                  </a:cubicBezTo>
                  <a:cubicBezTo>
                    <a:pt x="41713" y="37825"/>
                    <a:pt x="41713" y="43255"/>
                    <a:pt x="41960" y="49426"/>
                  </a:cubicBezTo>
                  <a:cubicBezTo>
                    <a:pt x="42453" y="55596"/>
                    <a:pt x="38998" y="60533"/>
                    <a:pt x="38011" y="66210"/>
                  </a:cubicBezTo>
                  <a:lnTo>
                    <a:pt x="37764" y="66950"/>
                  </a:lnTo>
                  <a:cubicBezTo>
                    <a:pt x="32581" y="84228"/>
                    <a:pt x="27644" y="101999"/>
                    <a:pt x="22214" y="119276"/>
                  </a:cubicBezTo>
                  <a:cubicBezTo>
                    <a:pt x="16291" y="137541"/>
                    <a:pt x="10120" y="155805"/>
                    <a:pt x="3950" y="174317"/>
                  </a:cubicBezTo>
                  <a:cubicBezTo>
                    <a:pt x="2716" y="178019"/>
                    <a:pt x="1728" y="181721"/>
                    <a:pt x="988" y="185424"/>
                  </a:cubicBezTo>
                  <a:cubicBezTo>
                    <a:pt x="1" y="190607"/>
                    <a:pt x="2716" y="196037"/>
                    <a:pt x="7652" y="197765"/>
                  </a:cubicBezTo>
                  <a:cubicBezTo>
                    <a:pt x="9873" y="198752"/>
                    <a:pt x="12095" y="199492"/>
                    <a:pt x="14563" y="199739"/>
                  </a:cubicBezTo>
                  <a:cubicBezTo>
                    <a:pt x="21721" y="200480"/>
                    <a:pt x="29125" y="200973"/>
                    <a:pt x="36283" y="200973"/>
                  </a:cubicBezTo>
                  <a:lnTo>
                    <a:pt x="63433" y="200973"/>
                  </a:lnTo>
                  <a:lnTo>
                    <a:pt x="63433" y="200726"/>
                  </a:lnTo>
                  <a:lnTo>
                    <a:pt x="88609" y="200726"/>
                  </a:lnTo>
                  <a:cubicBezTo>
                    <a:pt x="96260" y="200726"/>
                    <a:pt x="103911" y="200480"/>
                    <a:pt x="111563" y="199492"/>
                  </a:cubicBezTo>
                  <a:cubicBezTo>
                    <a:pt x="114031" y="199246"/>
                    <a:pt x="116252" y="198505"/>
                    <a:pt x="118474" y="197518"/>
                  </a:cubicBezTo>
                  <a:cubicBezTo>
                    <a:pt x="123657" y="195543"/>
                    <a:pt x="126619" y="189866"/>
                    <a:pt x="124891" y="184436"/>
                  </a:cubicBezTo>
                  <a:cubicBezTo>
                    <a:pt x="123410" y="178760"/>
                    <a:pt x="121682" y="173083"/>
                    <a:pt x="119955" y="167406"/>
                  </a:cubicBezTo>
                  <a:cubicBezTo>
                    <a:pt x="113044" y="146179"/>
                    <a:pt x="105639" y="125446"/>
                    <a:pt x="99469" y="104220"/>
                  </a:cubicBezTo>
                  <a:cubicBezTo>
                    <a:pt x="94779" y="87930"/>
                    <a:pt x="89843" y="71887"/>
                    <a:pt x="84906" y="55596"/>
                  </a:cubicBezTo>
                  <a:cubicBezTo>
                    <a:pt x="84659" y="54116"/>
                    <a:pt x="84413" y="52635"/>
                    <a:pt x="84413" y="51154"/>
                  </a:cubicBezTo>
                  <a:cubicBezTo>
                    <a:pt x="84166" y="39800"/>
                    <a:pt x="84659" y="28446"/>
                    <a:pt x="85894" y="17093"/>
                  </a:cubicBezTo>
                  <a:cubicBezTo>
                    <a:pt x="86140" y="15118"/>
                    <a:pt x="86140" y="13390"/>
                    <a:pt x="88362" y="12403"/>
                  </a:cubicBezTo>
                  <a:cubicBezTo>
                    <a:pt x="90583" y="11416"/>
                    <a:pt x="91570" y="9194"/>
                    <a:pt x="90830" y="6973"/>
                  </a:cubicBezTo>
                  <a:cubicBezTo>
                    <a:pt x="90336" y="3517"/>
                    <a:pt x="88855" y="2037"/>
                    <a:pt x="84906" y="1296"/>
                  </a:cubicBezTo>
                  <a:cubicBezTo>
                    <a:pt x="77748" y="432"/>
                    <a:pt x="70591" y="0"/>
                    <a:pt x="6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3109625" y="4816625"/>
              <a:ext cx="1308175" cy="104925"/>
            </a:xfrm>
            <a:custGeom>
              <a:avLst/>
              <a:gdLst/>
              <a:ahLst/>
              <a:cxnLst/>
              <a:rect l="l" t="t" r="r" b="b"/>
              <a:pathLst>
                <a:path w="52327" h="4197" extrusionOk="0">
                  <a:moveTo>
                    <a:pt x="3456" y="0"/>
                  </a:moveTo>
                  <a:cubicBezTo>
                    <a:pt x="2716" y="0"/>
                    <a:pt x="1975" y="247"/>
                    <a:pt x="1481" y="494"/>
                  </a:cubicBezTo>
                  <a:cubicBezTo>
                    <a:pt x="1" y="741"/>
                    <a:pt x="1" y="2715"/>
                    <a:pt x="1235" y="3209"/>
                  </a:cubicBezTo>
                  <a:cubicBezTo>
                    <a:pt x="1975" y="3456"/>
                    <a:pt x="2716" y="3703"/>
                    <a:pt x="3703" y="3949"/>
                  </a:cubicBezTo>
                  <a:cubicBezTo>
                    <a:pt x="4901" y="4129"/>
                    <a:pt x="6070" y="4193"/>
                    <a:pt x="7221" y="4193"/>
                  </a:cubicBezTo>
                  <a:cubicBezTo>
                    <a:pt x="9976" y="4193"/>
                    <a:pt x="12625" y="3829"/>
                    <a:pt x="15313" y="3829"/>
                  </a:cubicBezTo>
                  <a:cubicBezTo>
                    <a:pt x="16128" y="3829"/>
                    <a:pt x="16946" y="3862"/>
                    <a:pt x="17772" y="3949"/>
                  </a:cubicBezTo>
                  <a:cubicBezTo>
                    <a:pt x="19636" y="4109"/>
                    <a:pt x="21489" y="4166"/>
                    <a:pt x="23336" y="4166"/>
                  </a:cubicBezTo>
                  <a:cubicBezTo>
                    <a:pt x="27747" y="4166"/>
                    <a:pt x="32122" y="3844"/>
                    <a:pt x="36527" y="3844"/>
                  </a:cubicBezTo>
                  <a:cubicBezTo>
                    <a:pt x="38820" y="3844"/>
                    <a:pt x="41121" y="3931"/>
                    <a:pt x="43441" y="4196"/>
                  </a:cubicBezTo>
                  <a:cubicBezTo>
                    <a:pt x="45909" y="4196"/>
                    <a:pt x="48624" y="3949"/>
                    <a:pt x="51092" y="3456"/>
                  </a:cubicBezTo>
                  <a:cubicBezTo>
                    <a:pt x="51833" y="3456"/>
                    <a:pt x="52326" y="2715"/>
                    <a:pt x="52326" y="2222"/>
                  </a:cubicBezTo>
                  <a:cubicBezTo>
                    <a:pt x="52326" y="988"/>
                    <a:pt x="51586" y="494"/>
                    <a:pt x="50845" y="247"/>
                  </a:cubicBezTo>
                  <a:lnTo>
                    <a:pt x="26410" y="247"/>
                  </a:lnTo>
                  <a:lnTo>
                    <a:pt x="264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3683475" y="460250"/>
              <a:ext cx="172800" cy="99000"/>
            </a:xfrm>
            <a:custGeom>
              <a:avLst/>
              <a:gdLst/>
              <a:ahLst/>
              <a:cxnLst/>
              <a:rect l="l" t="t" r="r" b="b"/>
              <a:pathLst>
                <a:path w="6912" h="3960" extrusionOk="0">
                  <a:moveTo>
                    <a:pt x="3703" y="1"/>
                  </a:moveTo>
                  <a:cubicBezTo>
                    <a:pt x="2963" y="247"/>
                    <a:pt x="2222" y="247"/>
                    <a:pt x="1728" y="494"/>
                  </a:cubicBezTo>
                  <a:cubicBezTo>
                    <a:pt x="741" y="494"/>
                    <a:pt x="1" y="1235"/>
                    <a:pt x="1" y="2222"/>
                  </a:cubicBezTo>
                  <a:cubicBezTo>
                    <a:pt x="248" y="2962"/>
                    <a:pt x="988" y="3703"/>
                    <a:pt x="1728" y="3703"/>
                  </a:cubicBezTo>
                  <a:cubicBezTo>
                    <a:pt x="2253" y="3878"/>
                    <a:pt x="2778" y="3960"/>
                    <a:pt x="3291" y="3960"/>
                  </a:cubicBezTo>
                  <a:cubicBezTo>
                    <a:pt x="4228" y="3960"/>
                    <a:pt x="5127" y="3687"/>
                    <a:pt x="5924" y="3209"/>
                  </a:cubicBezTo>
                  <a:cubicBezTo>
                    <a:pt x="6418" y="2962"/>
                    <a:pt x="6665" y="2716"/>
                    <a:pt x="6665" y="2222"/>
                  </a:cubicBezTo>
                  <a:cubicBezTo>
                    <a:pt x="6912" y="1728"/>
                    <a:pt x="6418" y="988"/>
                    <a:pt x="5924" y="741"/>
                  </a:cubicBezTo>
                  <a:cubicBezTo>
                    <a:pt x="5184" y="494"/>
                    <a:pt x="4443" y="247"/>
                    <a:pt x="3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8"/>
          <p:cNvGrpSpPr/>
          <p:nvPr/>
        </p:nvGrpSpPr>
        <p:grpSpPr>
          <a:xfrm rot="451032">
            <a:off x="442745" y="3400622"/>
            <a:ext cx="840919" cy="1298848"/>
            <a:chOff x="2144500" y="237375"/>
            <a:chExt cx="3245200" cy="5012400"/>
          </a:xfrm>
        </p:grpSpPr>
        <p:sp>
          <p:nvSpPr>
            <p:cNvPr id="789" name="Google Shape;789;p28"/>
            <p:cNvSpPr/>
            <p:nvPr/>
          </p:nvSpPr>
          <p:spPr>
            <a:xfrm>
              <a:off x="2775350" y="2842350"/>
              <a:ext cx="1938050" cy="1952850"/>
            </a:xfrm>
            <a:custGeom>
              <a:avLst/>
              <a:gdLst/>
              <a:ahLst/>
              <a:cxnLst/>
              <a:rect l="l" t="t" r="r" b="b"/>
              <a:pathLst>
                <a:path w="77522" h="78114" extrusionOk="0">
                  <a:moveTo>
                    <a:pt x="41184" y="0"/>
                  </a:moveTo>
                  <a:cubicBezTo>
                    <a:pt x="32114" y="0"/>
                    <a:pt x="23207" y="1956"/>
                    <a:pt x="14464" y="3964"/>
                  </a:cubicBezTo>
                  <a:lnTo>
                    <a:pt x="14464" y="3964"/>
                  </a:lnTo>
                  <a:cubicBezTo>
                    <a:pt x="15012" y="3178"/>
                    <a:pt x="15575" y="2395"/>
                    <a:pt x="16151" y="1615"/>
                  </a:cubicBezTo>
                  <a:lnTo>
                    <a:pt x="16151" y="1615"/>
                  </a:lnTo>
                  <a:lnTo>
                    <a:pt x="11508" y="4644"/>
                  </a:lnTo>
                  <a:cubicBezTo>
                    <a:pt x="12491" y="4418"/>
                    <a:pt x="13476" y="4191"/>
                    <a:pt x="14464" y="3964"/>
                  </a:cubicBezTo>
                  <a:lnTo>
                    <a:pt x="14464" y="3964"/>
                  </a:lnTo>
                  <a:cubicBezTo>
                    <a:pt x="5219" y="17219"/>
                    <a:pt x="12" y="31354"/>
                    <a:pt x="203" y="46029"/>
                  </a:cubicBezTo>
                  <a:cubicBezTo>
                    <a:pt x="1" y="51278"/>
                    <a:pt x="1212" y="56325"/>
                    <a:pt x="3836" y="60968"/>
                  </a:cubicBezTo>
                  <a:cubicBezTo>
                    <a:pt x="7672" y="66620"/>
                    <a:pt x="12921" y="71062"/>
                    <a:pt x="19179" y="73686"/>
                  </a:cubicBezTo>
                  <a:cubicBezTo>
                    <a:pt x="25033" y="76109"/>
                    <a:pt x="31292" y="77522"/>
                    <a:pt x="37752" y="77724"/>
                  </a:cubicBezTo>
                  <a:cubicBezTo>
                    <a:pt x="39861" y="77979"/>
                    <a:pt x="41970" y="78114"/>
                    <a:pt x="44073" y="78114"/>
                  </a:cubicBezTo>
                  <a:cubicBezTo>
                    <a:pt x="48612" y="78114"/>
                    <a:pt x="53121" y="77488"/>
                    <a:pt x="57536" y="76109"/>
                  </a:cubicBezTo>
                  <a:cubicBezTo>
                    <a:pt x="64601" y="73888"/>
                    <a:pt x="70456" y="69245"/>
                    <a:pt x="74292" y="63188"/>
                  </a:cubicBezTo>
                  <a:cubicBezTo>
                    <a:pt x="76512" y="58747"/>
                    <a:pt x="77522" y="54104"/>
                    <a:pt x="77320" y="49259"/>
                  </a:cubicBezTo>
                  <a:cubicBezTo>
                    <a:pt x="77320" y="41184"/>
                    <a:pt x="76512" y="33108"/>
                    <a:pt x="75099" y="25235"/>
                  </a:cubicBezTo>
                  <a:cubicBezTo>
                    <a:pt x="74292" y="19381"/>
                    <a:pt x="71869" y="13930"/>
                    <a:pt x="68235" y="9489"/>
                  </a:cubicBezTo>
                  <a:cubicBezTo>
                    <a:pt x="62179" y="3029"/>
                    <a:pt x="51479" y="0"/>
                    <a:pt x="41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3103400" y="386175"/>
              <a:ext cx="1256725" cy="2288800"/>
            </a:xfrm>
            <a:custGeom>
              <a:avLst/>
              <a:gdLst/>
              <a:ahLst/>
              <a:cxnLst/>
              <a:rect l="l" t="t" r="r" b="b"/>
              <a:pathLst>
                <a:path w="50269" h="91552" extrusionOk="0">
                  <a:moveTo>
                    <a:pt x="27979" y="0"/>
                  </a:moveTo>
                  <a:cubicBezTo>
                    <a:pt x="26913" y="0"/>
                    <a:pt x="25856" y="169"/>
                    <a:pt x="24832" y="538"/>
                  </a:cubicBezTo>
                  <a:cubicBezTo>
                    <a:pt x="19785" y="2557"/>
                    <a:pt x="16555" y="9421"/>
                    <a:pt x="19381" y="13660"/>
                  </a:cubicBezTo>
                  <a:lnTo>
                    <a:pt x="11710" y="10834"/>
                  </a:lnTo>
                  <a:lnTo>
                    <a:pt x="11710" y="10834"/>
                  </a:lnTo>
                  <a:cubicBezTo>
                    <a:pt x="13123" y="29609"/>
                    <a:pt x="10700" y="48383"/>
                    <a:pt x="4644" y="66149"/>
                  </a:cubicBezTo>
                  <a:cubicBezTo>
                    <a:pt x="2423" y="72003"/>
                    <a:pt x="1" y="78261"/>
                    <a:pt x="3433" y="83510"/>
                  </a:cubicBezTo>
                  <a:cubicBezTo>
                    <a:pt x="7470" y="89567"/>
                    <a:pt x="17564" y="90778"/>
                    <a:pt x="26245" y="91383"/>
                  </a:cubicBezTo>
                  <a:cubicBezTo>
                    <a:pt x="27863" y="91479"/>
                    <a:pt x="29538" y="91551"/>
                    <a:pt x="31211" y="91551"/>
                  </a:cubicBezTo>
                  <a:cubicBezTo>
                    <a:pt x="36631" y="91551"/>
                    <a:pt x="42029" y="90787"/>
                    <a:pt x="45423" y="87548"/>
                  </a:cubicBezTo>
                  <a:cubicBezTo>
                    <a:pt x="50268" y="82905"/>
                    <a:pt x="48047" y="75839"/>
                    <a:pt x="46432" y="69581"/>
                  </a:cubicBezTo>
                  <a:cubicBezTo>
                    <a:pt x="43202" y="59083"/>
                    <a:pt x="42395" y="47980"/>
                    <a:pt x="43606" y="36876"/>
                  </a:cubicBezTo>
                  <a:cubicBezTo>
                    <a:pt x="44414" y="31829"/>
                    <a:pt x="44817" y="26580"/>
                    <a:pt x="44817" y="21533"/>
                  </a:cubicBezTo>
                  <a:cubicBezTo>
                    <a:pt x="44616" y="15881"/>
                    <a:pt x="42799" y="10430"/>
                    <a:pt x="39367" y="5989"/>
                  </a:cubicBezTo>
                  <a:cubicBezTo>
                    <a:pt x="36470" y="2610"/>
                    <a:pt x="32163" y="0"/>
                    <a:pt x="27979"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144500" y="237375"/>
              <a:ext cx="3245200" cy="5012400"/>
            </a:xfrm>
            <a:custGeom>
              <a:avLst/>
              <a:gdLst/>
              <a:ahLst/>
              <a:cxnLst/>
              <a:rect l="l" t="t" r="r" b="b"/>
              <a:pathLst>
                <a:path w="129808" h="200496" extrusionOk="0">
                  <a:moveTo>
                    <a:pt x="69891" y="3766"/>
                  </a:moveTo>
                  <a:cubicBezTo>
                    <a:pt x="75060" y="3766"/>
                    <a:pt x="80065" y="4635"/>
                    <a:pt x="84788" y="6490"/>
                  </a:cubicBezTo>
                  <a:cubicBezTo>
                    <a:pt x="85798" y="6692"/>
                    <a:pt x="86605" y="7096"/>
                    <a:pt x="87413" y="7701"/>
                  </a:cubicBezTo>
                  <a:cubicBezTo>
                    <a:pt x="88220" y="8105"/>
                    <a:pt x="88826" y="8913"/>
                    <a:pt x="88826" y="9922"/>
                  </a:cubicBezTo>
                  <a:cubicBezTo>
                    <a:pt x="89028" y="10730"/>
                    <a:pt x="88422" y="11133"/>
                    <a:pt x="87413" y="11133"/>
                  </a:cubicBezTo>
                  <a:cubicBezTo>
                    <a:pt x="84587" y="10730"/>
                    <a:pt x="81760" y="10528"/>
                    <a:pt x="78934" y="10124"/>
                  </a:cubicBezTo>
                  <a:cubicBezTo>
                    <a:pt x="76915" y="9922"/>
                    <a:pt x="75098" y="9518"/>
                    <a:pt x="73080" y="9518"/>
                  </a:cubicBezTo>
                  <a:cubicBezTo>
                    <a:pt x="72947" y="9492"/>
                    <a:pt x="72818" y="9479"/>
                    <a:pt x="72693" y="9479"/>
                  </a:cubicBezTo>
                  <a:cubicBezTo>
                    <a:pt x="71872" y="9479"/>
                    <a:pt x="71263" y="10028"/>
                    <a:pt x="71263" y="10730"/>
                  </a:cubicBezTo>
                  <a:cubicBezTo>
                    <a:pt x="71061" y="11739"/>
                    <a:pt x="71666" y="12546"/>
                    <a:pt x="72676" y="12748"/>
                  </a:cubicBezTo>
                  <a:cubicBezTo>
                    <a:pt x="73281" y="12950"/>
                    <a:pt x="74291" y="13152"/>
                    <a:pt x="75098" y="13354"/>
                  </a:cubicBezTo>
                  <a:cubicBezTo>
                    <a:pt x="77521" y="13960"/>
                    <a:pt x="77925" y="14363"/>
                    <a:pt x="77925" y="16382"/>
                  </a:cubicBezTo>
                  <a:cubicBezTo>
                    <a:pt x="78328" y="22842"/>
                    <a:pt x="78328" y="29504"/>
                    <a:pt x="77925" y="35964"/>
                  </a:cubicBezTo>
                  <a:cubicBezTo>
                    <a:pt x="77319" y="42021"/>
                    <a:pt x="77723" y="48279"/>
                    <a:pt x="76108" y="54335"/>
                  </a:cubicBezTo>
                  <a:cubicBezTo>
                    <a:pt x="75906" y="56152"/>
                    <a:pt x="76310" y="58171"/>
                    <a:pt x="77319" y="59988"/>
                  </a:cubicBezTo>
                  <a:cubicBezTo>
                    <a:pt x="81357" y="69880"/>
                    <a:pt x="85192" y="79974"/>
                    <a:pt x="89028" y="89866"/>
                  </a:cubicBezTo>
                  <a:cubicBezTo>
                    <a:pt x="89432" y="90875"/>
                    <a:pt x="89835" y="91481"/>
                    <a:pt x="90037" y="92289"/>
                  </a:cubicBezTo>
                  <a:cubicBezTo>
                    <a:pt x="91652" y="96932"/>
                    <a:pt x="91249" y="97335"/>
                    <a:pt x="85596" y="97739"/>
                  </a:cubicBezTo>
                  <a:cubicBezTo>
                    <a:pt x="78732" y="98749"/>
                    <a:pt x="71868" y="98951"/>
                    <a:pt x="64803" y="98951"/>
                  </a:cubicBezTo>
                  <a:cubicBezTo>
                    <a:pt x="63671" y="99006"/>
                    <a:pt x="62544" y="99031"/>
                    <a:pt x="61420" y="99031"/>
                  </a:cubicBezTo>
                  <a:cubicBezTo>
                    <a:pt x="54318" y="99031"/>
                    <a:pt x="47347" y="98033"/>
                    <a:pt x="40375" y="97335"/>
                  </a:cubicBezTo>
                  <a:cubicBezTo>
                    <a:pt x="38760" y="97335"/>
                    <a:pt x="38155" y="96326"/>
                    <a:pt x="38559" y="95115"/>
                  </a:cubicBezTo>
                  <a:cubicBezTo>
                    <a:pt x="38962" y="93702"/>
                    <a:pt x="39568" y="92289"/>
                    <a:pt x="39972" y="90875"/>
                  </a:cubicBezTo>
                  <a:cubicBezTo>
                    <a:pt x="44211" y="80781"/>
                    <a:pt x="48249" y="70284"/>
                    <a:pt x="52286" y="59786"/>
                  </a:cubicBezTo>
                  <a:cubicBezTo>
                    <a:pt x="53296" y="57162"/>
                    <a:pt x="53497" y="54335"/>
                    <a:pt x="53094" y="51711"/>
                  </a:cubicBezTo>
                  <a:cubicBezTo>
                    <a:pt x="52084" y="43838"/>
                    <a:pt x="51882" y="35763"/>
                    <a:pt x="51479" y="27687"/>
                  </a:cubicBezTo>
                  <a:cubicBezTo>
                    <a:pt x="51277" y="24457"/>
                    <a:pt x="51277" y="20823"/>
                    <a:pt x="51277" y="17593"/>
                  </a:cubicBezTo>
                  <a:cubicBezTo>
                    <a:pt x="51277" y="14363"/>
                    <a:pt x="51479" y="13556"/>
                    <a:pt x="54709" y="13354"/>
                  </a:cubicBezTo>
                  <a:cubicBezTo>
                    <a:pt x="55718" y="13152"/>
                    <a:pt x="56526" y="12950"/>
                    <a:pt x="57333" y="12748"/>
                  </a:cubicBezTo>
                  <a:cubicBezTo>
                    <a:pt x="57939" y="12345"/>
                    <a:pt x="58343" y="11941"/>
                    <a:pt x="58544" y="11133"/>
                  </a:cubicBezTo>
                  <a:cubicBezTo>
                    <a:pt x="58544" y="10326"/>
                    <a:pt x="57939" y="9518"/>
                    <a:pt x="57131" y="9518"/>
                  </a:cubicBezTo>
                  <a:cubicBezTo>
                    <a:pt x="55516" y="9518"/>
                    <a:pt x="53901" y="9720"/>
                    <a:pt x="52488" y="9922"/>
                  </a:cubicBezTo>
                  <a:cubicBezTo>
                    <a:pt x="49258" y="10326"/>
                    <a:pt x="45826" y="10730"/>
                    <a:pt x="42596" y="11133"/>
                  </a:cubicBezTo>
                  <a:cubicBezTo>
                    <a:pt x="42415" y="11179"/>
                    <a:pt x="42233" y="11204"/>
                    <a:pt x="42061" y="11204"/>
                  </a:cubicBezTo>
                  <a:cubicBezTo>
                    <a:pt x="41466" y="11204"/>
                    <a:pt x="40981" y="10906"/>
                    <a:pt x="40981" y="10124"/>
                  </a:cubicBezTo>
                  <a:cubicBezTo>
                    <a:pt x="40981" y="9115"/>
                    <a:pt x="41587" y="8105"/>
                    <a:pt x="42596" y="7701"/>
                  </a:cubicBezTo>
                  <a:cubicBezTo>
                    <a:pt x="45019" y="6490"/>
                    <a:pt x="47643" y="5683"/>
                    <a:pt x="50267" y="5077"/>
                  </a:cubicBezTo>
                  <a:cubicBezTo>
                    <a:pt x="53115" y="4300"/>
                    <a:pt x="55962" y="3939"/>
                    <a:pt x="58863" y="3939"/>
                  </a:cubicBezTo>
                  <a:cubicBezTo>
                    <a:pt x="60486" y="3939"/>
                    <a:pt x="62127" y="4052"/>
                    <a:pt x="63793" y="4269"/>
                  </a:cubicBezTo>
                  <a:cubicBezTo>
                    <a:pt x="64803" y="4269"/>
                    <a:pt x="65812" y="4269"/>
                    <a:pt x="66821" y="3866"/>
                  </a:cubicBezTo>
                  <a:cubicBezTo>
                    <a:pt x="67850" y="3799"/>
                    <a:pt x="68874" y="3766"/>
                    <a:pt x="69891" y="3766"/>
                  </a:cubicBezTo>
                  <a:close/>
                  <a:moveTo>
                    <a:pt x="46276" y="14943"/>
                  </a:moveTo>
                  <a:cubicBezTo>
                    <a:pt x="47073" y="14943"/>
                    <a:pt x="47257" y="15847"/>
                    <a:pt x="47441" y="16584"/>
                  </a:cubicBezTo>
                  <a:cubicBezTo>
                    <a:pt x="47643" y="17392"/>
                    <a:pt x="47643" y="18199"/>
                    <a:pt x="47643" y="19007"/>
                  </a:cubicBezTo>
                  <a:cubicBezTo>
                    <a:pt x="47037" y="31119"/>
                    <a:pt x="47441" y="43030"/>
                    <a:pt x="49056" y="54941"/>
                  </a:cubicBezTo>
                  <a:cubicBezTo>
                    <a:pt x="49056" y="56556"/>
                    <a:pt x="48652" y="57969"/>
                    <a:pt x="48047" y="59382"/>
                  </a:cubicBezTo>
                  <a:cubicBezTo>
                    <a:pt x="38760" y="82800"/>
                    <a:pt x="29272" y="105814"/>
                    <a:pt x="21601" y="127012"/>
                  </a:cubicBezTo>
                  <a:cubicBezTo>
                    <a:pt x="17563" y="137913"/>
                    <a:pt x="14939" y="149420"/>
                    <a:pt x="13930" y="161129"/>
                  </a:cubicBezTo>
                  <a:cubicBezTo>
                    <a:pt x="13728" y="162542"/>
                    <a:pt x="13728" y="164157"/>
                    <a:pt x="13930" y="165570"/>
                  </a:cubicBezTo>
                  <a:cubicBezTo>
                    <a:pt x="13930" y="169204"/>
                    <a:pt x="16554" y="172838"/>
                    <a:pt x="20793" y="175866"/>
                  </a:cubicBezTo>
                  <a:cubicBezTo>
                    <a:pt x="22610" y="177279"/>
                    <a:pt x="24629" y="178693"/>
                    <a:pt x="26648" y="179904"/>
                  </a:cubicBezTo>
                  <a:cubicBezTo>
                    <a:pt x="27023" y="180185"/>
                    <a:pt x="27528" y="180336"/>
                    <a:pt x="27982" y="180336"/>
                  </a:cubicBezTo>
                  <a:cubicBezTo>
                    <a:pt x="28506" y="180336"/>
                    <a:pt x="28962" y="180135"/>
                    <a:pt x="29070" y="179702"/>
                  </a:cubicBezTo>
                  <a:cubicBezTo>
                    <a:pt x="29474" y="178894"/>
                    <a:pt x="28667" y="178087"/>
                    <a:pt x="27657" y="177481"/>
                  </a:cubicBezTo>
                  <a:cubicBezTo>
                    <a:pt x="26244" y="176472"/>
                    <a:pt x="24831" y="175463"/>
                    <a:pt x="23216" y="174453"/>
                  </a:cubicBezTo>
                  <a:cubicBezTo>
                    <a:pt x="19582" y="171829"/>
                    <a:pt x="17765" y="169204"/>
                    <a:pt x="17967" y="165974"/>
                  </a:cubicBezTo>
                  <a:cubicBezTo>
                    <a:pt x="17967" y="162139"/>
                    <a:pt x="18169" y="158505"/>
                    <a:pt x="18775" y="154871"/>
                  </a:cubicBezTo>
                  <a:cubicBezTo>
                    <a:pt x="20793" y="143162"/>
                    <a:pt x="24023" y="131857"/>
                    <a:pt x="28667" y="120955"/>
                  </a:cubicBezTo>
                  <a:cubicBezTo>
                    <a:pt x="30887" y="115505"/>
                    <a:pt x="32906" y="109650"/>
                    <a:pt x="35127" y="103997"/>
                  </a:cubicBezTo>
                  <a:cubicBezTo>
                    <a:pt x="36136" y="101575"/>
                    <a:pt x="36944" y="101373"/>
                    <a:pt x="40174" y="101373"/>
                  </a:cubicBezTo>
                  <a:cubicBezTo>
                    <a:pt x="41385" y="101373"/>
                    <a:pt x="42394" y="101373"/>
                    <a:pt x="43404" y="101575"/>
                  </a:cubicBezTo>
                  <a:cubicBezTo>
                    <a:pt x="50570" y="102382"/>
                    <a:pt x="57737" y="102786"/>
                    <a:pt x="64904" y="102786"/>
                  </a:cubicBezTo>
                  <a:cubicBezTo>
                    <a:pt x="72070" y="102786"/>
                    <a:pt x="79237" y="102382"/>
                    <a:pt x="86403" y="101575"/>
                  </a:cubicBezTo>
                  <a:cubicBezTo>
                    <a:pt x="87817" y="101171"/>
                    <a:pt x="89028" y="101171"/>
                    <a:pt x="90239" y="101171"/>
                  </a:cubicBezTo>
                  <a:cubicBezTo>
                    <a:pt x="90401" y="101151"/>
                    <a:pt x="90564" y="101141"/>
                    <a:pt x="90728" y="101141"/>
                  </a:cubicBezTo>
                  <a:cubicBezTo>
                    <a:pt x="92205" y="101141"/>
                    <a:pt x="93732" y="101959"/>
                    <a:pt x="94277" y="103594"/>
                  </a:cubicBezTo>
                  <a:lnTo>
                    <a:pt x="95892" y="107631"/>
                  </a:lnTo>
                  <a:cubicBezTo>
                    <a:pt x="98516" y="114293"/>
                    <a:pt x="101141" y="120753"/>
                    <a:pt x="103563" y="127214"/>
                  </a:cubicBezTo>
                  <a:cubicBezTo>
                    <a:pt x="108004" y="139124"/>
                    <a:pt x="110831" y="151439"/>
                    <a:pt x="111840" y="164157"/>
                  </a:cubicBezTo>
                  <a:cubicBezTo>
                    <a:pt x="111840" y="164965"/>
                    <a:pt x="111840" y="165974"/>
                    <a:pt x="111840" y="166984"/>
                  </a:cubicBezTo>
                  <a:cubicBezTo>
                    <a:pt x="111436" y="169608"/>
                    <a:pt x="110023" y="171829"/>
                    <a:pt x="107601" y="173242"/>
                  </a:cubicBezTo>
                  <a:cubicBezTo>
                    <a:pt x="105582" y="174857"/>
                    <a:pt x="103361" y="176270"/>
                    <a:pt x="101342" y="177683"/>
                  </a:cubicBezTo>
                  <a:cubicBezTo>
                    <a:pt x="100737" y="178087"/>
                    <a:pt x="100333" y="178693"/>
                    <a:pt x="100333" y="179500"/>
                  </a:cubicBezTo>
                  <a:cubicBezTo>
                    <a:pt x="100333" y="180097"/>
                    <a:pt x="100686" y="180271"/>
                    <a:pt x="101142" y="180271"/>
                  </a:cubicBezTo>
                  <a:cubicBezTo>
                    <a:pt x="101457" y="180271"/>
                    <a:pt x="101820" y="180188"/>
                    <a:pt x="102150" y="180106"/>
                  </a:cubicBezTo>
                  <a:cubicBezTo>
                    <a:pt x="102957" y="179702"/>
                    <a:pt x="103967" y="179298"/>
                    <a:pt x="104774" y="178894"/>
                  </a:cubicBezTo>
                  <a:cubicBezTo>
                    <a:pt x="105986" y="178087"/>
                    <a:pt x="107197" y="177078"/>
                    <a:pt x="108408" y="176068"/>
                  </a:cubicBezTo>
                  <a:cubicBezTo>
                    <a:pt x="113657" y="172232"/>
                    <a:pt x="116079" y="168195"/>
                    <a:pt x="115878" y="164157"/>
                  </a:cubicBezTo>
                  <a:cubicBezTo>
                    <a:pt x="115474" y="158101"/>
                    <a:pt x="114666" y="152246"/>
                    <a:pt x="113657" y="146392"/>
                  </a:cubicBezTo>
                  <a:cubicBezTo>
                    <a:pt x="111436" y="133876"/>
                    <a:pt x="105986" y="121359"/>
                    <a:pt x="100737" y="108035"/>
                  </a:cubicBezTo>
                  <a:cubicBezTo>
                    <a:pt x="94680" y="92490"/>
                    <a:pt x="88220" y="76138"/>
                    <a:pt x="81558" y="59786"/>
                  </a:cubicBezTo>
                  <a:cubicBezTo>
                    <a:pt x="80751" y="57767"/>
                    <a:pt x="80549" y="55547"/>
                    <a:pt x="80751" y="53528"/>
                  </a:cubicBezTo>
                  <a:cubicBezTo>
                    <a:pt x="82164" y="42021"/>
                    <a:pt x="82568" y="30312"/>
                    <a:pt x="82164" y="18805"/>
                  </a:cubicBezTo>
                  <a:cubicBezTo>
                    <a:pt x="82164" y="17997"/>
                    <a:pt x="82164" y="17190"/>
                    <a:pt x="82366" y="16382"/>
                  </a:cubicBezTo>
                  <a:cubicBezTo>
                    <a:pt x="82568" y="15978"/>
                    <a:pt x="82972" y="15777"/>
                    <a:pt x="83173" y="15777"/>
                  </a:cubicBezTo>
                  <a:cubicBezTo>
                    <a:pt x="83336" y="15711"/>
                    <a:pt x="83484" y="15683"/>
                    <a:pt x="83616" y="15683"/>
                  </a:cubicBezTo>
                  <a:cubicBezTo>
                    <a:pt x="84303" y="15683"/>
                    <a:pt x="84587" y="16447"/>
                    <a:pt x="84587" y="16786"/>
                  </a:cubicBezTo>
                  <a:cubicBezTo>
                    <a:pt x="84788" y="19612"/>
                    <a:pt x="84788" y="22640"/>
                    <a:pt x="84587" y="25467"/>
                  </a:cubicBezTo>
                  <a:cubicBezTo>
                    <a:pt x="83577" y="34551"/>
                    <a:pt x="84990" y="44040"/>
                    <a:pt x="84990" y="53326"/>
                  </a:cubicBezTo>
                  <a:cubicBezTo>
                    <a:pt x="84990" y="54335"/>
                    <a:pt x="85192" y="55345"/>
                    <a:pt x="85596" y="56354"/>
                  </a:cubicBezTo>
                  <a:cubicBezTo>
                    <a:pt x="91047" y="70889"/>
                    <a:pt x="96699" y="85223"/>
                    <a:pt x="101746" y="98951"/>
                  </a:cubicBezTo>
                  <a:cubicBezTo>
                    <a:pt x="109619" y="119946"/>
                    <a:pt x="117291" y="139528"/>
                    <a:pt x="122338" y="156284"/>
                  </a:cubicBezTo>
                  <a:cubicBezTo>
                    <a:pt x="123953" y="161129"/>
                    <a:pt x="124962" y="166176"/>
                    <a:pt x="125568" y="171425"/>
                  </a:cubicBezTo>
                  <a:cubicBezTo>
                    <a:pt x="125770" y="174251"/>
                    <a:pt x="123751" y="177279"/>
                    <a:pt x="119511" y="180913"/>
                  </a:cubicBezTo>
                  <a:cubicBezTo>
                    <a:pt x="117493" y="182528"/>
                    <a:pt x="115272" y="183941"/>
                    <a:pt x="112849" y="185153"/>
                  </a:cubicBezTo>
                  <a:cubicBezTo>
                    <a:pt x="105986" y="188988"/>
                    <a:pt x="98516" y="191815"/>
                    <a:pt x="90845" y="193430"/>
                  </a:cubicBezTo>
                  <a:cubicBezTo>
                    <a:pt x="82164" y="195045"/>
                    <a:pt x="73281" y="196054"/>
                    <a:pt x="64399" y="196458"/>
                  </a:cubicBezTo>
                  <a:cubicBezTo>
                    <a:pt x="55920" y="196054"/>
                    <a:pt x="47239" y="195045"/>
                    <a:pt x="38962" y="193632"/>
                  </a:cubicBezTo>
                  <a:cubicBezTo>
                    <a:pt x="31089" y="191815"/>
                    <a:pt x="23822" y="189190"/>
                    <a:pt x="16756" y="185355"/>
                  </a:cubicBezTo>
                  <a:cubicBezTo>
                    <a:pt x="15545" y="184547"/>
                    <a:pt x="14131" y="183740"/>
                    <a:pt x="12920" y="182932"/>
                  </a:cubicBezTo>
                  <a:cubicBezTo>
                    <a:pt x="6460" y="178491"/>
                    <a:pt x="3432" y="174251"/>
                    <a:pt x="4038" y="170416"/>
                  </a:cubicBezTo>
                  <a:cubicBezTo>
                    <a:pt x="4643" y="165570"/>
                    <a:pt x="5854" y="160927"/>
                    <a:pt x="7066" y="156284"/>
                  </a:cubicBezTo>
                  <a:cubicBezTo>
                    <a:pt x="12718" y="137711"/>
                    <a:pt x="21601" y="115505"/>
                    <a:pt x="30483" y="91885"/>
                  </a:cubicBezTo>
                  <a:cubicBezTo>
                    <a:pt x="33714" y="83002"/>
                    <a:pt x="36742" y="73716"/>
                    <a:pt x="40779" y="64429"/>
                  </a:cubicBezTo>
                  <a:cubicBezTo>
                    <a:pt x="43605" y="57767"/>
                    <a:pt x="45019" y="50500"/>
                    <a:pt x="44817" y="43232"/>
                  </a:cubicBezTo>
                  <a:cubicBezTo>
                    <a:pt x="44615" y="34753"/>
                    <a:pt x="45422" y="25669"/>
                    <a:pt x="44817" y="16988"/>
                  </a:cubicBezTo>
                  <a:cubicBezTo>
                    <a:pt x="44615" y="16180"/>
                    <a:pt x="45019" y="15171"/>
                    <a:pt x="46028" y="14969"/>
                  </a:cubicBezTo>
                  <a:cubicBezTo>
                    <a:pt x="46117" y="14951"/>
                    <a:pt x="46199" y="14943"/>
                    <a:pt x="46276" y="14943"/>
                  </a:cubicBezTo>
                  <a:close/>
                  <a:moveTo>
                    <a:pt x="64382" y="1"/>
                  </a:moveTo>
                  <a:cubicBezTo>
                    <a:pt x="56081" y="1"/>
                    <a:pt x="47906" y="1012"/>
                    <a:pt x="44009" y="3058"/>
                  </a:cubicBezTo>
                  <a:cubicBezTo>
                    <a:pt x="43000" y="3462"/>
                    <a:pt x="41789" y="4068"/>
                    <a:pt x="40981" y="4673"/>
                  </a:cubicBezTo>
                  <a:cubicBezTo>
                    <a:pt x="36944" y="7096"/>
                    <a:pt x="34925" y="13152"/>
                    <a:pt x="38155" y="14767"/>
                  </a:cubicBezTo>
                  <a:cubicBezTo>
                    <a:pt x="40174" y="15575"/>
                    <a:pt x="41385" y="17593"/>
                    <a:pt x="41183" y="19814"/>
                  </a:cubicBezTo>
                  <a:cubicBezTo>
                    <a:pt x="41183" y="24255"/>
                    <a:pt x="41183" y="28697"/>
                    <a:pt x="41183" y="33340"/>
                  </a:cubicBezTo>
                  <a:cubicBezTo>
                    <a:pt x="41183" y="38993"/>
                    <a:pt x="40577" y="44241"/>
                    <a:pt x="40779" y="50298"/>
                  </a:cubicBezTo>
                  <a:cubicBezTo>
                    <a:pt x="40981" y="56152"/>
                    <a:pt x="36742" y="61401"/>
                    <a:pt x="35329" y="66852"/>
                  </a:cubicBezTo>
                  <a:cubicBezTo>
                    <a:pt x="35329" y="67054"/>
                    <a:pt x="35127" y="67256"/>
                    <a:pt x="35127" y="67457"/>
                  </a:cubicBezTo>
                  <a:cubicBezTo>
                    <a:pt x="28465" y="84819"/>
                    <a:pt x="22005" y="101777"/>
                    <a:pt x="16150" y="117321"/>
                  </a:cubicBezTo>
                  <a:cubicBezTo>
                    <a:pt x="10094" y="131857"/>
                    <a:pt x="5047" y="146796"/>
                    <a:pt x="1009" y="161735"/>
                  </a:cubicBezTo>
                  <a:cubicBezTo>
                    <a:pt x="202" y="164359"/>
                    <a:pt x="0" y="166984"/>
                    <a:pt x="0" y="169608"/>
                  </a:cubicBezTo>
                  <a:cubicBezTo>
                    <a:pt x="202" y="173646"/>
                    <a:pt x="4038" y="178894"/>
                    <a:pt x="9690" y="183538"/>
                  </a:cubicBezTo>
                  <a:cubicBezTo>
                    <a:pt x="11911" y="185355"/>
                    <a:pt x="14333" y="186970"/>
                    <a:pt x="16958" y="188383"/>
                  </a:cubicBezTo>
                  <a:cubicBezTo>
                    <a:pt x="23822" y="192218"/>
                    <a:pt x="31089" y="195045"/>
                    <a:pt x="38559" y="197064"/>
                  </a:cubicBezTo>
                  <a:cubicBezTo>
                    <a:pt x="47239" y="199284"/>
                    <a:pt x="56122" y="200294"/>
                    <a:pt x="65206" y="200294"/>
                  </a:cubicBezTo>
                  <a:lnTo>
                    <a:pt x="65206" y="200495"/>
                  </a:lnTo>
                  <a:cubicBezTo>
                    <a:pt x="73483" y="200495"/>
                    <a:pt x="81760" y="199486"/>
                    <a:pt x="89835" y="197467"/>
                  </a:cubicBezTo>
                  <a:cubicBezTo>
                    <a:pt x="97910" y="195449"/>
                    <a:pt x="105582" y="192420"/>
                    <a:pt x="112849" y="188383"/>
                  </a:cubicBezTo>
                  <a:cubicBezTo>
                    <a:pt x="115272" y="186970"/>
                    <a:pt x="117694" y="185355"/>
                    <a:pt x="119915" y="183538"/>
                  </a:cubicBezTo>
                  <a:cubicBezTo>
                    <a:pt x="125770" y="178894"/>
                    <a:pt x="129807" y="173242"/>
                    <a:pt x="129605" y="169406"/>
                  </a:cubicBezTo>
                  <a:cubicBezTo>
                    <a:pt x="129201" y="165167"/>
                    <a:pt x="128394" y="161129"/>
                    <a:pt x="127385" y="157092"/>
                  </a:cubicBezTo>
                  <a:cubicBezTo>
                    <a:pt x="123347" y="141749"/>
                    <a:pt x="115676" y="123782"/>
                    <a:pt x="108408" y="103997"/>
                  </a:cubicBezTo>
                  <a:cubicBezTo>
                    <a:pt x="102756" y="88857"/>
                    <a:pt x="96295" y="72908"/>
                    <a:pt x="90239" y="56556"/>
                  </a:cubicBezTo>
                  <a:cubicBezTo>
                    <a:pt x="89634" y="55143"/>
                    <a:pt x="89230" y="53730"/>
                    <a:pt x="89230" y="52317"/>
                  </a:cubicBezTo>
                  <a:cubicBezTo>
                    <a:pt x="88826" y="41213"/>
                    <a:pt x="88018" y="29908"/>
                    <a:pt x="88624" y="19208"/>
                  </a:cubicBezTo>
                  <a:cubicBezTo>
                    <a:pt x="88624" y="17392"/>
                    <a:pt x="88624" y="15777"/>
                    <a:pt x="91047" y="15171"/>
                  </a:cubicBezTo>
                  <a:cubicBezTo>
                    <a:pt x="93469" y="14565"/>
                    <a:pt x="93469" y="12748"/>
                    <a:pt x="92864" y="10326"/>
                  </a:cubicBezTo>
                  <a:cubicBezTo>
                    <a:pt x="92258" y="6894"/>
                    <a:pt x="89634" y="4269"/>
                    <a:pt x="86403" y="3462"/>
                  </a:cubicBezTo>
                  <a:cubicBezTo>
                    <a:pt x="82330" y="1164"/>
                    <a:pt x="73283" y="1"/>
                    <a:pt x="64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3088275" y="4755150"/>
              <a:ext cx="1357650" cy="154675"/>
            </a:xfrm>
            <a:custGeom>
              <a:avLst/>
              <a:gdLst/>
              <a:ahLst/>
              <a:cxnLst/>
              <a:rect l="l" t="t" r="r" b="b"/>
              <a:pathLst>
                <a:path w="54306" h="6187" extrusionOk="0">
                  <a:moveTo>
                    <a:pt x="52892" y="0"/>
                  </a:moveTo>
                  <a:cubicBezTo>
                    <a:pt x="52084" y="0"/>
                    <a:pt x="51479" y="0"/>
                    <a:pt x="50873" y="202"/>
                  </a:cubicBezTo>
                  <a:cubicBezTo>
                    <a:pt x="43000" y="1615"/>
                    <a:pt x="35127" y="2221"/>
                    <a:pt x="27253" y="2221"/>
                  </a:cubicBezTo>
                  <a:cubicBezTo>
                    <a:pt x="19178" y="2221"/>
                    <a:pt x="11103" y="1615"/>
                    <a:pt x="3028" y="202"/>
                  </a:cubicBezTo>
                  <a:cubicBezTo>
                    <a:pt x="2725" y="101"/>
                    <a:pt x="2423" y="51"/>
                    <a:pt x="2120" y="51"/>
                  </a:cubicBezTo>
                  <a:cubicBezTo>
                    <a:pt x="1817" y="51"/>
                    <a:pt x="1514" y="101"/>
                    <a:pt x="1211" y="202"/>
                  </a:cubicBezTo>
                  <a:cubicBezTo>
                    <a:pt x="606" y="404"/>
                    <a:pt x="0" y="808"/>
                    <a:pt x="0" y="1212"/>
                  </a:cubicBezTo>
                  <a:cubicBezTo>
                    <a:pt x="202" y="1817"/>
                    <a:pt x="606" y="2423"/>
                    <a:pt x="1009" y="2827"/>
                  </a:cubicBezTo>
                  <a:cubicBezTo>
                    <a:pt x="1817" y="3230"/>
                    <a:pt x="2826" y="3634"/>
                    <a:pt x="3634" y="3836"/>
                  </a:cubicBezTo>
                  <a:cubicBezTo>
                    <a:pt x="8479" y="5653"/>
                    <a:pt x="13324" y="4845"/>
                    <a:pt x="18169" y="5653"/>
                  </a:cubicBezTo>
                  <a:cubicBezTo>
                    <a:pt x="20674" y="6043"/>
                    <a:pt x="23149" y="6187"/>
                    <a:pt x="25606" y="6187"/>
                  </a:cubicBezTo>
                  <a:cubicBezTo>
                    <a:pt x="32057" y="6187"/>
                    <a:pt x="38384" y="5194"/>
                    <a:pt x="44817" y="5047"/>
                  </a:cubicBezTo>
                  <a:cubicBezTo>
                    <a:pt x="47643" y="4845"/>
                    <a:pt x="50267" y="4038"/>
                    <a:pt x="52892" y="3029"/>
                  </a:cubicBezTo>
                  <a:cubicBezTo>
                    <a:pt x="53498" y="2827"/>
                    <a:pt x="54103" y="2221"/>
                    <a:pt x="54103" y="1615"/>
                  </a:cubicBezTo>
                  <a:cubicBezTo>
                    <a:pt x="54305" y="606"/>
                    <a:pt x="53498" y="202"/>
                    <a:pt x="52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3678750" y="460175"/>
              <a:ext cx="171625" cy="100975"/>
            </a:xfrm>
            <a:custGeom>
              <a:avLst/>
              <a:gdLst/>
              <a:ahLst/>
              <a:cxnLst/>
              <a:rect l="l" t="t" r="r" b="b"/>
              <a:pathLst>
                <a:path w="6865" h="4039" extrusionOk="0">
                  <a:moveTo>
                    <a:pt x="3836" y="1"/>
                  </a:moveTo>
                  <a:cubicBezTo>
                    <a:pt x="3231" y="1"/>
                    <a:pt x="2423" y="203"/>
                    <a:pt x="1818" y="203"/>
                  </a:cubicBezTo>
                  <a:cubicBezTo>
                    <a:pt x="808" y="404"/>
                    <a:pt x="1" y="1212"/>
                    <a:pt x="1" y="2221"/>
                  </a:cubicBezTo>
                  <a:cubicBezTo>
                    <a:pt x="203" y="3029"/>
                    <a:pt x="808" y="3634"/>
                    <a:pt x="1818" y="3836"/>
                  </a:cubicBezTo>
                  <a:cubicBezTo>
                    <a:pt x="2289" y="3971"/>
                    <a:pt x="2782" y="4038"/>
                    <a:pt x="3276" y="4038"/>
                  </a:cubicBezTo>
                  <a:cubicBezTo>
                    <a:pt x="4263" y="4038"/>
                    <a:pt x="5250" y="3769"/>
                    <a:pt x="6057" y="3231"/>
                  </a:cubicBezTo>
                  <a:cubicBezTo>
                    <a:pt x="6461" y="3029"/>
                    <a:pt x="6663" y="2625"/>
                    <a:pt x="6865" y="2221"/>
                  </a:cubicBezTo>
                  <a:cubicBezTo>
                    <a:pt x="6865" y="1616"/>
                    <a:pt x="6663" y="1010"/>
                    <a:pt x="6057" y="606"/>
                  </a:cubicBezTo>
                  <a:cubicBezTo>
                    <a:pt x="5250" y="404"/>
                    <a:pt x="4644" y="203"/>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8"/>
          <p:cNvGrpSpPr/>
          <p:nvPr/>
        </p:nvGrpSpPr>
        <p:grpSpPr>
          <a:xfrm>
            <a:off x="307717" y="274703"/>
            <a:ext cx="8874950" cy="4863456"/>
            <a:chOff x="307717" y="274703"/>
            <a:chExt cx="8874950" cy="4863456"/>
          </a:xfrm>
        </p:grpSpPr>
        <p:sp>
          <p:nvSpPr>
            <p:cNvPr id="795" name="Google Shape;795;p28"/>
            <p:cNvSpPr/>
            <p:nvPr/>
          </p:nvSpPr>
          <p:spPr>
            <a:xfrm>
              <a:off x="502440" y="90441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45101" y="3868500"/>
              <a:ext cx="352728" cy="424740"/>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6420597" y="6855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970359" y="274703"/>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307717" y="29756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rot="2238594">
              <a:off x="8163588" y="3897499"/>
              <a:ext cx="754651" cy="1127293"/>
            </a:xfrm>
            <a:custGeom>
              <a:avLst/>
              <a:gdLst/>
              <a:ahLst/>
              <a:cxnLst/>
              <a:rect l="l" t="t" r="r" b="b"/>
              <a:pathLst>
                <a:path w="137983" h="206118" extrusionOk="0">
                  <a:moveTo>
                    <a:pt x="30305" y="0"/>
                  </a:moveTo>
                  <a:cubicBezTo>
                    <a:pt x="29889" y="0"/>
                    <a:pt x="29473" y="4"/>
                    <a:pt x="29056" y="12"/>
                  </a:cubicBezTo>
                  <a:cubicBezTo>
                    <a:pt x="26766" y="12"/>
                    <a:pt x="24476" y="441"/>
                    <a:pt x="22329" y="1014"/>
                  </a:cubicBezTo>
                  <a:cubicBezTo>
                    <a:pt x="15888" y="3018"/>
                    <a:pt x="10592" y="7312"/>
                    <a:pt x="7300" y="13037"/>
                  </a:cubicBezTo>
                  <a:cubicBezTo>
                    <a:pt x="4437" y="17904"/>
                    <a:pt x="2720" y="23486"/>
                    <a:pt x="2433" y="29212"/>
                  </a:cubicBezTo>
                  <a:cubicBezTo>
                    <a:pt x="1861" y="35653"/>
                    <a:pt x="2433" y="42237"/>
                    <a:pt x="3865" y="48678"/>
                  </a:cubicBezTo>
                  <a:cubicBezTo>
                    <a:pt x="5439" y="56694"/>
                    <a:pt x="7157" y="64709"/>
                    <a:pt x="8588" y="72725"/>
                  </a:cubicBezTo>
                  <a:cubicBezTo>
                    <a:pt x="10163" y="80740"/>
                    <a:pt x="10592" y="89042"/>
                    <a:pt x="9876" y="97344"/>
                  </a:cubicBezTo>
                  <a:cubicBezTo>
                    <a:pt x="9304" y="104358"/>
                    <a:pt x="8302" y="111371"/>
                    <a:pt x="6870" y="118242"/>
                  </a:cubicBezTo>
                  <a:cubicBezTo>
                    <a:pt x="5010" y="127402"/>
                    <a:pt x="3292" y="136563"/>
                    <a:pt x="1431" y="145724"/>
                  </a:cubicBezTo>
                  <a:cubicBezTo>
                    <a:pt x="429" y="151020"/>
                    <a:pt x="0" y="156316"/>
                    <a:pt x="0" y="161755"/>
                  </a:cubicBezTo>
                  <a:cubicBezTo>
                    <a:pt x="0" y="169484"/>
                    <a:pt x="2720" y="176927"/>
                    <a:pt x="7586" y="182796"/>
                  </a:cubicBezTo>
                  <a:cubicBezTo>
                    <a:pt x="13168" y="189952"/>
                    <a:pt x="20468" y="195392"/>
                    <a:pt x="28770" y="198970"/>
                  </a:cubicBezTo>
                  <a:cubicBezTo>
                    <a:pt x="40051" y="203650"/>
                    <a:pt x="52137" y="206117"/>
                    <a:pt x="64268" y="206117"/>
                  </a:cubicBezTo>
                  <a:cubicBezTo>
                    <a:pt x="66606" y="206117"/>
                    <a:pt x="68946" y="206025"/>
                    <a:pt x="71281" y="205840"/>
                  </a:cubicBezTo>
                  <a:cubicBezTo>
                    <a:pt x="82303" y="204839"/>
                    <a:pt x="93038" y="201546"/>
                    <a:pt x="102628" y="196250"/>
                  </a:cubicBezTo>
                  <a:cubicBezTo>
                    <a:pt x="110500" y="192100"/>
                    <a:pt x="117371" y="186088"/>
                    <a:pt x="122381" y="178788"/>
                  </a:cubicBezTo>
                  <a:cubicBezTo>
                    <a:pt x="132114" y="164761"/>
                    <a:pt x="137553" y="148300"/>
                    <a:pt x="137839" y="131267"/>
                  </a:cubicBezTo>
                  <a:lnTo>
                    <a:pt x="137839" y="119387"/>
                  </a:lnTo>
                  <a:cubicBezTo>
                    <a:pt x="137982" y="113661"/>
                    <a:pt x="137696" y="107793"/>
                    <a:pt x="137124" y="102211"/>
                  </a:cubicBezTo>
                  <a:cubicBezTo>
                    <a:pt x="135692" y="90330"/>
                    <a:pt x="132400" y="78880"/>
                    <a:pt x="127390" y="68144"/>
                  </a:cubicBezTo>
                  <a:cubicBezTo>
                    <a:pt x="120806" y="54547"/>
                    <a:pt x="112075" y="42237"/>
                    <a:pt x="101483" y="31645"/>
                  </a:cubicBezTo>
                  <a:cubicBezTo>
                    <a:pt x="96044" y="25919"/>
                    <a:pt x="89746" y="21053"/>
                    <a:pt x="83018" y="17045"/>
                  </a:cubicBezTo>
                  <a:cubicBezTo>
                    <a:pt x="72999" y="11177"/>
                    <a:pt x="62264" y="6596"/>
                    <a:pt x="51099" y="3161"/>
                  </a:cubicBezTo>
                  <a:cubicBezTo>
                    <a:pt x="44343" y="1134"/>
                    <a:pt x="37331" y="0"/>
                    <a:pt x="30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28"/>
          <p:cNvSpPr txBox="1">
            <a:spLocks noGrp="1"/>
          </p:cNvSpPr>
          <p:nvPr>
            <p:ph type="title"/>
          </p:nvPr>
        </p:nvSpPr>
        <p:spPr>
          <a:xfrm>
            <a:off x="2052900" y="1449738"/>
            <a:ext cx="5038200" cy="1143600"/>
          </a:xfrm>
          <a:prstGeom prst="rect">
            <a:avLst/>
          </a:prstGeom>
        </p:spPr>
        <p:txBody>
          <a:bodyPr spcFirstLastPara="1" wrap="square" lIns="91425" tIns="91425" rIns="91425" bIns="91425" anchor="ctr" anchorCtr="0">
            <a:noAutofit/>
          </a:bodyPr>
          <a:lstStyle>
            <a:lvl1pPr lvl="0" rtl="0">
              <a:spcBef>
                <a:spcPts val="0"/>
              </a:spcBef>
              <a:spcAft>
                <a:spcPts val="0"/>
              </a:spcAft>
              <a:buSzPts val="5400"/>
              <a:buNone/>
              <a:defRPr sz="120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802" name="Google Shape;802;p28"/>
          <p:cNvSpPr txBox="1">
            <a:spLocks noGrp="1"/>
          </p:cNvSpPr>
          <p:nvPr>
            <p:ph type="subTitle" idx="1"/>
          </p:nvPr>
        </p:nvSpPr>
        <p:spPr>
          <a:xfrm>
            <a:off x="1980750" y="2593350"/>
            <a:ext cx="5182500" cy="119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03" name="Google Shape;803;p28"/>
          <p:cNvGrpSpPr/>
          <p:nvPr/>
        </p:nvGrpSpPr>
        <p:grpSpPr>
          <a:xfrm rot="2700000">
            <a:off x="7573516" y="413994"/>
            <a:ext cx="1252474" cy="770935"/>
            <a:chOff x="230550" y="540800"/>
            <a:chExt cx="7068100" cy="4350625"/>
          </a:xfrm>
        </p:grpSpPr>
        <p:sp>
          <p:nvSpPr>
            <p:cNvPr id="804" name="Google Shape;804;p28"/>
            <p:cNvSpPr/>
            <p:nvPr/>
          </p:nvSpPr>
          <p:spPr>
            <a:xfrm>
              <a:off x="586225" y="1135100"/>
              <a:ext cx="5970800" cy="3170700"/>
            </a:xfrm>
            <a:custGeom>
              <a:avLst/>
              <a:gdLst/>
              <a:ahLst/>
              <a:cxnLst/>
              <a:rect l="l" t="t" r="r" b="b"/>
              <a:pathLst>
                <a:path w="238832" h="126828" extrusionOk="0">
                  <a:moveTo>
                    <a:pt x="147430" y="0"/>
                  </a:moveTo>
                  <a:cubicBezTo>
                    <a:pt x="129460" y="0"/>
                    <a:pt x="111525" y="1437"/>
                    <a:pt x="93838" y="4572"/>
                  </a:cubicBezTo>
                  <a:cubicBezTo>
                    <a:pt x="66897" y="9112"/>
                    <a:pt x="39351" y="18193"/>
                    <a:pt x="21795" y="38777"/>
                  </a:cubicBezTo>
                  <a:cubicBezTo>
                    <a:pt x="3935" y="59360"/>
                    <a:pt x="0" y="93868"/>
                    <a:pt x="19373" y="112636"/>
                  </a:cubicBezTo>
                  <a:cubicBezTo>
                    <a:pt x="30101" y="123179"/>
                    <a:pt x="44899" y="126827"/>
                    <a:pt x="60242" y="126827"/>
                  </a:cubicBezTo>
                  <a:cubicBezTo>
                    <a:pt x="70009" y="126827"/>
                    <a:pt x="79996" y="125349"/>
                    <a:pt x="89297" y="123230"/>
                  </a:cubicBezTo>
                  <a:cubicBezTo>
                    <a:pt x="140454" y="111425"/>
                    <a:pt x="187372" y="85695"/>
                    <a:pt x="224907" y="49069"/>
                  </a:cubicBezTo>
                  <a:cubicBezTo>
                    <a:pt x="230659" y="44225"/>
                    <a:pt x="234896" y="37869"/>
                    <a:pt x="237318" y="30604"/>
                  </a:cubicBezTo>
                  <a:cubicBezTo>
                    <a:pt x="238832" y="23339"/>
                    <a:pt x="235502" y="14258"/>
                    <a:pt x="228237" y="12442"/>
                  </a:cubicBezTo>
                  <a:lnTo>
                    <a:pt x="238529" y="11231"/>
                  </a:lnTo>
                  <a:cubicBezTo>
                    <a:pt x="208771" y="4173"/>
                    <a:pt x="178051" y="0"/>
                    <a:pt x="147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4642425" y="1607425"/>
              <a:ext cx="1346475" cy="911050"/>
            </a:xfrm>
            <a:custGeom>
              <a:avLst/>
              <a:gdLst/>
              <a:ahLst/>
              <a:cxnLst/>
              <a:rect l="l" t="t" r="r" b="b"/>
              <a:pathLst>
                <a:path w="53859" h="36442" extrusionOk="0">
                  <a:moveTo>
                    <a:pt x="25027" y="0"/>
                  </a:moveTo>
                  <a:cubicBezTo>
                    <a:pt x="21459" y="0"/>
                    <a:pt x="17935" y="473"/>
                    <a:pt x="14530" y="1419"/>
                  </a:cubicBezTo>
                  <a:cubicBezTo>
                    <a:pt x="9081" y="2933"/>
                    <a:pt x="4238" y="6868"/>
                    <a:pt x="2119" y="12316"/>
                  </a:cubicBezTo>
                  <a:cubicBezTo>
                    <a:pt x="0" y="19884"/>
                    <a:pt x="2724" y="27754"/>
                    <a:pt x="9384" y="31992"/>
                  </a:cubicBezTo>
                  <a:cubicBezTo>
                    <a:pt x="13834" y="34958"/>
                    <a:pt x="19025" y="36442"/>
                    <a:pt x="24335" y="36442"/>
                  </a:cubicBezTo>
                  <a:cubicBezTo>
                    <a:pt x="26611" y="36442"/>
                    <a:pt x="28908" y="36169"/>
                    <a:pt x="31178" y="35624"/>
                  </a:cubicBezTo>
                  <a:cubicBezTo>
                    <a:pt x="38443" y="33808"/>
                    <a:pt x="45405" y="31084"/>
                    <a:pt x="52065" y="27451"/>
                  </a:cubicBezTo>
                  <a:cubicBezTo>
                    <a:pt x="53859" y="22885"/>
                    <a:pt x="53280" y="18142"/>
                    <a:pt x="50944" y="14408"/>
                  </a:cubicBezTo>
                  <a:lnTo>
                    <a:pt x="50944" y="14408"/>
                  </a:lnTo>
                  <a:lnTo>
                    <a:pt x="53578" y="16251"/>
                  </a:lnTo>
                  <a:cubicBezTo>
                    <a:pt x="53578" y="11106"/>
                    <a:pt x="50551" y="6262"/>
                    <a:pt x="46011" y="4143"/>
                  </a:cubicBezTo>
                  <a:cubicBezTo>
                    <a:pt x="41470" y="1722"/>
                    <a:pt x="36627" y="511"/>
                    <a:pt x="31481" y="511"/>
                  </a:cubicBezTo>
                  <a:cubicBezTo>
                    <a:pt x="29324" y="171"/>
                    <a:pt x="27168" y="0"/>
                    <a:pt x="25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1456475" y="1836850"/>
              <a:ext cx="2467050" cy="1896350"/>
            </a:xfrm>
            <a:custGeom>
              <a:avLst/>
              <a:gdLst/>
              <a:ahLst/>
              <a:cxnLst/>
              <a:rect l="l" t="t" r="r" b="b"/>
              <a:pathLst>
                <a:path w="98682" h="75854" extrusionOk="0">
                  <a:moveTo>
                    <a:pt x="59123" y="1"/>
                  </a:moveTo>
                  <a:cubicBezTo>
                    <a:pt x="36047" y="1"/>
                    <a:pt x="13794" y="13701"/>
                    <a:pt x="4541" y="37042"/>
                  </a:cubicBezTo>
                  <a:cubicBezTo>
                    <a:pt x="1" y="48847"/>
                    <a:pt x="304" y="64587"/>
                    <a:pt x="10898" y="71550"/>
                  </a:cubicBezTo>
                  <a:cubicBezTo>
                    <a:pt x="15890" y="74323"/>
                    <a:pt x="21643" y="75825"/>
                    <a:pt x="27460" y="75825"/>
                  </a:cubicBezTo>
                  <a:cubicBezTo>
                    <a:pt x="27993" y="75825"/>
                    <a:pt x="28527" y="75813"/>
                    <a:pt x="29060" y="75787"/>
                  </a:cubicBezTo>
                  <a:cubicBezTo>
                    <a:pt x="30512" y="75831"/>
                    <a:pt x="31977" y="75854"/>
                    <a:pt x="33450" y="75854"/>
                  </a:cubicBezTo>
                  <a:cubicBezTo>
                    <a:pt x="52546" y="75854"/>
                    <a:pt x="73019" y="71958"/>
                    <a:pt x="85665" y="57625"/>
                  </a:cubicBezTo>
                  <a:cubicBezTo>
                    <a:pt x="98076" y="42188"/>
                    <a:pt x="98682" y="20393"/>
                    <a:pt x="87179" y="4653"/>
                  </a:cubicBezTo>
                  <a:lnTo>
                    <a:pt x="87179" y="4653"/>
                  </a:lnTo>
                  <a:lnTo>
                    <a:pt x="88995" y="8285"/>
                  </a:lnTo>
                  <a:cubicBezTo>
                    <a:pt x="79568" y="2648"/>
                    <a:pt x="69266" y="1"/>
                    <a:pt x="59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30550" y="540800"/>
              <a:ext cx="7068100" cy="4350625"/>
            </a:xfrm>
            <a:custGeom>
              <a:avLst/>
              <a:gdLst/>
              <a:ahLst/>
              <a:cxnLst/>
              <a:rect l="l" t="t" r="r" b="b"/>
              <a:pathLst>
                <a:path w="282724" h="174025" extrusionOk="0">
                  <a:moveTo>
                    <a:pt x="161578" y="20315"/>
                  </a:moveTo>
                  <a:cubicBezTo>
                    <a:pt x="163667" y="20315"/>
                    <a:pt x="165768" y="21004"/>
                    <a:pt x="167697" y="22290"/>
                  </a:cubicBezTo>
                  <a:lnTo>
                    <a:pt x="156194" y="21987"/>
                  </a:lnTo>
                  <a:cubicBezTo>
                    <a:pt x="157897" y="20852"/>
                    <a:pt x="159734" y="20315"/>
                    <a:pt x="161578" y="20315"/>
                  </a:cubicBezTo>
                  <a:close/>
                  <a:moveTo>
                    <a:pt x="188735" y="19414"/>
                  </a:moveTo>
                  <a:cubicBezTo>
                    <a:pt x="191232" y="19414"/>
                    <a:pt x="193578" y="20322"/>
                    <a:pt x="195848" y="22290"/>
                  </a:cubicBezTo>
                  <a:lnTo>
                    <a:pt x="195926" y="22329"/>
                  </a:lnTo>
                  <a:lnTo>
                    <a:pt x="195926" y="22329"/>
                  </a:lnTo>
                  <a:cubicBezTo>
                    <a:pt x="193613" y="22725"/>
                    <a:pt x="191299" y="22937"/>
                    <a:pt x="188986" y="22937"/>
                  </a:cubicBezTo>
                  <a:cubicBezTo>
                    <a:pt x="186228" y="22937"/>
                    <a:pt x="183471" y="22636"/>
                    <a:pt x="180713" y="21987"/>
                  </a:cubicBezTo>
                  <a:cubicBezTo>
                    <a:pt x="183589" y="20322"/>
                    <a:pt x="186237" y="19414"/>
                    <a:pt x="188735" y="19414"/>
                  </a:cubicBezTo>
                  <a:close/>
                  <a:moveTo>
                    <a:pt x="135512" y="20371"/>
                  </a:moveTo>
                  <a:cubicBezTo>
                    <a:pt x="137247" y="20371"/>
                    <a:pt x="138965" y="20987"/>
                    <a:pt x="140454" y="22290"/>
                  </a:cubicBezTo>
                  <a:cubicBezTo>
                    <a:pt x="138459" y="22733"/>
                    <a:pt x="136465" y="23014"/>
                    <a:pt x="134471" y="23014"/>
                  </a:cubicBezTo>
                  <a:cubicBezTo>
                    <a:pt x="133741" y="23014"/>
                    <a:pt x="133011" y="22976"/>
                    <a:pt x="132281" y="22895"/>
                  </a:cubicBezTo>
                  <a:cubicBezTo>
                    <a:pt x="131675" y="22895"/>
                    <a:pt x="131373" y="22592"/>
                    <a:pt x="131373" y="21987"/>
                  </a:cubicBezTo>
                  <a:cubicBezTo>
                    <a:pt x="131373" y="21382"/>
                    <a:pt x="131675" y="21079"/>
                    <a:pt x="132281" y="21079"/>
                  </a:cubicBezTo>
                  <a:cubicBezTo>
                    <a:pt x="133330" y="20613"/>
                    <a:pt x="134424" y="20371"/>
                    <a:pt x="135512" y="20371"/>
                  </a:cubicBezTo>
                  <a:close/>
                  <a:moveTo>
                    <a:pt x="211245" y="20350"/>
                  </a:moveTo>
                  <a:cubicBezTo>
                    <a:pt x="213164" y="20350"/>
                    <a:pt x="215089" y="20959"/>
                    <a:pt x="216734" y="21987"/>
                  </a:cubicBezTo>
                  <a:cubicBezTo>
                    <a:pt x="217037" y="22290"/>
                    <a:pt x="217643" y="22290"/>
                    <a:pt x="217643" y="23198"/>
                  </a:cubicBezTo>
                  <a:cubicBezTo>
                    <a:pt x="217340" y="24106"/>
                    <a:pt x="216734" y="24106"/>
                    <a:pt x="215826" y="24106"/>
                  </a:cubicBezTo>
                  <a:cubicBezTo>
                    <a:pt x="212799" y="23803"/>
                    <a:pt x="209772" y="23803"/>
                    <a:pt x="206443" y="23501"/>
                  </a:cubicBezTo>
                  <a:cubicBezTo>
                    <a:pt x="206140" y="23501"/>
                    <a:pt x="205837" y="22895"/>
                    <a:pt x="205534" y="22592"/>
                  </a:cubicBezTo>
                  <a:cubicBezTo>
                    <a:pt x="205534" y="22290"/>
                    <a:pt x="205837" y="21684"/>
                    <a:pt x="206140" y="21382"/>
                  </a:cubicBezTo>
                  <a:cubicBezTo>
                    <a:pt x="206745" y="21079"/>
                    <a:pt x="207653" y="20776"/>
                    <a:pt x="208561" y="20776"/>
                  </a:cubicBezTo>
                  <a:cubicBezTo>
                    <a:pt x="209435" y="20485"/>
                    <a:pt x="210339" y="20350"/>
                    <a:pt x="211245" y="20350"/>
                  </a:cubicBezTo>
                  <a:close/>
                  <a:moveTo>
                    <a:pt x="231020" y="22765"/>
                  </a:moveTo>
                  <a:cubicBezTo>
                    <a:pt x="232879" y="22765"/>
                    <a:pt x="234686" y="23639"/>
                    <a:pt x="235805" y="25317"/>
                  </a:cubicBezTo>
                  <a:cubicBezTo>
                    <a:pt x="235502" y="25619"/>
                    <a:pt x="235199" y="26528"/>
                    <a:pt x="235199" y="26528"/>
                  </a:cubicBezTo>
                  <a:cubicBezTo>
                    <a:pt x="232475" y="26528"/>
                    <a:pt x="230053" y="25922"/>
                    <a:pt x="227632" y="25014"/>
                  </a:cubicBezTo>
                  <a:cubicBezTo>
                    <a:pt x="227329" y="24711"/>
                    <a:pt x="227329" y="24106"/>
                    <a:pt x="227632" y="23803"/>
                  </a:cubicBezTo>
                  <a:cubicBezTo>
                    <a:pt x="228678" y="23105"/>
                    <a:pt x="229859" y="22765"/>
                    <a:pt x="231020" y="22765"/>
                  </a:cubicBezTo>
                  <a:close/>
                  <a:moveTo>
                    <a:pt x="111010" y="22631"/>
                  </a:moveTo>
                  <a:cubicBezTo>
                    <a:pt x="112480" y="22631"/>
                    <a:pt x="113997" y="23040"/>
                    <a:pt x="115632" y="23803"/>
                  </a:cubicBezTo>
                  <a:cubicBezTo>
                    <a:pt x="113816" y="25619"/>
                    <a:pt x="112000" y="25014"/>
                    <a:pt x="110184" y="25619"/>
                  </a:cubicBezTo>
                  <a:cubicBezTo>
                    <a:pt x="108367" y="25922"/>
                    <a:pt x="106551" y="26225"/>
                    <a:pt x="103221" y="26830"/>
                  </a:cubicBezTo>
                  <a:cubicBezTo>
                    <a:pt x="105933" y="23925"/>
                    <a:pt x="108397" y="22631"/>
                    <a:pt x="111010" y="22631"/>
                  </a:cubicBezTo>
                  <a:close/>
                  <a:moveTo>
                    <a:pt x="90811" y="27436"/>
                  </a:moveTo>
                  <a:lnTo>
                    <a:pt x="90811" y="27436"/>
                  </a:lnTo>
                  <a:cubicBezTo>
                    <a:pt x="87714" y="29758"/>
                    <a:pt x="84178" y="31201"/>
                    <a:pt x="80389" y="31201"/>
                  </a:cubicBezTo>
                  <a:cubicBezTo>
                    <a:pt x="79733" y="31201"/>
                    <a:pt x="79070" y="31157"/>
                    <a:pt x="78400" y="31068"/>
                  </a:cubicBezTo>
                  <a:cubicBezTo>
                    <a:pt x="81730" y="26830"/>
                    <a:pt x="86270" y="28041"/>
                    <a:pt x="90811" y="27436"/>
                  </a:cubicBezTo>
                  <a:close/>
                  <a:moveTo>
                    <a:pt x="250724" y="29914"/>
                  </a:moveTo>
                  <a:cubicBezTo>
                    <a:pt x="251333" y="29914"/>
                    <a:pt x="251946" y="30082"/>
                    <a:pt x="252453" y="30463"/>
                  </a:cubicBezTo>
                  <a:cubicBezTo>
                    <a:pt x="253059" y="30765"/>
                    <a:pt x="253967" y="31673"/>
                    <a:pt x="253967" y="32884"/>
                  </a:cubicBezTo>
                  <a:cubicBezTo>
                    <a:pt x="253967" y="33412"/>
                    <a:pt x="253353" y="33735"/>
                    <a:pt x="252542" y="33735"/>
                  </a:cubicBezTo>
                  <a:cubicBezTo>
                    <a:pt x="251958" y="33735"/>
                    <a:pt x="251271" y="33567"/>
                    <a:pt x="250637" y="33187"/>
                  </a:cubicBezTo>
                  <a:cubicBezTo>
                    <a:pt x="250032" y="32279"/>
                    <a:pt x="249123" y="31673"/>
                    <a:pt x="248518" y="30765"/>
                  </a:cubicBezTo>
                  <a:cubicBezTo>
                    <a:pt x="249046" y="30238"/>
                    <a:pt x="249880" y="29914"/>
                    <a:pt x="250724" y="29914"/>
                  </a:cubicBezTo>
                  <a:close/>
                  <a:moveTo>
                    <a:pt x="61751" y="36517"/>
                  </a:moveTo>
                  <a:cubicBezTo>
                    <a:pt x="62357" y="36517"/>
                    <a:pt x="62659" y="36819"/>
                    <a:pt x="62962" y="37425"/>
                  </a:cubicBezTo>
                  <a:cubicBezTo>
                    <a:pt x="62962" y="37727"/>
                    <a:pt x="62659" y="38333"/>
                    <a:pt x="62357" y="38636"/>
                  </a:cubicBezTo>
                  <a:cubicBezTo>
                    <a:pt x="57514" y="40149"/>
                    <a:pt x="54184" y="44084"/>
                    <a:pt x="49038" y="45295"/>
                  </a:cubicBezTo>
                  <a:cubicBezTo>
                    <a:pt x="51157" y="39846"/>
                    <a:pt x="56000" y="36517"/>
                    <a:pt x="61751" y="36517"/>
                  </a:cubicBezTo>
                  <a:close/>
                  <a:moveTo>
                    <a:pt x="49038" y="45295"/>
                  </a:moveTo>
                  <a:cubicBezTo>
                    <a:pt x="48735" y="45598"/>
                    <a:pt x="49341" y="45900"/>
                    <a:pt x="48735" y="45900"/>
                  </a:cubicBezTo>
                  <a:cubicBezTo>
                    <a:pt x="48433" y="45900"/>
                    <a:pt x="48433" y="45598"/>
                    <a:pt x="49038" y="45295"/>
                  </a:cubicBezTo>
                  <a:close/>
                  <a:moveTo>
                    <a:pt x="259415" y="43176"/>
                  </a:moveTo>
                  <a:lnTo>
                    <a:pt x="259415" y="43176"/>
                  </a:lnTo>
                  <a:cubicBezTo>
                    <a:pt x="260538" y="45421"/>
                    <a:pt x="260880" y="47927"/>
                    <a:pt x="259959" y="50451"/>
                  </a:cubicBezTo>
                  <a:lnTo>
                    <a:pt x="259959" y="50451"/>
                  </a:lnTo>
                  <a:cubicBezTo>
                    <a:pt x="259716" y="47965"/>
                    <a:pt x="259696" y="45700"/>
                    <a:pt x="259415" y="43176"/>
                  </a:cubicBezTo>
                  <a:close/>
                  <a:moveTo>
                    <a:pt x="257599" y="62246"/>
                  </a:moveTo>
                  <a:lnTo>
                    <a:pt x="257599" y="62246"/>
                  </a:lnTo>
                  <a:cubicBezTo>
                    <a:pt x="259113" y="65576"/>
                    <a:pt x="258507" y="69511"/>
                    <a:pt x="256086" y="72235"/>
                  </a:cubicBezTo>
                  <a:cubicBezTo>
                    <a:pt x="253967" y="75262"/>
                    <a:pt x="250637" y="77684"/>
                    <a:pt x="247005" y="78289"/>
                  </a:cubicBezTo>
                  <a:cubicBezTo>
                    <a:pt x="249729" y="74657"/>
                    <a:pt x="251848" y="71933"/>
                    <a:pt x="253361" y="69814"/>
                  </a:cubicBezTo>
                  <a:cubicBezTo>
                    <a:pt x="254572" y="67392"/>
                    <a:pt x="256086" y="64970"/>
                    <a:pt x="257599" y="62246"/>
                  </a:cubicBezTo>
                  <a:close/>
                  <a:moveTo>
                    <a:pt x="240951" y="84041"/>
                  </a:moveTo>
                  <a:cubicBezTo>
                    <a:pt x="240951" y="84041"/>
                    <a:pt x="241253" y="84343"/>
                    <a:pt x="241253" y="84343"/>
                  </a:cubicBezTo>
                  <a:cubicBezTo>
                    <a:pt x="241253" y="84646"/>
                    <a:pt x="240951" y="84949"/>
                    <a:pt x="240951" y="84949"/>
                  </a:cubicBezTo>
                  <a:cubicBezTo>
                    <a:pt x="240648" y="84949"/>
                    <a:pt x="240345" y="84646"/>
                    <a:pt x="240345" y="84343"/>
                  </a:cubicBezTo>
                  <a:cubicBezTo>
                    <a:pt x="240648" y="84343"/>
                    <a:pt x="240648" y="84041"/>
                    <a:pt x="240951" y="84041"/>
                  </a:cubicBezTo>
                  <a:close/>
                  <a:moveTo>
                    <a:pt x="39849" y="51592"/>
                  </a:moveTo>
                  <a:cubicBezTo>
                    <a:pt x="40077" y="51592"/>
                    <a:pt x="40314" y="51610"/>
                    <a:pt x="40562" y="51652"/>
                  </a:cubicBezTo>
                  <a:cubicBezTo>
                    <a:pt x="40562" y="52862"/>
                    <a:pt x="39957" y="53771"/>
                    <a:pt x="39351" y="54376"/>
                  </a:cubicBezTo>
                  <a:cubicBezTo>
                    <a:pt x="33903" y="59219"/>
                    <a:pt x="29665" y="64970"/>
                    <a:pt x="26638" y="71327"/>
                  </a:cubicBezTo>
                  <a:cubicBezTo>
                    <a:pt x="26362" y="72432"/>
                    <a:pt x="25834" y="73788"/>
                    <a:pt x="24365" y="73788"/>
                  </a:cubicBezTo>
                  <a:cubicBezTo>
                    <a:pt x="24223" y="73788"/>
                    <a:pt x="24073" y="73775"/>
                    <a:pt x="23914" y="73749"/>
                  </a:cubicBezTo>
                  <a:lnTo>
                    <a:pt x="23914" y="73749"/>
                  </a:lnTo>
                  <a:cubicBezTo>
                    <a:pt x="24519" y="74657"/>
                    <a:pt x="24822" y="75565"/>
                    <a:pt x="24519" y="76776"/>
                  </a:cubicBezTo>
                  <a:cubicBezTo>
                    <a:pt x="23006" y="81316"/>
                    <a:pt x="21492" y="86159"/>
                    <a:pt x="20281" y="91003"/>
                  </a:cubicBezTo>
                  <a:cubicBezTo>
                    <a:pt x="16952" y="88278"/>
                    <a:pt x="15741" y="86462"/>
                    <a:pt x="16346" y="84041"/>
                  </a:cubicBezTo>
                  <a:cubicBezTo>
                    <a:pt x="17860" y="79803"/>
                    <a:pt x="19070" y="75565"/>
                    <a:pt x="23914" y="73749"/>
                  </a:cubicBezTo>
                  <a:cubicBezTo>
                    <a:pt x="24519" y="70722"/>
                    <a:pt x="25427" y="67695"/>
                    <a:pt x="26033" y="64365"/>
                  </a:cubicBezTo>
                  <a:cubicBezTo>
                    <a:pt x="26335" y="58614"/>
                    <a:pt x="30573" y="54073"/>
                    <a:pt x="36022" y="52862"/>
                  </a:cubicBezTo>
                  <a:cubicBezTo>
                    <a:pt x="37328" y="52340"/>
                    <a:pt x="38409" y="51592"/>
                    <a:pt x="39849" y="51592"/>
                  </a:cubicBezTo>
                  <a:close/>
                  <a:moveTo>
                    <a:pt x="237687" y="86157"/>
                  </a:moveTo>
                  <a:cubicBezTo>
                    <a:pt x="238122" y="86157"/>
                    <a:pt x="238600" y="86248"/>
                    <a:pt x="239134" y="86462"/>
                  </a:cubicBezTo>
                  <a:cubicBezTo>
                    <a:pt x="238529" y="88884"/>
                    <a:pt x="237015" y="90700"/>
                    <a:pt x="235199" y="92213"/>
                  </a:cubicBezTo>
                  <a:cubicBezTo>
                    <a:pt x="232086" y="95327"/>
                    <a:pt x="228083" y="96884"/>
                    <a:pt x="223762" y="96884"/>
                  </a:cubicBezTo>
                  <a:cubicBezTo>
                    <a:pt x="223042" y="96884"/>
                    <a:pt x="222313" y="96840"/>
                    <a:pt x="221578" y="96754"/>
                  </a:cubicBezTo>
                  <a:cubicBezTo>
                    <a:pt x="226118" y="93424"/>
                    <a:pt x="229448" y="91003"/>
                    <a:pt x="233080" y="88884"/>
                  </a:cubicBezTo>
                  <a:cubicBezTo>
                    <a:pt x="234576" y="88136"/>
                    <a:pt x="235661" y="86157"/>
                    <a:pt x="237687" y="86157"/>
                  </a:cubicBezTo>
                  <a:close/>
                  <a:moveTo>
                    <a:pt x="215221" y="101294"/>
                  </a:moveTo>
                  <a:lnTo>
                    <a:pt x="213707" y="103111"/>
                  </a:lnTo>
                  <a:cubicBezTo>
                    <a:pt x="210007" y="110227"/>
                    <a:pt x="202558" y="114667"/>
                    <a:pt x="194634" y="114667"/>
                  </a:cubicBezTo>
                  <a:cubicBezTo>
                    <a:pt x="194132" y="114667"/>
                    <a:pt x="193628" y="114649"/>
                    <a:pt x="193124" y="114613"/>
                  </a:cubicBezTo>
                  <a:cubicBezTo>
                    <a:pt x="192821" y="113100"/>
                    <a:pt x="194335" y="112494"/>
                    <a:pt x="195243" y="111889"/>
                  </a:cubicBezTo>
                  <a:cubicBezTo>
                    <a:pt x="200086" y="108862"/>
                    <a:pt x="205232" y="106138"/>
                    <a:pt x="210075" y="103111"/>
                  </a:cubicBezTo>
                  <a:cubicBezTo>
                    <a:pt x="211588" y="101900"/>
                    <a:pt x="213102" y="101294"/>
                    <a:pt x="215221" y="101294"/>
                  </a:cubicBezTo>
                  <a:close/>
                  <a:moveTo>
                    <a:pt x="18203" y="102124"/>
                  </a:moveTo>
                  <a:cubicBezTo>
                    <a:pt x="18758" y="102124"/>
                    <a:pt x="19373" y="102666"/>
                    <a:pt x="19373" y="103413"/>
                  </a:cubicBezTo>
                  <a:cubicBezTo>
                    <a:pt x="19965" y="107850"/>
                    <a:pt x="20556" y="112286"/>
                    <a:pt x="21148" y="117005"/>
                  </a:cubicBezTo>
                  <a:lnTo>
                    <a:pt x="21148" y="117005"/>
                  </a:lnTo>
                  <a:cubicBezTo>
                    <a:pt x="19051" y="115494"/>
                    <a:pt x="17551" y="113387"/>
                    <a:pt x="16649" y="110981"/>
                  </a:cubicBezTo>
                  <a:cubicBezTo>
                    <a:pt x="15438" y="108862"/>
                    <a:pt x="15135" y="106138"/>
                    <a:pt x="16346" y="103413"/>
                  </a:cubicBezTo>
                  <a:cubicBezTo>
                    <a:pt x="16649" y="102808"/>
                    <a:pt x="16952" y="102203"/>
                    <a:pt x="17860" y="102203"/>
                  </a:cubicBezTo>
                  <a:cubicBezTo>
                    <a:pt x="17967" y="102149"/>
                    <a:pt x="18084" y="102124"/>
                    <a:pt x="18203" y="102124"/>
                  </a:cubicBezTo>
                  <a:close/>
                  <a:moveTo>
                    <a:pt x="184951" y="118246"/>
                  </a:moveTo>
                  <a:cubicBezTo>
                    <a:pt x="185171" y="119125"/>
                    <a:pt x="184592" y="119046"/>
                    <a:pt x="184143" y="119053"/>
                  </a:cubicBezTo>
                  <a:lnTo>
                    <a:pt x="184143" y="119053"/>
                  </a:lnTo>
                  <a:lnTo>
                    <a:pt x="184951" y="118246"/>
                  </a:lnTo>
                  <a:close/>
                  <a:moveTo>
                    <a:pt x="184043" y="119154"/>
                  </a:moveTo>
                  <a:cubicBezTo>
                    <a:pt x="182832" y="123089"/>
                    <a:pt x="179805" y="126116"/>
                    <a:pt x="176172" y="127629"/>
                  </a:cubicBezTo>
                  <a:cubicBezTo>
                    <a:pt x="172782" y="129567"/>
                    <a:pt x="169198" y="130535"/>
                    <a:pt x="165420" y="130535"/>
                  </a:cubicBezTo>
                  <a:cubicBezTo>
                    <a:pt x="164476" y="130535"/>
                    <a:pt x="163520" y="130475"/>
                    <a:pt x="162551" y="130354"/>
                  </a:cubicBezTo>
                  <a:cubicBezTo>
                    <a:pt x="169210" y="125510"/>
                    <a:pt x="176172" y="121878"/>
                    <a:pt x="183740" y="119456"/>
                  </a:cubicBezTo>
                  <a:lnTo>
                    <a:pt x="184043" y="119154"/>
                  </a:lnTo>
                  <a:close/>
                  <a:moveTo>
                    <a:pt x="24216" y="123997"/>
                  </a:moveTo>
                  <a:cubicBezTo>
                    <a:pt x="27849" y="125813"/>
                    <a:pt x="28454" y="129446"/>
                    <a:pt x="30876" y="131564"/>
                  </a:cubicBezTo>
                  <a:cubicBezTo>
                    <a:pt x="33486" y="133885"/>
                    <a:pt x="35540" y="136205"/>
                    <a:pt x="37838" y="138525"/>
                  </a:cubicBezTo>
                  <a:lnTo>
                    <a:pt x="37838" y="138525"/>
                  </a:lnTo>
                  <a:cubicBezTo>
                    <a:pt x="29265" y="138421"/>
                    <a:pt x="25114" y="133870"/>
                    <a:pt x="24216" y="123997"/>
                  </a:cubicBezTo>
                  <a:close/>
                  <a:moveTo>
                    <a:pt x="150746" y="134894"/>
                  </a:moveTo>
                  <a:cubicBezTo>
                    <a:pt x="148600" y="138112"/>
                    <a:pt x="145029" y="140143"/>
                    <a:pt x="141084" y="140143"/>
                  </a:cubicBezTo>
                  <a:cubicBezTo>
                    <a:pt x="140577" y="140143"/>
                    <a:pt x="140063" y="140109"/>
                    <a:pt x="139546" y="140040"/>
                  </a:cubicBezTo>
                  <a:lnTo>
                    <a:pt x="150746" y="134894"/>
                  </a:lnTo>
                  <a:close/>
                  <a:moveTo>
                    <a:pt x="159333" y="26571"/>
                  </a:moveTo>
                  <a:cubicBezTo>
                    <a:pt x="162525" y="26571"/>
                    <a:pt x="165716" y="26643"/>
                    <a:pt x="168908" y="26830"/>
                  </a:cubicBezTo>
                  <a:cubicBezTo>
                    <a:pt x="171961" y="27183"/>
                    <a:pt x="175015" y="27262"/>
                    <a:pt x="178051" y="27262"/>
                  </a:cubicBezTo>
                  <a:cubicBezTo>
                    <a:pt x="180515" y="27262"/>
                    <a:pt x="182967" y="27210"/>
                    <a:pt x="185399" y="27210"/>
                  </a:cubicBezTo>
                  <a:cubicBezTo>
                    <a:pt x="187692" y="27210"/>
                    <a:pt x="189967" y="27256"/>
                    <a:pt x="192216" y="27436"/>
                  </a:cubicBezTo>
                  <a:cubicBezTo>
                    <a:pt x="203416" y="28041"/>
                    <a:pt x="214616" y="28041"/>
                    <a:pt x="226118" y="29857"/>
                  </a:cubicBezTo>
                  <a:cubicBezTo>
                    <a:pt x="231264" y="30463"/>
                    <a:pt x="236410" y="31673"/>
                    <a:pt x="241556" y="33187"/>
                  </a:cubicBezTo>
                  <a:cubicBezTo>
                    <a:pt x="246399" y="34398"/>
                    <a:pt x="250334" y="38333"/>
                    <a:pt x="251848" y="43176"/>
                  </a:cubicBezTo>
                  <a:cubicBezTo>
                    <a:pt x="252453" y="45598"/>
                    <a:pt x="254875" y="46808"/>
                    <a:pt x="254875" y="49533"/>
                  </a:cubicBezTo>
                  <a:cubicBezTo>
                    <a:pt x="254572" y="52257"/>
                    <a:pt x="253967" y="55284"/>
                    <a:pt x="253361" y="58008"/>
                  </a:cubicBezTo>
                  <a:cubicBezTo>
                    <a:pt x="251545" y="64062"/>
                    <a:pt x="248518" y="69814"/>
                    <a:pt x="243675" y="74051"/>
                  </a:cubicBezTo>
                  <a:cubicBezTo>
                    <a:pt x="240042" y="77987"/>
                    <a:pt x="235805" y="81619"/>
                    <a:pt x="231264" y="84646"/>
                  </a:cubicBezTo>
                  <a:cubicBezTo>
                    <a:pt x="210983" y="97965"/>
                    <a:pt x="190097" y="110375"/>
                    <a:pt x="168605" y="121273"/>
                  </a:cubicBezTo>
                  <a:cubicBezTo>
                    <a:pt x="155286" y="127629"/>
                    <a:pt x="142270" y="134289"/>
                    <a:pt x="128346" y="139435"/>
                  </a:cubicBezTo>
                  <a:cubicBezTo>
                    <a:pt x="118962" y="143672"/>
                    <a:pt x="108973" y="146094"/>
                    <a:pt x="98984" y="147608"/>
                  </a:cubicBezTo>
                  <a:cubicBezTo>
                    <a:pt x="94591" y="148218"/>
                    <a:pt x="90198" y="148533"/>
                    <a:pt x="85825" y="148533"/>
                  </a:cubicBezTo>
                  <a:cubicBezTo>
                    <a:pt x="79350" y="148533"/>
                    <a:pt x="72918" y="147842"/>
                    <a:pt x="66595" y="146397"/>
                  </a:cubicBezTo>
                  <a:cubicBezTo>
                    <a:pt x="58119" y="144581"/>
                    <a:pt x="49946" y="141251"/>
                    <a:pt x="42984" y="136105"/>
                  </a:cubicBezTo>
                  <a:cubicBezTo>
                    <a:pt x="28757" y="127024"/>
                    <a:pt x="21492" y="110073"/>
                    <a:pt x="24519" y="93424"/>
                  </a:cubicBezTo>
                  <a:cubicBezTo>
                    <a:pt x="27849" y="70116"/>
                    <a:pt x="41168" y="54376"/>
                    <a:pt x="61751" y="43781"/>
                  </a:cubicBezTo>
                  <a:cubicBezTo>
                    <a:pt x="69924" y="39544"/>
                    <a:pt x="78703" y="36214"/>
                    <a:pt x="87481" y="34398"/>
                  </a:cubicBezTo>
                  <a:cubicBezTo>
                    <a:pt x="104130" y="30160"/>
                    <a:pt x="121081" y="27738"/>
                    <a:pt x="138032" y="27133"/>
                  </a:cubicBezTo>
                  <a:cubicBezTo>
                    <a:pt x="145132" y="26924"/>
                    <a:pt x="152233" y="26571"/>
                    <a:pt x="159333" y="26571"/>
                  </a:cubicBezTo>
                  <a:close/>
                  <a:moveTo>
                    <a:pt x="121989" y="147002"/>
                  </a:moveTo>
                  <a:lnTo>
                    <a:pt x="121989" y="147002"/>
                  </a:lnTo>
                  <a:cubicBezTo>
                    <a:pt x="118550" y="150441"/>
                    <a:pt x="113723" y="152262"/>
                    <a:pt x="108923" y="152262"/>
                  </a:cubicBezTo>
                  <a:cubicBezTo>
                    <a:pt x="108232" y="152262"/>
                    <a:pt x="107540" y="152224"/>
                    <a:pt x="106854" y="152148"/>
                  </a:cubicBezTo>
                  <a:lnTo>
                    <a:pt x="107157" y="152148"/>
                  </a:lnTo>
                  <a:cubicBezTo>
                    <a:pt x="109275" y="150635"/>
                    <a:pt x="111697" y="149424"/>
                    <a:pt x="114421" y="148818"/>
                  </a:cubicBezTo>
                  <a:lnTo>
                    <a:pt x="121989" y="147002"/>
                  </a:lnTo>
                  <a:close/>
                  <a:moveTo>
                    <a:pt x="45337" y="143389"/>
                  </a:moveTo>
                  <a:cubicBezTo>
                    <a:pt x="46864" y="143389"/>
                    <a:pt x="47859" y="144412"/>
                    <a:pt x="49038" y="144883"/>
                  </a:cubicBezTo>
                  <a:cubicBezTo>
                    <a:pt x="50854" y="145791"/>
                    <a:pt x="52670" y="146699"/>
                    <a:pt x="54184" y="147305"/>
                  </a:cubicBezTo>
                  <a:cubicBezTo>
                    <a:pt x="55395" y="147910"/>
                    <a:pt x="56908" y="148516"/>
                    <a:pt x="58422" y="149121"/>
                  </a:cubicBezTo>
                  <a:cubicBezTo>
                    <a:pt x="60238" y="149424"/>
                    <a:pt x="62054" y="150029"/>
                    <a:pt x="64778" y="150937"/>
                  </a:cubicBezTo>
                  <a:cubicBezTo>
                    <a:pt x="62530" y="152321"/>
                    <a:pt x="59985" y="153013"/>
                    <a:pt x="57482" y="153013"/>
                  </a:cubicBezTo>
                  <a:cubicBezTo>
                    <a:pt x="55605" y="153013"/>
                    <a:pt x="53751" y="152624"/>
                    <a:pt x="52065" y="151845"/>
                  </a:cubicBezTo>
                  <a:cubicBezTo>
                    <a:pt x="48130" y="150635"/>
                    <a:pt x="45103" y="147305"/>
                    <a:pt x="43892" y="143672"/>
                  </a:cubicBezTo>
                  <a:cubicBezTo>
                    <a:pt x="44427" y="143472"/>
                    <a:pt x="44904" y="143389"/>
                    <a:pt x="45337" y="143389"/>
                  </a:cubicBezTo>
                  <a:close/>
                  <a:moveTo>
                    <a:pt x="70227" y="152451"/>
                  </a:moveTo>
                  <a:lnTo>
                    <a:pt x="93535" y="153056"/>
                  </a:lnTo>
                  <a:cubicBezTo>
                    <a:pt x="90508" y="155780"/>
                    <a:pt x="86573" y="157294"/>
                    <a:pt x="82638" y="157294"/>
                  </a:cubicBezTo>
                  <a:cubicBezTo>
                    <a:pt x="78097" y="157294"/>
                    <a:pt x="73557" y="155478"/>
                    <a:pt x="70227" y="152451"/>
                  </a:cubicBezTo>
                  <a:close/>
                  <a:moveTo>
                    <a:pt x="149151" y="0"/>
                  </a:moveTo>
                  <a:cubicBezTo>
                    <a:pt x="148869" y="0"/>
                    <a:pt x="148589" y="60"/>
                    <a:pt x="148324" y="193"/>
                  </a:cubicBezTo>
                  <a:cubicBezTo>
                    <a:pt x="147113" y="798"/>
                    <a:pt x="147113" y="2009"/>
                    <a:pt x="147416" y="2917"/>
                  </a:cubicBezTo>
                  <a:cubicBezTo>
                    <a:pt x="147719" y="4430"/>
                    <a:pt x="148324" y="5944"/>
                    <a:pt x="148627" y="7457"/>
                  </a:cubicBezTo>
                  <a:cubicBezTo>
                    <a:pt x="149535" y="10484"/>
                    <a:pt x="150140" y="13511"/>
                    <a:pt x="149837" y="16841"/>
                  </a:cubicBezTo>
                  <a:cubicBezTo>
                    <a:pt x="149837" y="17628"/>
                    <a:pt x="149156" y="18414"/>
                    <a:pt x="148187" y="18414"/>
                  </a:cubicBezTo>
                  <a:cubicBezTo>
                    <a:pt x="148038" y="18414"/>
                    <a:pt x="147881" y="18395"/>
                    <a:pt x="147719" y="18355"/>
                  </a:cubicBezTo>
                  <a:cubicBezTo>
                    <a:pt x="146508" y="18355"/>
                    <a:pt x="145297" y="17749"/>
                    <a:pt x="144086" y="17447"/>
                  </a:cubicBezTo>
                  <a:cubicBezTo>
                    <a:pt x="141513" y="16236"/>
                    <a:pt x="138789" y="15630"/>
                    <a:pt x="136065" y="15630"/>
                  </a:cubicBezTo>
                  <a:cubicBezTo>
                    <a:pt x="133340" y="15630"/>
                    <a:pt x="130616" y="16236"/>
                    <a:pt x="128043" y="17447"/>
                  </a:cubicBezTo>
                  <a:cubicBezTo>
                    <a:pt x="126227" y="15025"/>
                    <a:pt x="126832" y="12603"/>
                    <a:pt x="125924" y="10484"/>
                  </a:cubicBezTo>
                  <a:cubicBezTo>
                    <a:pt x="125621" y="9274"/>
                    <a:pt x="124713" y="8063"/>
                    <a:pt x="124108" y="7155"/>
                  </a:cubicBezTo>
                  <a:cubicBezTo>
                    <a:pt x="123665" y="6712"/>
                    <a:pt x="123059" y="6431"/>
                    <a:pt x="122529" y="6431"/>
                  </a:cubicBezTo>
                  <a:cubicBezTo>
                    <a:pt x="122335" y="6431"/>
                    <a:pt x="122151" y="6468"/>
                    <a:pt x="121989" y="6549"/>
                  </a:cubicBezTo>
                  <a:cubicBezTo>
                    <a:pt x="121384" y="6852"/>
                    <a:pt x="120778" y="7457"/>
                    <a:pt x="120778" y="8366"/>
                  </a:cubicBezTo>
                  <a:cubicBezTo>
                    <a:pt x="121686" y="12301"/>
                    <a:pt x="122292" y="16236"/>
                    <a:pt x="121989" y="20171"/>
                  </a:cubicBezTo>
                  <a:cubicBezTo>
                    <a:pt x="118356" y="18809"/>
                    <a:pt x="114800" y="17901"/>
                    <a:pt x="111319" y="17901"/>
                  </a:cubicBezTo>
                  <a:cubicBezTo>
                    <a:pt x="107838" y="17901"/>
                    <a:pt x="104432" y="18809"/>
                    <a:pt x="101103" y="21079"/>
                  </a:cubicBezTo>
                  <a:cubicBezTo>
                    <a:pt x="100194" y="19263"/>
                    <a:pt x="99589" y="17447"/>
                    <a:pt x="98681" y="15933"/>
                  </a:cubicBezTo>
                  <a:cubicBezTo>
                    <a:pt x="98378" y="14420"/>
                    <a:pt x="97470" y="13511"/>
                    <a:pt x="96259" y="12906"/>
                  </a:cubicBezTo>
                  <a:cubicBezTo>
                    <a:pt x="95351" y="12906"/>
                    <a:pt x="94746" y="12906"/>
                    <a:pt x="94140" y="13209"/>
                  </a:cubicBezTo>
                  <a:cubicBezTo>
                    <a:pt x="93535" y="13511"/>
                    <a:pt x="93232" y="14117"/>
                    <a:pt x="93535" y="14420"/>
                  </a:cubicBezTo>
                  <a:cubicBezTo>
                    <a:pt x="94140" y="16538"/>
                    <a:pt x="94746" y="18657"/>
                    <a:pt x="95351" y="20474"/>
                  </a:cubicBezTo>
                  <a:cubicBezTo>
                    <a:pt x="95894" y="22102"/>
                    <a:pt x="95220" y="23244"/>
                    <a:pt x="93547" y="23244"/>
                  </a:cubicBezTo>
                  <a:cubicBezTo>
                    <a:pt x="93354" y="23244"/>
                    <a:pt x="93148" y="23229"/>
                    <a:pt x="92930" y="23198"/>
                  </a:cubicBezTo>
                  <a:cubicBezTo>
                    <a:pt x="91308" y="22793"/>
                    <a:pt x="89687" y="22598"/>
                    <a:pt x="88089" y="22598"/>
                  </a:cubicBezTo>
                  <a:cubicBezTo>
                    <a:pt x="82528" y="22598"/>
                    <a:pt x="77251" y="24952"/>
                    <a:pt x="73254" y="28949"/>
                  </a:cubicBezTo>
                  <a:cubicBezTo>
                    <a:pt x="72951" y="29252"/>
                    <a:pt x="72346" y="29252"/>
                    <a:pt x="71741" y="29252"/>
                  </a:cubicBezTo>
                  <a:cubicBezTo>
                    <a:pt x="70530" y="27738"/>
                    <a:pt x="70832" y="25619"/>
                    <a:pt x="70227" y="24106"/>
                  </a:cubicBezTo>
                  <a:cubicBezTo>
                    <a:pt x="69924" y="22895"/>
                    <a:pt x="69016" y="21684"/>
                    <a:pt x="67805" y="21079"/>
                  </a:cubicBezTo>
                  <a:cubicBezTo>
                    <a:pt x="67503" y="20776"/>
                    <a:pt x="67124" y="20625"/>
                    <a:pt x="66746" y="20625"/>
                  </a:cubicBezTo>
                  <a:cubicBezTo>
                    <a:pt x="66368" y="20625"/>
                    <a:pt x="65989" y="20776"/>
                    <a:pt x="65686" y="21079"/>
                  </a:cubicBezTo>
                  <a:cubicBezTo>
                    <a:pt x="65081" y="21382"/>
                    <a:pt x="64476" y="21987"/>
                    <a:pt x="64778" y="22895"/>
                  </a:cubicBezTo>
                  <a:cubicBezTo>
                    <a:pt x="65384" y="25619"/>
                    <a:pt x="67200" y="28344"/>
                    <a:pt x="65686" y="31068"/>
                  </a:cubicBezTo>
                  <a:cubicBezTo>
                    <a:pt x="65384" y="31371"/>
                    <a:pt x="65384" y="31371"/>
                    <a:pt x="65081" y="31371"/>
                  </a:cubicBezTo>
                  <a:cubicBezTo>
                    <a:pt x="64173" y="31673"/>
                    <a:pt x="63568" y="31673"/>
                    <a:pt x="62659" y="31673"/>
                  </a:cubicBezTo>
                  <a:cubicBezTo>
                    <a:pt x="56000" y="31673"/>
                    <a:pt x="49643" y="35003"/>
                    <a:pt x="46011" y="40452"/>
                  </a:cubicBezTo>
                  <a:cubicBezTo>
                    <a:pt x="45405" y="41057"/>
                    <a:pt x="45103" y="41965"/>
                    <a:pt x="44497" y="42571"/>
                  </a:cubicBezTo>
                  <a:cubicBezTo>
                    <a:pt x="43133" y="44276"/>
                    <a:pt x="42441" y="45021"/>
                    <a:pt x="41447" y="45021"/>
                  </a:cubicBezTo>
                  <a:cubicBezTo>
                    <a:pt x="40677" y="45021"/>
                    <a:pt x="39726" y="44574"/>
                    <a:pt x="38141" y="43781"/>
                  </a:cubicBezTo>
                  <a:cubicBezTo>
                    <a:pt x="37233" y="43479"/>
                    <a:pt x="36324" y="42873"/>
                    <a:pt x="35416" y="42268"/>
                  </a:cubicBezTo>
                  <a:cubicBezTo>
                    <a:pt x="32995" y="41360"/>
                    <a:pt x="30573" y="40149"/>
                    <a:pt x="28152" y="39241"/>
                  </a:cubicBezTo>
                  <a:cubicBezTo>
                    <a:pt x="27243" y="38938"/>
                    <a:pt x="26638" y="38938"/>
                    <a:pt x="25730" y="38938"/>
                  </a:cubicBezTo>
                  <a:cubicBezTo>
                    <a:pt x="25125" y="39241"/>
                    <a:pt x="24519" y="39846"/>
                    <a:pt x="24216" y="40452"/>
                  </a:cubicBezTo>
                  <a:cubicBezTo>
                    <a:pt x="23611" y="41057"/>
                    <a:pt x="24216" y="41965"/>
                    <a:pt x="24822" y="42571"/>
                  </a:cubicBezTo>
                  <a:cubicBezTo>
                    <a:pt x="27546" y="44387"/>
                    <a:pt x="31481" y="44084"/>
                    <a:pt x="33600" y="48019"/>
                  </a:cubicBezTo>
                  <a:cubicBezTo>
                    <a:pt x="26638" y="50744"/>
                    <a:pt x="21795" y="57100"/>
                    <a:pt x="21189" y="64668"/>
                  </a:cubicBezTo>
                  <a:cubicBezTo>
                    <a:pt x="20960" y="66273"/>
                    <a:pt x="20384" y="67009"/>
                    <a:pt x="19197" y="67009"/>
                  </a:cubicBezTo>
                  <a:cubicBezTo>
                    <a:pt x="18817" y="67009"/>
                    <a:pt x="18374" y="66934"/>
                    <a:pt x="17860" y="66787"/>
                  </a:cubicBezTo>
                  <a:lnTo>
                    <a:pt x="4541" y="64365"/>
                  </a:lnTo>
                  <a:cubicBezTo>
                    <a:pt x="4380" y="64311"/>
                    <a:pt x="4210" y="64286"/>
                    <a:pt x="4037" y="64286"/>
                  </a:cubicBezTo>
                  <a:cubicBezTo>
                    <a:pt x="3232" y="64286"/>
                    <a:pt x="2368" y="64829"/>
                    <a:pt x="2119" y="65576"/>
                  </a:cubicBezTo>
                  <a:cubicBezTo>
                    <a:pt x="1514" y="66787"/>
                    <a:pt x="2422" y="68300"/>
                    <a:pt x="3633" y="68603"/>
                  </a:cubicBezTo>
                  <a:cubicBezTo>
                    <a:pt x="5146" y="69208"/>
                    <a:pt x="6962" y="69208"/>
                    <a:pt x="8476" y="69814"/>
                  </a:cubicBezTo>
                  <a:cubicBezTo>
                    <a:pt x="10898" y="70419"/>
                    <a:pt x="14530" y="69814"/>
                    <a:pt x="16043" y="72538"/>
                  </a:cubicBezTo>
                  <a:cubicBezTo>
                    <a:pt x="16952" y="74657"/>
                    <a:pt x="14227" y="76776"/>
                    <a:pt x="13319" y="78895"/>
                  </a:cubicBezTo>
                  <a:cubicBezTo>
                    <a:pt x="12108" y="81619"/>
                    <a:pt x="11503" y="84343"/>
                    <a:pt x="12108" y="87370"/>
                  </a:cubicBezTo>
                  <a:cubicBezTo>
                    <a:pt x="12714" y="89792"/>
                    <a:pt x="15135" y="92516"/>
                    <a:pt x="13925" y="94938"/>
                  </a:cubicBezTo>
                  <a:cubicBezTo>
                    <a:pt x="12411" y="97965"/>
                    <a:pt x="8779" y="96451"/>
                    <a:pt x="6054" y="97359"/>
                  </a:cubicBezTo>
                  <a:cubicBezTo>
                    <a:pt x="4238" y="97662"/>
                    <a:pt x="2119" y="98873"/>
                    <a:pt x="908" y="100386"/>
                  </a:cubicBezTo>
                  <a:cubicBezTo>
                    <a:pt x="0" y="101294"/>
                    <a:pt x="0" y="102505"/>
                    <a:pt x="908" y="103413"/>
                  </a:cubicBezTo>
                  <a:cubicBezTo>
                    <a:pt x="1336" y="103627"/>
                    <a:pt x="1765" y="103841"/>
                    <a:pt x="2300" y="103841"/>
                  </a:cubicBezTo>
                  <a:cubicBezTo>
                    <a:pt x="2521" y="103841"/>
                    <a:pt x="2761" y="103805"/>
                    <a:pt x="3027" y="103716"/>
                  </a:cubicBezTo>
                  <a:cubicBezTo>
                    <a:pt x="4541" y="103413"/>
                    <a:pt x="5449" y="102808"/>
                    <a:pt x="7265" y="102203"/>
                  </a:cubicBezTo>
                  <a:cubicBezTo>
                    <a:pt x="7644" y="102076"/>
                    <a:pt x="8023" y="102016"/>
                    <a:pt x="8386" y="102016"/>
                  </a:cubicBezTo>
                  <a:cubicBezTo>
                    <a:pt x="9760" y="102016"/>
                    <a:pt x="10898" y="102884"/>
                    <a:pt x="10898" y="104321"/>
                  </a:cubicBezTo>
                  <a:cubicBezTo>
                    <a:pt x="10898" y="109467"/>
                    <a:pt x="12714" y="114613"/>
                    <a:pt x="16043" y="118851"/>
                  </a:cubicBezTo>
                  <a:cubicBezTo>
                    <a:pt x="17254" y="120062"/>
                    <a:pt x="16952" y="122181"/>
                    <a:pt x="15741" y="123089"/>
                  </a:cubicBezTo>
                  <a:cubicBezTo>
                    <a:pt x="14530" y="123997"/>
                    <a:pt x="13622" y="124602"/>
                    <a:pt x="12108" y="126116"/>
                  </a:cubicBezTo>
                  <a:cubicBezTo>
                    <a:pt x="10292" y="127932"/>
                    <a:pt x="8779" y="129446"/>
                    <a:pt x="7265" y="131262"/>
                  </a:cubicBezTo>
                  <a:cubicBezTo>
                    <a:pt x="6357" y="132473"/>
                    <a:pt x="5752" y="133683"/>
                    <a:pt x="6962" y="134894"/>
                  </a:cubicBezTo>
                  <a:cubicBezTo>
                    <a:pt x="7425" y="135357"/>
                    <a:pt x="7887" y="135554"/>
                    <a:pt x="8333" y="135554"/>
                  </a:cubicBezTo>
                  <a:cubicBezTo>
                    <a:pt x="9054" y="135554"/>
                    <a:pt x="9731" y="135037"/>
                    <a:pt x="10292" y="134289"/>
                  </a:cubicBezTo>
                  <a:cubicBezTo>
                    <a:pt x="12714" y="131564"/>
                    <a:pt x="15438" y="129143"/>
                    <a:pt x="18768" y="127327"/>
                  </a:cubicBezTo>
                  <a:cubicBezTo>
                    <a:pt x="23308" y="136710"/>
                    <a:pt x="23308" y="136710"/>
                    <a:pt x="32389" y="143067"/>
                  </a:cubicBezTo>
                  <a:cubicBezTo>
                    <a:pt x="33600" y="143672"/>
                    <a:pt x="33903" y="145186"/>
                    <a:pt x="33297" y="146397"/>
                  </a:cubicBezTo>
                  <a:cubicBezTo>
                    <a:pt x="31784" y="149121"/>
                    <a:pt x="30573" y="152148"/>
                    <a:pt x="29362" y="155175"/>
                  </a:cubicBezTo>
                  <a:cubicBezTo>
                    <a:pt x="29362" y="155780"/>
                    <a:pt x="29968" y="156689"/>
                    <a:pt x="30876" y="156991"/>
                  </a:cubicBezTo>
                  <a:cubicBezTo>
                    <a:pt x="31129" y="157160"/>
                    <a:pt x="31407" y="157235"/>
                    <a:pt x="31688" y="157235"/>
                  </a:cubicBezTo>
                  <a:cubicBezTo>
                    <a:pt x="32413" y="157235"/>
                    <a:pt x="33164" y="156738"/>
                    <a:pt x="33600" y="156083"/>
                  </a:cubicBezTo>
                  <a:cubicBezTo>
                    <a:pt x="34811" y="153662"/>
                    <a:pt x="36022" y="150937"/>
                    <a:pt x="37233" y="148516"/>
                  </a:cubicBezTo>
                  <a:cubicBezTo>
                    <a:pt x="37898" y="147184"/>
                    <a:pt x="38473" y="146493"/>
                    <a:pt x="39157" y="146493"/>
                  </a:cubicBezTo>
                  <a:cubicBezTo>
                    <a:pt x="39717" y="146493"/>
                    <a:pt x="40350" y="146956"/>
                    <a:pt x="41168" y="147910"/>
                  </a:cubicBezTo>
                  <a:cubicBezTo>
                    <a:pt x="44195" y="152753"/>
                    <a:pt x="49038" y="155780"/>
                    <a:pt x="54487" y="156991"/>
                  </a:cubicBezTo>
                  <a:cubicBezTo>
                    <a:pt x="54789" y="157029"/>
                    <a:pt x="55101" y="157043"/>
                    <a:pt x="55418" y="157043"/>
                  </a:cubicBezTo>
                  <a:cubicBezTo>
                    <a:pt x="56369" y="157043"/>
                    <a:pt x="57362" y="156916"/>
                    <a:pt x="58270" y="156916"/>
                  </a:cubicBezTo>
                  <a:cubicBezTo>
                    <a:pt x="59481" y="156916"/>
                    <a:pt x="60541" y="157143"/>
                    <a:pt x="61146" y="158202"/>
                  </a:cubicBezTo>
                  <a:cubicBezTo>
                    <a:pt x="62357" y="160321"/>
                    <a:pt x="60843" y="163348"/>
                    <a:pt x="60843" y="165164"/>
                  </a:cubicBezTo>
                  <a:cubicBezTo>
                    <a:pt x="60843" y="166980"/>
                    <a:pt x="60541" y="168797"/>
                    <a:pt x="60541" y="170613"/>
                  </a:cubicBezTo>
                  <a:cubicBezTo>
                    <a:pt x="60238" y="171521"/>
                    <a:pt x="60541" y="172429"/>
                    <a:pt x="60843" y="173034"/>
                  </a:cubicBezTo>
                  <a:cubicBezTo>
                    <a:pt x="61449" y="173640"/>
                    <a:pt x="62054" y="173942"/>
                    <a:pt x="62962" y="173942"/>
                  </a:cubicBezTo>
                  <a:cubicBezTo>
                    <a:pt x="63020" y="174000"/>
                    <a:pt x="63089" y="174025"/>
                    <a:pt x="63165" y="174025"/>
                  </a:cubicBezTo>
                  <a:cubicBezTo>
                    <a:pt x="63485" y="174025"/>
                    <a:pt x="63928" y="173582"/>
                    <a:pt x="64173" y="173337"/>
                  </a:cubicBezTo>
                  <a:cubicBezTo>
                    <a:pt x="65081" y="171824"/>
                    <a:pt x="65384" y="170310"/>
                    <a:pt x="65384" y="168797"/>
                  </a:cubicBezTo>
                  <a:cubicBezTo>
                    <a:pt x="65686" y="165467"/>
                    <a:pt x="65989" y="162137"/>
                    <a:pt x="66595" y="158505"/>
                  </a:cubicBezTo>
                  <a:cubicBezTo>
                    <a:pt x="66595" y="157618"/>
                    <a:pt x="67243" y="157056"/>
                    <a:pt x="67947" y="157056"/>
                  </a:cubicBezTo>
                  <a:cubicBezTo>
                    <a:pt x="68205" y="157056"/>
                    <a:pt x="68470" y="157132"/>
                    <a:pt x="68713" y="157294"/>
                  </a:cubicBezTo>
                  <a:cubicBezTo>
                    <a:pt x="69924" y="157597"/>
                    <a:pt x="70832" y="158202"/>
                    <a:pt x="71741" y="158505"/>
                  </a:cubicBezTo>
                  <a:cubicBezTo>
                    <a:pt x="75222" y="160321"/>
                    <a:pt x="79005" y="161229"/>
                    <a:pt x="82789" y="161229"/>
                  </a:cubicBezTo>
                  <a:cubicBezTo>
                    <a:pt x="86573" y="161229"/>
                    <a:pt x="90357" y="160321"/>
                    <a:pt x="93838" y="158505"/>
                  </a:cubicBezTo>
                  <a:cubicBezTo>
                    <a:pt x="94746" y="158202"/>
                    <a:pt x="95654" y="157899"/>
                    <a:pt x="96562" y="157294"/>
                  </a:cubicBezTo>
                  <a:cubicBezTo>
                    <a:pt x="98224" y="156700"/>
                    <a:pt x="99328" y="156339"/>
                    <a:pt x="100201" y="156339"/>
                  </a:cubicBezTo>
                  <a:cubicBezTo>
                    <a:pt x="101554" y="156339"/>
                    <a:pt x="102355" y="157205"/>
                    <a:pt x="103827" y="159413"/>
                  </a:cubicBezTo>
                  <a:cubicBezTo>
                    <a:pt x="104735" y="160926"/>
                    <a:pt x="105643" y="162743"/>
                    <a:pt x="106551" y="164256"/>
                  </a:cubicBezTo>
                  <a:cubicBezTo>
                    <a:pt x="106854" y="165164"/>
                    <a:pt x="106854" y="166072"/>
                    <a:pt x="107762" y="167283"/>
                  </a:cubicBezTo>
                  <a:cubicBezTo>
                    <a:pt x="108235" y="168228"/>
                    <a:pt x="108892" y="168989"/>
                    <a:pt x="109878" y="168989"/>
                  </a:cubicBezTo>
                  <a:cubicBezTo>
                    <a:pt x="110154" y="168989"/>
                    <a:pt x="110457" y="168929"/>
                    <a:pt x="110789" y="168797"/>
                  </a:cubicBezTo>
                  <a:cubicBezTo>
                    <a:pt x="112302" y="167888"/>
                    <a:pt x="112000" y="166678"/>
                    <a:pt x="111697" y="165164"/>
                  </a:cubicBezTo>
                  <a:cubicBezTo>
                    <a:pt x="111092" y="163651"/>
                    <a:pt x="110486" y="162440"/>
                    <a:pt x="109881" y="160926"/>
                  </a:cubicBezTo>
                  <a:cubicBezTo>
                    <a:pt x="109275" y="159716"/>
                    <a:pt x="108973" y="158505"/>
                    <a:pt x="109275" y="156991"/>
                  </a:cubicBezTo>
                  <a:cubicBezTo>
                    <a:pt x="109881" y="156689"/>
                    <a:pt x="110486" y="156386"/>
                    <a:pt x="111092" y="156386"/>
                  </a:cubicBezTo>
                  <a:cubicBezTo>
                    <a:pt x="117448" y="155478"/>
                    <a:pt x="123502" y="152451"/>
                    <a:pt x="128043" y="148213"/>
                  </a:cubicBezTo>
                  <a:cubicBezTo>
                    <a:pt x="128648" y="147305"/>
                    <a:pt x="129556" y="146699"/>
                    <a:pt x="130465" y="146094"/>
                  </a:cubicBezTo>
                  <a:cubicBezTo>
                    <a:pt x="131290" y="145504"/>
                    <a:pt x="132070" y="145236"/>
                    <a:pt x="132804" y="145236"/>
                  </a:cubicBezTo>
                  <a:cubicBezTo>
                    <a:pt x="133953" y="145236"/>
                    <a:pt x="134989" y="145894"/>
                    <a:pt x="135913" y="147002"/>
                  </a:cubicBezTo>
                  <a:cubicBezTo>
                    <a:pt x="137124" y="148516"/>
                    <a:pt x="138032" y="150332"/>
                    <a:pt x="139546" y="151845"/>
                  </a:cubicBezTo>
                  <a:cubicBezTo>
                    <a:pt x="141059" y="153662"/>
                    <a:pt x="142875" y="155175"/>
                    <a:pt x="144692" y="156689"/>
                  </a:cubicBezTo>
                  <a:cubicBezTo>
                    <a:pt x="145146" y="156840"/>
                    <a:pt x="145524" y="156916"/>
                    <a:pt x="145864" y="156916"/>
                  </a:cubicBezTo>
                  <a:cubicBezTo>
                    <a:pt x="146205" y="156916"/>
                    <a:pt x="146508" y="156840"/>
                    <a:pt x="146810" y="156689"/>
                  </a:cubicBezTo>
                  <a:cubicBezTo>
                    <a:pt x="147416" y="156083"/>
                    <a:pt x="147719" y="155175"/>
                    <a:pt x="147416" y="154570"/>
                  </a:cubicBezTo>
                  <a:cubicBezTo>
                    <a:pt x="146810" y="153056"/>
                    <a:pt x="145902" y="151845"/>
                    <a:pt x="144692" y="150635"/>
                  </a:cubicBezTo>
                  <a:cubicBezTo>
                    <a:pt x="143481" y="149121"/>
                    <a:pt x="141362" y="147910"/>
                    <a:pt x="141362" y="145186"/>
                  </a:cubicBezTo>
                  <a:cubicBezTo>
                    <a:pt x="148021" y="143067"/>
                    <a:pt x="154075" y="139737"/>
                    <a:pt x="159524" y="135802"/>
                  </a:cubicBezTo>
                  <a:cubicBezTo>
                    <a:pt x="161945" y="138527"/>
                    <a:pt x="164064" y="140948"/>
                    <a:pt x="166183" y="143067"/>
                  </a:cubicBezTo>
                  <a:cubicBezTo>
                    <a:pt x="167697" y="144883"/>
                    <a:pt x="169513" y="146397"/>
                    <a:pt x="171329" y="147608"/>
                  </a:cubicBezTo>
                  <a:cubicBezTo>
                    <a:pt x="171783" y="147759"/>
                    <a:pt x="172162" y="147835"/>
                    <a:pt x="172540" y="147835"/>
                  </a:cubicBezTo>
                  <a:cubicBezTo>
                    <a:pt x="172918" y="147835"/>
                    <a:pt x="173297" y="147759"/>
                    <a:pt x="173751" y="147608"/>
                  </a:cubicBezTo>
                  <a:cubicBezTo>
                    <a:pt x="174659" y="147002"/>
                    <a:pt x="174659" y="145791"/>
                    <a:pt x="174054" y="144883"/>
                  </a:cubicBezTo>
                  <a:cubicBezTo>
                    <a:pt x="172540" y="143067"/>
                    <a:pt x="170724" y="141554"/>
                    <a:pt x="169210" y="139737"/>
                  </a:cubicBezTo>
                  <a:cubicBezTo>
                    <a:pt x="165881" y="136105"/>
                    <a:pt x="166183" y="134894"/>
                    <a:pt x="170724" y="134289"/>
                  </a:cubicBezTo>
                  <a:cubicBezTo>
                    <a:pt x="176475" y="133078"/>
                    <a:pt x="181621" y="130051"/>
                    <a:pt x="185556" y="125813"/>
                  </a:cubicBezTo>
                  <a:cubicBezTo>
                    <a:pt x="186162" y="125208"/>
                    <a:pt x="186767" y="124602"/>
                    <a:pt x="187070" y="123997"/>
                  </a:cubicBezTo>
                  <a:cubicBezTo>
                    <a:pt x="187709" y="123198"/>
                    <a:pt x="188517" y="122821"/>
                    <a:pt x="189315" y="122821"/>
                  </a:cubicBezTo>
                  <a:cubicBezTo>
                    <a:pt x="190029" y="122821"/>
                    <a:pt x="190736" y="123123"/>
                    <a:pt x="191308" y="123694"/>
                  </a:cubicBezTo>
                  <a:cubicBezTo>
                    <a:pt x="194032" y="125813"/>
                    <a:pt x="196756" y="127932"/>
                    <a:pt x="199480" y="130051"/>
                  </a:cubicBezTo>
                  <a:cubicBezTo>
                    <a:pt x="200919" y="131010"/>
                    <a:pt x="201978" y="132919"/>
                    <a:pt x="203860" y="132919"/>
                  </a:cubicBezTo>
                  <a:cubicBezTo>
                    <a:pt x="204354" y="132919"/>
                    <a:pt x="204905" y="132787"/>
                    <a:pt x="205534" y="132473"/>
                  </a:cubicBezTo>
                  <a:cubicBezTo>
                    <a:pt x="207048" y="131564"/>
                    <a:pt x="205837" y="129143"/>
                    <a:pt x="202507" y="126116"/>
                  </a:cubicBezTo>
                  <a:cubicBezTo>
                    <a:pt x="200086" y="123997"/>
                    <a:pt x="197059" y="122786"/>
                    <a:pt x="195545" y="119759"/>
                  </a:cubicBezTo>
                  <a:cubicBezTo>
                    <a:pt x="196453" y="119456"/>
                    <a:pt x="196756" y="118851"/>
                    <a:pt x="197362" y="118851"/>
                  </a:cubicBezTo>
                  <a:cubicBezTo>
                    <a:pt x="204929" y="118246"/>
                    <a:pt x="212194" y="114008"/>
                    <a:pt x="216129" y="107651"/>
                  </a:cubicBezTo>
                  <a:cubicBezTo>
                    <a:pt x="216432" y="107348"/>
                    <a:pt x="216734" y="107046"/>
                    <a:pt x="216734" y="107046"/>
                  </a:cubicBezTo>
                  <a:cubicBezTo>
                    <a:pt x="217945" y="105662"/>
                    <a:pt x="218662" y="104970"/>
                    <a:pt x="219506" y="104970"/>
                  </a:cubicBezTo>
                  <a:cubicBezTo>
                    <a:pt x="220138" y="104970"/>
                    <a:pt x="220843" y="105359"/>
                    <a:pt x="221880" y="106138"/>
                  </a:cubicBezTo>
                  <a:cubicBezTo>
                    <a:pt x="223394" y="107348"/>
                    <a:pt x="224605" y="108559"/>
                    <a:pt x="226118" y="109770"/>
                  </a:cubicBezTo>
                  <a:cubicBezTo>
                    <a:pt x="227934" y="110981"/>
                    <a:pt x="229145" y="112192"/>
                    <a:pt x="231264" y="113705"/>
                  </a:cubicBezTo>
                  <a:cubicBezTo>
                    <a:pt x="232172" y="114311"/>
                    <a:pt x="233080" y="114613"/>
                    <a:pt x="233799" y="114613"/>
                  </a:cubicBezTo>
                  <a:cubicBezTo>
                    <a:pt x="234518" y="114613"/>
                    <a:pt x="235048" y="114311"/>
                    <a:pt x="235199" y="113705"/>
                  </a:cubicBezTo>
                  <a:cubicBezTo>
                    <a:pt x="235805" y="112192"/>
                    <a:pt x="235502" y="110981"/>
                    <a:pt x="234291" y="110073"/>
                  </a:cubicBezTo>
                  <a:cubicBezTo>
                    <a:pt x="231869" y="108559"/>
                    <a:pt x="229751" y="106743"/>
                    <a:pt x="227329" y="104624"/>
                  </a:cubicBezTo>
                  <a:cubicBezTo>
                    <a:pt x="226421" y="104019"/>
                    <a:pt x="225210" y="103413"/>
                    <a:pt x="225815" y="101597"/>
                  </a:cubicBezTo>
                  <a:cubicBezTo>
                    <a:pt x="234896" y="99176"/>
                    <a:pt x="235805" y="98873"/>
                    <a:pt x="242161" y="91305"/>
                  </a:cubicBezTo>
                  <a:cubicBezTo>
                    <a:pt x="242767" y="90397"/>
                    <a:pt x="243372" y="89489"/>
                    <a:pt x="243978" y="88884"/>
                  </a:cubicBezTo>
                  <a:cubicBezTo>
                    <a:pt x="244704" y="87794"/>
                    <a:pt x="245757" y="87249"/>
                    <a:pt x="246811" y="87249"/>
                  </a:cubicBezTo>
                  <a:cubicBezTo>
                    <a:pt x="247513" y="87249"/>
                    <a:pt x="248215" y="87491"/>
                    <a:pt x="248821" y="87976"/>
                  </a:cubicBezTo>
                  <a:cubicBezTo>
                    <a:pt x="252453" y="89792"/>
                    <a:pt x="255783" y="91608"/>
                    <a:pt x="259415" y="93424"/>
                  </a:cubicBezTo>
                  <a:cubicBezTo>
                    <a:pt x="260323" y="94030"/>
                    <a:pt x="261837" y="94635"/>
                    <a:pt x="263048" y="94938"/>
                  </a:cubicBezTo>
                  <a:cubicBezTo>
                    <a:pt x="263350" y="94938"/>
                    <a:pt x="263956" y="94332"/>
                    <a:pt x="264259" y="94030"/>
                  </a:cubicBezTo>
                  <a:cubicBezTo>
                    <a:pt x="264864" y="93424"/>
                    <a:pt x="264864" y="92516"/>
                    <a:pt x="264561" y="91911"/>
                  </a:cubicBezTo>
                  <a:cubicBezTo>
                    <a:pt x="263350" y="90397"/>
                    <a:pt x="261837" y="89489"/>
                    <a:pt x="260021" y="88581"/>
                  </a:cubicBezTo>
                  <a:cubicBezTo>
                    <a:pt x="258507" y="87673"/>
                    <a:pt x="256691" y="86765"/>
                    <a:pt x="255480" y="85857"/>
                  </a:cubicBezTo>
                  <a:cubicBezTo>
                    <a:pt x="253967" y="84949"/>
                    <a:pt x="251848" y="84949"/>
                    <a:pt x="251242" y="82527"/>
                  </a:cubicBezTo>
                  <a:cubicBezTo>
                    <a:pt x="252150" y="81619"/>
                    <a:pt x="253059" y="81014"/>
                    <a:pt x="253967" y="80408"/>
                  </a:cubicBezTo>
                  <a:cubicBezTo>
                    <a:pt x="257902" y="77987"/>
                    <a:pt x="261232" y="74051"/>
                    <a:pt x="262745" y="69511"/>
                  </a:cubicBezTo>
                  <a:cubicBezTo>
                    <a:pt x="263048" y="68603"/>
                    <a:pt x="263653" y="67392"/>
                    <a:pt x="263956" y="66484"/>
                  </a:cubicBezTo>
                  <a:cubicBezTo>
                    <a:pt x="263956" y="65273"/>
                    <a:pt x="265167" y="64668"/>
                    <a:pt x="266075" y="64668"/>
                  </a:cubicBezTo>
                  <a:cubicBezTo>
                    <a:pt x="269707" y="64970"/>
                    <a:pt x="273340" y="64970"/>
                    <a:pt x="277275" y="65273"/>
                  </a:cubicBezTo>
                  <a:cubicBezTo>
                    <a:pt x="278231" y="65433"/>
                    <a:pt x="279188" y="65844"/>
                    <a:pt x="280056" y="65844"/>
                  </a:cubicBezTo>
                  <a:cubicBezTo>
                    <a:pt x="280836" y="65844"/>
                    <a:pt x="281545" y="65511"/>
                    <a:pt x="282118" y="64365"/>
                  </a:cubicBezTo>
                  <a:cubicBezTo>
                    <a:pt x="282723" y="62852"/>
                    <a:pt x="281210" y="61035"/>
                    <a:pt x="277880" y="60733"/>
                  </a:cubicBezTo>
                  <a:cubicBezTo>
                    <a:pt x="274248" y="60127"/>
                    <a:pt x="270615" y="59825"/>
                    <a:pt x="266983" y="59825"/>
                  </a:cubicBezTo>
                  <a:cubicBezTo>
                    <a:pt x="262442" y="59825"/>
                    <a:pt x="262140" y="59522"/>
                    <a:pt x="263956" y="55587"/>
                  </a:cubicBezTo>
                  <a:cubicBezTo>
                    <a:pt x="266075" y="51652"/>
                    <a:pt x="266680" y="47414"/>
                    <a:pt x="265772" y="43479"/>
                  </a:cubicBezTo>
                  <a:cubicBezTo>
                    <a:pt x="265469" y="42268"/>
                    <a:pt x="265167" y="41360"/>
                    <a:pt x="265167" y="40149"/>
                  </a:cubicBezTo>
                  <a:cubicBezTo>
                    <a:pt x="264561" y="37122"/>
                    <a:pt x="264561" y="37122"/>
                    <a:pt x="267588" y="35609"/>
                  </a:cubicBezTo>
                  <a:cubicBezTo>
                    <a:pt x="269404" y="34700"/>
                    <a:pt x="271221" y="34095"/>
                    <a:pt x="272734" y="33187"/>
                  </a:cubicBezTo>
                  <a:cubicBezTo>
                    <a:pt x="274853" y="32582"/>
                    <a:pt x="276367" y="31068"/>
                    <a:pt x="277880" y="29555"/>
                  </a:cubicBezTo>
                  <a:cubicBezTo>
                    <a:pt x="278485" y="28646"/>
                    <a:pt x="278485" y="27436"/>
                    <a:pt x="277880" y="26528"/>
                  </a:cubicBezTo>
                  <a:cubicBezTo>
                    <a:pt x="277380" y="26028"/>
                    <a:pt x="276789" y="25803"/>
                    <a:pt x="276206" y="25803"/>
                  </a:cubicBezTo>
                  <a:cubicBezTo>
                    <a:pt x="275731" y="25803"/>
                    <a:pt x="275261" y="25953"/>
                    <a:pt x="274853" y="26225"/>
                  </a:cubicBezTo>
                  <a:cubicBezTo>
                    <a:pt x="271523" y="28646"/>
                    <a:pt x="267588" y="30463"/>
                    <a:pt x="263653" y="31976"/>
                  </a:cubicBezTo>
                  <a:cubicBezTo>
                    <a:pt x="262864" y="32239"/>
                    <a:pt x="262133" y="32445"/>
                    <a:pt x="261483" y="32445"/>
                  </a:cubicBezTo>
                  <a:cubicBezTo>
                    <a:pt x="260637" y="32445"/>
                    <a:pt x="259929" y="32096"/>
                    <a:pt x="259415" y="31068"/>
                  </a:cubicBezTo>
                  <a:cubicBezTo>
                    <a:pt x="257599" y="28344"/>
                    <a:pt x="254875" y="25922"/>
                    <a:pt x="251848" y="24409"/>
                  </a:cubicBezTo>
                  <a:cubicBezTo>
                    <a:pt x="252756" y="20776"/>
                    <a:pt x="255783" y="19263"/>
                    <a:pt x="257599" y="16841"/>
                  </a:cubicBezTo>
                  <a:cubicBezTo>
                    <a:pt x="258507" y="15933"/>
                    <a:pt x="258507" y="14722"/>
                    <a:pt x="257599" y="13814"/>
                  </a:cubicBezTo>
                  <a:cubicBezTo>
                    <a:pt x="257267" y="13482"/>
                    <a:pt x="256753" y="13241"/>
                    <a:pt x="256206" y="13241"/>
                  </a:cubicBezTo>
                  <a:cubicBezTo>
                    <a:pt x="255756" y="13241"/>
                    <a:pt x="255285" y="13404"/>
                    <a:pt x="254875" y="13814"/>
                  </a:cubicBezTo>
                  <a:cubicBezTo>
                    <a:pt x="253059" y="15025"/>
                    <a:pt x="251545" y="16236"/>
                    <a:pt x="250032" y="17749"/>
                  </a:cubicBezTo>
                  <a:cubicBezTo>
                    <a:pt x="248821" y="19263"/>
                    <a:pt x="247610" y="21382"/>
                    <a:pt x="246399" y="22895"/>
                  </a:cubicBezTo>
                  <a:cubicBezTo>
                    <a:pt x="245399" y="24395"/>
                    <a:pt x="244675" y="25069"/>
                    <a:pt x="243821" y="25069"/>
                  </a:cubicBezTo>
                  <a:cubicBezTo>
                    <a:pt x="243124" y="25069"/>
                    <a:pt x="242342" y="24620"/>
                    <a:pt x="241253" y="23803"/>
                  </a:cubicBezTo>
                  <a:cubicBezTo>
                    <a:pt x="239740" y="21987"/>
                    <a:pt x="237924" y="20474"/>
                    <a:pt x="235805" y="19263"/>
                  </a:cubicBezTo>
                  <a:cubicBezTo>
                    <a:pt x="233686" y="18355"/>
                    <a:pt x="231264" y="17447"/>
                    <a:pt x="228842" y="16841"/>
                  </a:cubicBezTo>
                  <a:cubicBezTo>
                    <a:pt x="229751" y="15630"/>
                    <a:pt x="230356" y="14420"/>
                    <a:pt x="230961" y="13511"/>
                  </a:cubicBezTo>
                  <a:cubicBezTo>
                    <a:pt x="231567" y="12603"/>
                    <a:pt x="232172" y="11695"/>
                    <a:pt x="232475" y="10787"/>
                  </a:cubicBezTo>
                  <a:cubicBezTo>
                    <a:pt x="232475" y="9879"/>
                    <a:pt x="232475" y="9274"/>
                    <a:pt x="231869" y="8366"/>
                  </a:cubicBezTo>
                  <a:cubicBezTo>
                    <a:pt x="231567" y="8063"/>
                    <a:pt x="231113" y="7912"/>
                    <a:pt x="230621" y="7912"/>
                  </a:cubicBezTo>
                  <a:cubicBezTo>
                    <a:pt x="230129" y="7912"/>
                    <a:pt x="229599" y="8063"/>
                    <a:pt x="229145" y="8366"/>
                  </a:cubicBezTo>
                  <a:cubicBezTo>
                    <a:pt x="227632" y="9879"/>
                    <a:pt x="226118" y="11695"/>
                    <a:pt x="225513" y="13511"/>
                  </a:cubicBezTo>
                  <a:cubicBezTo>
                    <a:pt x="224302" y="15025"/>
                    <a:pt x="223999" y="17447"/>
                    <a:pt x="222183" y="18960"/>
                  </a:cubicBezTo>
                  <a:cubicBezTo>
                    <a:pt x="218047" y="16770"/>
                    <a:pt x="213519" y="15754"/>
                    <a:pt x="208914" y="15754"/>
                  </a:cubicBezTo>
                  <a:cubicBezTo>
                    <a:pt x="207791" y="15754"/>
                    <a:pt x="206663" y="15814"/>
                    <a:pt x="205534" y="15933"/>
                  </a:cubicBezTo>
                  <a:cubicBezTo>
                    <a:pt x="205534" y="11998"/>
                    <a:pt x="206140" y="8063"/>
                    <a:pt x="207048" y="4430"/>
                  </a:cubicBezTo>
                  <a:cubicBezTo>
                    <a:pt x="207351" y="2917"/>
                    <a:pt x="207653" y="798"/>
                    <a:pt x="206140" y="193"/>
                  </a:cubicBezTo>
                  <a:cubicBezTo>
                    <a:pt x="205911" y="101"/>
                    <a:pt x="205676" y="58"/>
                    <a:pt x="205440" y="58"/>
                  </a:cubicBezTo>
                  <a:cubicBezTo>
                    <a:pt x="204112" y="58"/>
                    <a:pt x="202764" y="1421"/>
                    <a:pt x="202507" y="3220"/>
                  </a:cubicBezTo>
                  <a:cubicBezTo>
                    <a:pt x="201902" y="5641"/>
                    <a:pt x="201297" y="8063"/>
                    <a:pt x="200994" y="10182"/>
                  </a:cubicBezTo>
                  <a:cubicBezTo>
                    <a:pt x="200994" y="12603"/>
                    <a:pt x="200086" y="15025"/>
                    <a:pt x="199178" y="17447"/>
                  </a:cubicBezTo>
                  <a:cubicBezTo>
                    <a:pt x="195695" y="15980"/>
                    <a:pt x="191990" y="15180"/>
                    <a:pt x="188265" y="15180"/>
                  </a:cubicBezTo>
                  <a:cubicBezTo>
                    <a:pt x="185839" y="15180"/>
                    <a:pt x="183404" y="15519"/>
                    <a:pt x="181016" y="16236"/>
                  </a:cubicBezTo>
                  <a:cubicBezTo>
                    <a:pt x="180108" y="16236"/>
                    <a:pt x="179199" y="15630"/>
                    <a:pt x="179199" y="14722"/>
                  </a:cubicBezTo>
                  <a:cubicBezTo>
                    <a:pt x="179199" y="11695"/>
                    <a:pt x="179502" y="8366"/>
                    <a:pt x="180108" y="5339"/>
                  </a:cubicBezTo>
                  <a:cubicBezTo>
                    <a:pt x="180410" y="4733"/>
                    <a:pt x="179502" y="3825"/>
                    <a:pt x="178897" y="3825"/>
                  </a:cubicBezTo>
                  <a:cubicBezTo>
                    <a:pt x="178594" y="3674"/>
                    <a:pt x="178216" y="3598"/>
                    <a:pt x="177837" y="3598"/>
                  </a:cubicBezTo>
                  <a:cubicBezTo>
                    <a:pt x="177459" y="3598"/>
                    <a:pt x="177081" y="3674"/>
                    <a:pt x="176778" y="3825"/>
                  </a:cubicBezTo>
                  <a:cubicBezTo>
                    <a:pt x="175567" y="4430"/>
                    <a:pt x="174962" y="5944"/>
                    <a:pt x="174962" y="7155"/>
                  </a:cubicBezTo>
                  <a:cubicBezTo>
                    <a:pt x="174659" y="10787"/>
                    <a:pt x="174356" y="14420"/>
                    <a:pt x="174054" y="17749"/>
                  </a:cubicBezTo>
                  <a:cubicBezTo>
                    <a:pt x="173574" y="18037"/>
                    <a:pt x="173124" y="18143"/>
                    <a:pt x="172696" y="18143"/>
                  </a:cubicBezTo>
                  <a:cubicBezTo>
                    <a:pt x="171772" y="18143"/>
                    <a:pt x="170945" y="17653"/>
                    <a:pt x="170118" y="17447"/>
                  </a:cubicBezTo>
                  <a:cubicBezTo>
                    <a:pt x="166789" y="15933"/>
                    <a:pt x="163459" y="15328"/>
                    <a:pt x="160129" y="15328"/>
                  </a:cubicBezTo>
                  <a:cubicBezTo>
                    <a:pt x="159161" y="15388"/>
                    <a:pt x="158386" y="15437"/>
                    <a:pt x="157759" y="15437"/>
                  </a:cubicBezTo>
                  <a:cubicBezTo>
                    <a:pt x="155250" y="15437"/>
                    <a:pt x="155104" y="14662"/>
                    <a:pt x="154378" y="10787"/>
                  </a:cubicBezTo>
                  <a:cubicBezTo>
                    <a:pt x="154075" y="9274"/>
                    <a:pt x="153773" y="7760"/>
                    <a:pt x="153167" y="6247"/>
                  </a:cubicBezTo>
                  <a:cubicBezTo>
                    <a:pt x="152864" y="4733"/>
                    <a:pt x="152259" y="3220"/>
                    <a:pt x="151654" y="1706"/>
                  </a:cubicBezTo>
                  <a:cubicBezTo>
                    <a:pt x="151181" y="761"/>
                    <a:pt x="150155" y="0"/>
                    <a:pt x="149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1365675" y="1700475"/>
              <a:ext cx="2777300" cy="2177425"/>
            </a:xfrm>
            <a:custGeom>
              <a:avLst/>
              <a:gdLst/>
              <a:ahLst/>
              <a:cxnLst/>
              <a:rect l="l" t="t" r="r" b="b"/>
              <a:pathLst>
                <a:path w="111092" h="87097" extrusionOk="0">
                  <a:moveTo>
                    <a:pt x="82278" y="4963"/>
                  </a:moveTo>
                  <a:cubicBezTo>
                    <a:pt x="86711" y="4963"/>
                    <a:pt x="91061" y="6113"/>
                    <a:pt x="95049" y="7989"/>
                  </a:cubicBezTo>
                  <a:cubicBezTo>
                    <a:pt x="98681" y="9502"/>
                    <a:pt x="101405" y="12227"/>
                    <a:pt x="102919" y="15556"/>
                  </a:cubicBezTo>
                  <a:cubicBezTo>
                    <a:pt x="105341" y="20400"/>
                    <a:pt x="106249" y="25546"/>
                    <a:pt x="105643" y="30994"/>
                  </a:cubicBezTo>
                  <a:cubicBezTo>
                    <a:pt x="105038" y="34929"/>
                    <a:pt x="104130" y="38562"/>
                    <a:pt x="102616" y="42194"/>
                  </a:cubicBezTo>
                  <a:cubicBezTo>
                    <a:pt x="99892" y="48248"/>
                    <a:pt x="96865" y="54302"/>
                    <a:pt x="94141" y="60053"/>
                  </a:cubicBezTo>
                  <a:cubicBezTo>
                    <a:pt x="92022" y="64594"/>
                    <a:pt x="88389" y="68529"/>
                    <a:pt x="84454" y="71253"/>
                  </a:cubicBezTo>
                  <a:cubicBezTo>
                    <a:pt x="77492" y="75794"/>
                    <a:pt x="69924" y="78821"/>
                    <a:pt x="62054" y="80637"/>
                  </a:cubicBezTo>
                  <a:cubicBezTo>
                    <a:pt x="56317" y="81818"/>
                    <a:pt x="50392" y="82435"/>
                    <a:pt x="44488" y="82435"/>
                  </a:cubicBezTo>
                  <a:cubicBezTo>
                    <a:pt x="39801" y="82435"/>
                    <a:pt x="35128" y="82046"/>
                    <a:pt x="30573" y="81242"/>
                  </a:cubicBezTo>
                  <a:cubicBezTo>
                    <a:pt x="28152" y="80940"/>
                    <a:pt x="26033" y="80334"/>
                    <a:pt x="23914" y="79729"/>
                  </a:cubicBezTo>
                  <a:cubicBezTo>
                    <a:pt x="15136" y="77005"/>
                    <a:pt x="8779" y="70345"/>
                    <a:pt x="6660" y="61567"/>
                  </a:cubicBezTo>
                  <a:cubicBezTo>
                    <a:pt x="2725" y="47340"/>
                    <a:pt x="5146" y="38259"/>
                    <a:pt x="15741" y="27967"/>
                  </a:cubicBezTo>
                  <a:cubicBezTo>
                    <a:pt x="24217" y="20097"/>
                    <a:pt x="34508" y="14346"/>
                    <a:pt x="45708" y="11016"/>
                  </a:cubicBezTo>
                  <a:cubicBezTo>
                    <a:pt x="53579" y="8897"/>
                    <a:pt x="61449" y="7384"/>
                    <a:pt x="69319" y="6778"/>
                  </a:cubicBezTo>
                  <a:lnTo>
                    <a:pt x="69319" y="6475"/>
                  </a:lnTo>
                  <a:cubicBezTo>
                    <a:pt x="72649" y="6173"/>
                    <a:pt x="75676" y="6173"/>
                    <a:pt x="78400" y="5265"/>
                  </a:cubicBezTo>
                  <a:cubicBezTo>
                    <a:pt x="79695" y="5060"/>
                    <a:pt x="80990" y="4963"/>
                    <a:pt x="82278" y="4963"/>
                  </a:cubicBezTo>
                  <a:close/>
                  <a:moveTo>
                    <a:pt x="79733" y="0"/>
                  </a:moveTo>
                  <a:cubicBezTo>
                    <a:pt x="78462" y="0"/>
                    <a:pt x="77220" y="199"/>
                    <a:pt x="75979" y="1027"/>
                  </a:cubicBezTo>
                  <a:cubicBezTo>
                    <a:pt x="74465" y="1632"/>
                    <a:pt x="72649" y="2238"/>
                    <a:pt x="70833" y="2238"/>
                  </a:cubicBezTo>
                  <a:cubicBezTo>
                    <a:pt x="63265" y="3146"/>
                    <a:pt x="56000" y="4357"/>
                    <a:pt x="49038" y="5870"/>
                  </a:cubicBezTo>
                  <a:cubicBezTo>
                    <a:pt x="37838" y="8594"/>
                    <a:pt x="27244" y="13740"/>
                    <a:pt x="17860" y="20702"/>
                  </a:cubicBezTo>
                  <a:cubicBezTo>
                    <a:pt x="12411" y="24940"/>
                    <a:pt x="7871" y="30086"/>
                    <a:pt x="4238" y="35837"/>
                  </a:cubicBezTo>
                  <a:cubicBezTo>
                    <a:pt x="1211" y="40681"/>
                    <a:pt x="0" y="46129"/>
                    <a:pt x="606" y="51880"/>
                  </a:cubicBezTo>
                  <a:cubicBezTo>
                    <a:pt x="909" y="53999"/>
                    <a:pt x="1211" y="56421"/>
                    <a:pt x="1514" y="58843"/>
                  </a:cubicBezTo>
                  <a:cubicBezTo>
                    <a:pt x="3028" y="72161"/>
                    <a:pt x="13622" y="83059"/>
                    <a:pt x="26941" y="85177"/>
                  </a:cubicBezTo>
                  <a:cubicBezTo>
                    <a:pt x="33083" y="86480"/>
                    <a:pt x="39224" y="87096"/>
                    <a:pt x="45366" y="87096"/>
                  </a:cubicBezTo>
                  <a:cubicBezTo>
                    <a:pt x="49213" y="87096"/>
                    <a:pt x="53061" y="86855"/>
                    <a:pt x="56908" y="86388"/>
                  </a:cubicBezTo>
                  <a:cubicBezTo>
                    <a:pt x="67806" y="84572"/>
                    <a:pt x="78400" y="80637"/>
                    <a:pt x="87481" y="74583"/>
                  </a:cubicBezTo>
                  <a:cubicBezTo>
                    <a:pt x="91114" y="72464"/>
                    <a:pt x="94141" y="69437"/>
                    <a:pt x="96562" y="66107"/>
                  </a:cubicBezTo>
                  <a:cubicBezTo>
                    <a:pt x="101405" y="57632"/>
                    <a:pt x="105341" y="48853"/>
                    <a:pt x="108670" y="39470"/>
                  </a:cubicBezTo>
                  <a:cubicBezTo>
                    <a:pt x="110789" y="33416"/>
                    <a:pt x="111092" y="27059"/>
                    <a:pt x="109578" y="21005"/>
                  </a:cubicBezTo>
                  <a:cubicBezTo>
                    <a:pt x="108973" y="14951"/>
                    <a:pt x="105643" y="9805"/>
                    <a:pt x="100800" y="6475"/>
                  </a:cubicBezTo>
                  <a:cubicBezTo>
                    <a:pt x="95857" y="3568"/>
                    <a:pt x="91472" y="101"/>
                    <a:pt x="85231" y="101"/>
                  </a:cubicBezTo>
                  <a:cubicBezTo>
                    <a:pt x="84975" y="101"/>
                    <a:pt x="84716" y="107"/>
                    <a:pt x="84454" y="119"/>
                  </a:cubicBezTo>
                  <a:cubicBezTo>
                    <a:pt x="84083" y="156"/>
                    <a:pt x="83717" y="170"/>
                    <a:pt x="83355" y="170"/>
                  </a:cubicBezTo>
                  <a:cubicBezTo>
                    <a:pt x="82108" y="170"/>
                    <a:pt x="80908" y="0"/>
                    <a:pt x="79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4332150" y="1461275"/>
              <a:ext cx="1816225" cy="1284075"/>
            </a:xfrm>
            <a:custGeom>
              <a:avLst/>
              <a:gdLst/>
              <a:ahLst/>
              <a:cxnLst/>
              <a:rect l="l" t="t" r="r" b="b"/>
              <a:pathLst>
                <a:path w="72649" h="51363" extrusionOk="0">
                  <a:moveTo>
                    <a:pt x="45928" y="4529"/>
                  </a:moveTo>
                  <a:cubicBezTo>
                    <a:pt x="48167" y="4529"/>
                    <a:pt x="50419" y="4629"/>
                    <a:pt x="52670" y="4844"/>
                  </a:cubicBezTo>
                  <a:cubicBezTo>
                    <a:pt x="56000" y="4844"/>
                    <a:pt x="58724" y="6660"/>
                    <a:pt x="60238" y="9384"/>
                  </a:cubicBezTo>
                  <a:lnTo>
                    <a:pt x="64778" y="17557"/>
                  </a:lnTo>
                  <a:cubicBezTo>
                    <a:pt x="67200" y="22097"/>
                    <a:pt x="66292" y="27849"/>
                    <a:pt x="62660" y="31481"/>
                  </a:cubicBezTo>
                  <a:cubicBezTo>
                    <a:pt x="62054" y="32692"/>
                    <a:pt x="60843" y="33600"/>
                    <a:pt x="59935" y="34205"/>
                  </a:cubicBezTo>
                  <a:cubicBezTo>
                    <a:pt x="51460" y="40562"/>
                    <a:pt x="41773" y="44800"/>
                    <a:pt x="31481" y="46313"/>
                  </a:cubicBezTo>
                  <a:cubicBezTo>
                    <a:pt x="30140" y="46505"/>
                    <a:pt x="28767" y="46606"/>
                    <a:pt x="27394" y="46606"/>
                  </a:cubicBezTo>
                  <a:cubicBezTo>
                    <a:pt x="24429" y="46606"/>
                    <a:pt x="21457" y="46137"/>
                    <a:pt x="18768" y="45103"/>
                  </a:cubicBezTo>
                  <a:cubicBezTo>
                    <a:pt x="16044" y="44195"/>
                    <a:pt x="13925" y="42984"/>
                    <a:pt x="11806" y="41470"/>
                  </a:cubicBezTo>
                  <a:cubicBezTo>
                    <a:pt x="5752" y="36324"/>
                    <a:pt x="4844" y="31481"/>
                    <a:pt x="7871" y="26335"/>
                  </a:cubicBezTo>
                  <a:cubicBezTo>
                    <a:pt x="13319" y="15438"/>
                    <a:pt x="21189" y="7265"/>
                    <a:pt x="33903" y="5449"/>
                  </a:cubicBezTo>
                  <a:cubicBezTo>
                    <a:pt x="37812" y="4863"/>
                    <a:pt x="41848" y="4529"/>
                    <a:pt x="45928" y="4529"/>
                  </a:cubicBezTo>
                  <a:close/>
                  <a:moveTo>
                    <a:pt x="55092" y="0"/>
                  </a:moveTo>
                  <a:cubicBezTo>
                    <a:pt x="53293" y="180"/>
                    <a:pt x="51495" y="227"/>
                    <a:pt x="49728" y="227"/>
                  </a:cubicBezTo>
                  <a:cubicBezTo>
                    <a:pt x="47855" y="227"/>
                    <a:pt x="46018" y="175"/>
                    <a:pt x="44254" y="175"/>
                  </a:cubicBezTo>
                  <a:cubicBezTo>
                    <a:pt x="42081" y="175"/>
                    <a:pt x="40020" y="253"/>
                    <a:pt x="38141" y="606"/>
                  </a:cubicBezTo>
                  <a:cubicBezTo>
                    <a:pt x="23308" y="1514"/>
                    <a:pt x="9990" y="10595"/>
                    <a:pt x="3936" y="24216"/>
                  </a:cubicBezTo>
                  <a:cubicBezTo>
                    <a:pt x="0" y="31481"/>
                    <a:pt x="2119" y="40562"/>
                    <a:pt x="8779" y="45103"/>
                  </a:cubicBezTo>
                  <a:cubicBezTo>
                    <a:pt x="14175" y="49214"/>
                    <a:pt x="20443" y="51362"/>
                    <a:pt x="26843" y="51362"/>
                  </a:cubicBezTo>
                  <a:cubicBezTo>
                    <a:pt x="27983" y="51362"/>
                    <a:pt x="29127" y="51294"/>
                    <a:pt x="30271" y="51157"/>
                  </a:cubicBezTo>
                  <a:cubicBezTo>
                    <a:pt x="42379" y="49946"/>
                    <a:pt x="53579" y="45405"/>
                    <a:pt x="62660" y="37838"/>
                  </a:cubicBezTo>
                  <a:cubicBezTo>
                    <a:pt x="71135" y="31784"/>
                    <a:pt x="72649" y="23611"/>
                    <a:pt x="68108" y="14227"/>
                  </a:cubicBezTo>
                  <a:cubicBezTo>
                    <a:pt x="67503" y="12714"/>
                    <a:pt x="66595" y="11503"/>
                    <a:pt x="65687" y="9989"/>
                  </a:cubicBezTo>
                  <a:cubicBezTo>
                    <a:pt x="64778" y="8476"/>
                    <a:pt x="64173" y="6660"/>
                    <a:pt x="63870" y="4844"/>
                  </a:cubicBezTo>
                  <a:cubicBezTo>
                    <a:pt x="63870" y="2422"/>
                    <a:pt x="62660" y="1514"/>
                    <a:pt x="60541" y="1211"/>
                  </a:cubicBezTo>
                  <a:cubicBezTo>
                    <a:pt x="58724" y="606"/>
                    <a:pt x="56908" y="303"/>
                    <a:pt x="55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1713775" y="2132325"/>
              <a:ext cx="2050825" cy="1387625"/>
            </a:xfrm>
            <a:custGeom>
              <a:avLst/>
              <a:gdLst/>
              <a:ahLst/>
              <a:cxnLst/>
              <a:rect l="l" t="t" r="r" b="b"/>
              <a:pathLst>
                <a:path w="82033" h="55505" extrusionOk="0">
                  <a:moveTo>
                    <a:pt x="46257" y="5322"/>
                  </a:moveTo>
                  <a:cubicBezTo>
                    <a:pt x="47811" y="5322"/>
                    <a:pt x="49388" y="5722"/>
                    <a:pt x="50855" y="6455"/>
                  </a:cubicBezTo>
                  <a:cubicBezTo>
                    <a:pt x="52973" y="7061"/>
                    <a:pt x="55092" y="7363"/>
                    <a:pt x="57514" y="7363"/>
                  </a:cubicBezTo>
                  <a:cubicBezTo>
                    <a:pt x="60541" y="7969"/>
                    <a:pt x="63568" y="8272"/>
                    <a:pt x="66595" y="8877"/>
                  </a:cubicBezTo>
                  <a:cubicBezTo>
                    <a:pt x="73557" y="9785"/>
                    <a:pt x="76584" y="17958"/>
                    <a:pt x="71741" y="22801"/>
                  </a:cubicBezTo>
                  <a:cubicBezTo>
                    <a:pt x="69319" y="26131"/>
                    <a:pt x="66595" y="29461"/>
                    <a:pt x="63568" y="32185"/>
                  </a:cubicBezTo>
                  <a:cubicBezTo>
                    <a:pt x="58725" y="36725"/>
                    <a:pt x="53579" y="40660"/>
                    <a:pt x="47828" y="44293"/>
                  </a:cubicBezTo>
                  <a:cubicBezTo>
                    <a:pt x="42076" y="47925"/>
                    <a:pt x="35417" y="50044"/>
                    <a:pt x="28757" y="50650"/>
                  </a:cubicBezTo>
                  <a:cubicBezTo>
                    <a:pt x="27149" y="50864"/>
                    <a:pt x="25540" y="50965"/>
                    <a:pt x="23945" y="50965"/>
                  </a:cubicBezTo>
                  <a:cubicBezTo>
                    <a:pt x="21038" y="50965"/>
                    <a:pt x="18175" y="50631"/>
                    <a:pt x="15439" y="50044"/>
                  </a:cubicBezTo>
                  <a:cubicBezTo>
                    <a:pt x="13320" y="49439"/>
                    <a:pt x="11503" y="48531"/>
                    <a:pt x="9687" y="47320"/>
                  </a:cubicBezTo>
                  <a:cubicBezTo>
                    <a:pt x="6357" y="45201"/>
                    <a:pt x="4541" y="41266"/>
                    <a:pt x="5752" y="37331"/>
                  </a:cubicBezTo>
                  <a:cubicBezTo>
                    <a:pt x="6963" y="30671"/>
                    <a:pt x="10293" y="24920"/>
                    <a:pt x="15741" y="20682"/>
                  </a:cubicBezTo>
                  <a:cubicBezTo>
                    <a:pt x="23611" y="13720"/>
                    <a:pt x="32995" y="8574"/>
                    <a:pt x="43287" y="5850"/>
                  </a:cubicBezTo>
                  <a:cubicBezTo>
                    <a:pt x="44242" y="5492"/>
                    <a:pt x="45245" y="5322"/>
                    <a:pt x="46257" y="5322"/>
                  </a:cubicBezTo>
                  <a:close/>
                  <a:moveTo>
                    <a:pt x="51075" y="1"/>
                  </a:moveTo>
                  <a:cubicBezTo>
                    <a:pt x="49870" y="1"/>
                    <a:pt x="48672" y="137"/>
                    <a:pt x="47525" y="401"/>
                  </a:cubicBezTo>
                  <a:cubicBezTo>
                    <a:pt x="33298" y="2823"/>
                    <a:pt x="19979" y="9785"/>
                    <a:pt x="9687" y="20077"/>
                  </a:cubicBezTo>
                  <a:cubicBezTo>
                    <a:pt x="5147" y="24617"/>
                    <a:pt x="1817" y="30671"/>
                    <a:pt x="909" y="37331"/>
                  </a:cubicBezTo>
                  <a:cubicBezTo>
                    <a:pt x="1" y="41569"/>
                    <a:pt x="1514" y="46412"/>
                    <a:pt x="4844" y="49439"/>
                  </a:cubicBezTo>
                  <a:cubicBezTo>
                    <a:pt x="7568" y="51860"/>
                    <a:pt x="10898" y="53677"/>
                    <a:pt x="14530" y="54585"/>
                  </a:cubicBezTo>
                  <a:cubicBezTo>
                    <a:pt x="17658" y="55171"/>
                    <a:pt x="20912" y="55505"/>
                    <a:pt x="24129" y="55505"/>
                  </a:cubicBezTo>
                  <a:cubicBezTo>
                    <a:pt x="25893" y="55505"/>
                    <a:pt x="27647" y="55405"/>
                    <a:pt x="29363" y="55190"/>
                  </a:cubicBezTo>
                  <a:cubicBezTo>
                    <a:pt x="32692" y="54585"/>
                    <a:pt x="36022" y="53979"/>
                    <a:pt x="39352" y="53071"/>
                  </a:cubicBezTo>
                  <a:cubicBezTo>
                    <a:pt x="53882" y="47320"/>
                    <a:pt x="66595" y="37633"/>
                    <a:pt x="75676" y="25223"/>
                  </a:cubicBezTo>
                  <a:cubicBezTo>
                    <a:pt x="82033" y="17655"/>
                    <a:pt x="77492" y="6153"/>
                    <a:pt x="67806" y="4639"/>
                  </a:cubicBezTo>
                  <a:cubicBezTo>
                    <a:pt x="64779" y="4639"/>
                    <a:pt x="62055" y="3731"/>
                    <a:pt x="59330" y="2520"/>
                  </a:cubicBezTo>
                  <a:cubicBezTo>
                    <a:pt x="56971" y="805"/>
                    <a:pt x="54004" y="1"/>
                    <a:pt x="51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4763500" y="1748825"/>
              <a:ext cx="862725" cy="670475"/>
            </a:xfrm>
            <a:custGeom>
              <a:avLst/>
              <a:gdLst/>
              <a:ahLst/>
              <a:cxnLst/>
              <a:rect l="l" t="t" r="r" b="b"/>
              <a:pathLst>
                <a:path w="34509" h="26819" extrusionOk="0">
                  <a:moveTo>
                    <a:pt x="23276" y="4603"/>
                  </a:moveTo>
                  <a:cubicBezTo>
                    <a:pt x="25665" y="4603"/>
                    <a:pt x="26173" y="5502"/>
                    <a:pt x="27546" y="8477"/>
                  </a:cubicBezTo>
                  <a:cubicBezTo>
                    <a:pt x="29665" y="11504"/>
                    <a:pt x="29060" y="15741"/>
                    <a:pt x="26335" y="18163"/>
                  </a:cubicBezTo>
                  <a:cubicBezTo>
                    <a:pt x="23611" y="20282"/>
                    <a:pt x="20584" y="21795"/>
                    <a:pt x="16952" y="21795"/>
                  </a:cubicBezTo>
                  <a:cubicBezTo>
                    <a:pt x="16257" y="21922"/>
                    <a:pt x="15549" y="21982"/>
                    <a:pt x="14838" y="21982"/>
                  </a:cubicBezTo>
                  <a:cubicBezTo>
                    <a:pt x="12145" y="21982"/>
                    <a:pt x="9421" y="21114"/>
                    <a:pt x="7265" y="19676"/>
                  </a:cubicBezTo>
                  <a:cubicBezTo>
                    <a:pt x="5449" y="18768"/>
                    <a:pt x="4844" y="16649"/>
                    <a:pt x="6054" y="14833"/>
                  </a:cubicBezTo>
                  <a:cubicBezTo>
                    <a:pt x="9081" y="9687"/>
                    <a:pt x="14227" y="5752"/>
                    <a:pt x="20281" y="4844"/>
                  </a:cubicBezTo>
                  <a:cubicBezTo>
                    <a:pt x="21537" y="4696"/>
                    <a:pt x="22504" y="4603"/>
                    <a:pt x="23276" y="4603"/>
                  </a:cubicBezTo>
                  <a:close/>
                  <a:moveTo>
                    <a:pt x="24900" y="1"/>
                  </a:moveTo>
                  <a:cubicBezTo>
                    <a:pt x="23746" y="1"/>
                    <a:pt x="22602" y="102"/>
                    <a:pt x="21492" y="304"/>
                  </a:cubicBezTo>
                  <a:cubicBezTo>
                    <a:pt x="13017" y="909"/>
                    <a:pt x="5752" y="6055"/>
                    <a:pt x="1817" y="13320"/>
                  </a:cubicBezTo>
                  <a:cubicBezTo>
                    <a:pt x="0" y="16044"/>
                    <a:pt x="606" y="19979"/>
                    <a:pt x="3027" y="22098"/>
                  </a:cubicBezTo>
                  <a:cubicBezTo>
                    <a:pt x="4238" y="23309"/>
                    <a:pt x="5752" y="24217"/>
                    <a:pt x="7568" y="25125"/>
                  </a:cubicBezTo>
                  <a:cubicBezTo>
                    <a:pt x="10219" y="26261"/>
                    <a:pt x="13027" y="26818"/>
                    <a:pt x="15840" y="26818"/>
                  </a:cubicBezTo>
                  <a:cubicBezTo>
                    <a:pt x="19773" y="26818"/>
                    <a:pt x="23714" y="25729"/>
                    <a:pt x="27243" y="23612"/>
                  </a:cubicBezTo>
                  <a:cubicBezTo>
                    <a:pt x="31481" y="20887"/>
                    <a:pt x="34206" y="16044"/>
                    <a:pt x="33903" y="11201"/>
                  </a:cubicBezTo>
                  <a:cubicBezTo>
                    <a:pt x="33600" y="9082"/>
                    <a:pt x="33600" y="6963"/>
                    <a:pt x="34206" y="4844"/>
                  </a:cubicBezTo>
                  <a:cubicBezTo>
                    <a:pt x="34508" y="3028"/>
                    <a:pt x="33298" y="1817"/>
                    <a:pt x="31784" y="1212"/>
                  </a:cubicBezTo>
                  <a:cubicBezTo>
                    <a:pt x="29564" y="405"/>
                    <a:pt x="27210" y="1"/>
                    <a:pt x="24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228375" y="2535850"/>
              <a:ext cx="703800" cy="547750"/>
            </a:xfrm>
            <a:custGeom>
              <a:avLst/>
              <a:gdLst/>
              <a:ahLst/>
              <a:cxnLst/>
              <a:rect l="l" t="t" r="r" b="b"/>
              <a:pathLst>
                <a:path w="28152" h="21910" extrusionOk="0">
                  <a:moveTo>
                    <a:pt x="19676" y="5147"/>
                  </a:moveTo>
                  <a:cubicBezTo>
                    <a:pt x="20281" y="5147"/>
                    <a:pt x="20887" y="5449"/>
                    <a:pt x="21795" y="5449"/>
                  </a:cubicBezTo>
                  <a:cubicBezTo>
                    <a:pt x="21795" y="6357"/>
                    <a:pt x="21795" y="7266"/>
                    <a:pt x="21492" y="7568"/>
                  </a:cubicBezTo>
                  <a:cubicBezTo>
                    <a:pt x="18163" y="10898"/>
                    <a:pt x="14227" y="13622"/>
                    <a:pt x="9990" y="15741"/>
                  </a:cubicBezTo>
                  <a:cubicBezTo>
                    <a:pt x="9687" y="15741"/>
                    <a:pt x="9081" y="15741"/>
                    <a:pt x="8779" y="15438"/>
                  </a:cubicBezTo>
                  <a:cubicBezTo>
                    <a:pt x="7871" y="14833"/>
                    <a:pt x="7871" y="13925"/>
                    <a:pt x="8173" y="13320"/>
                  </a:cubicBezTo>
                  <a:cubicBezTo>
                    <a:pt x="10898" y="9384"/>
                    <a:pt x="15136" y="6660"/>
                    <a:pt x="19676" y="5147"/>
                  </a:cubicBezTo>
                  <a:close/>
                  <a:moveTo>
                    <a:pt x="20887" y="1"/>
                  </a:moveTo>
                  <a:cubicBezTo>
                    <a:pt x="12411" y="2120"/>
                    <a:pt x="5146" y="7568"/>
                    <a:pt x="909" y="15136"/>
                  </a:cubicBezTo>
                  <a:cubicBezTo>
                    <a:pt x="0" y="16649"/>
                    <a:pt x="606" y="18768"/>
                    <a:pt x="2119" y="19979"/>
                  </a:cubicBezTo>
                  <a:cubicBezTo>
                    <a:pt x="3164" y="21233"/>
                    <a:pt x="4786" y="21910"/>
                    <a:pt x="6388" y="21910"/>
                  </a:cubicBezTo>
                  <a:cubicBezTo>
                    <a:pt x="7106" y="21910"/>
                    <a:pt x="7820" y="21774"/>
                    <a:pt x="8476" y="21492"/>
                  </a:cubicBezTo>
                  <a:cubicBezTo>
                    <a:pt x="14530" y="18768"/>
                    <a:pt x="20281" y="14833"/>
                    <a:pt x="25125" y="9990"/>
                  </a:cubicBezTo>
                  <a:cubicBezTo>
                    <a:pt x="26335" y="8779"/>
                    <a:pt x="27244" y="6963"/>
                    <a:pt x="27546" y="5147"/>
                  </a:cubicBezTo>
                  <a:cubicBezTo>
                    <a:pt x="28152" y="3028"/>
                    <a:pt x="26941" y="909"/>
                    <a:pt x="24822" y="303"/>
                  </a:cubicBezTo>
                  <a:cubicBezTo>
                    <a:pt x="23308" y="303"/>
                    <a:pt x="22098" y="1"/>
                    <a:pt x="20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8">
    <p:bg>
      <p:bgPr>
        <a:blipFill>
          <a:blip r:embed="rId2">
            <a:alphaModFix/>
          </a:blip>
          <a:stretch>
            <a:fillRect/>
          </a:stretch>
        </a:blipFill>
        <a:effectLst/>
      </p:bgPr>
    </p:bg>
    <p:spTree>
      <p:nvGrpSpPr>
        <p:cNvPr id="1" name="Shape 813"/>
        <p:cNvGrpSpPr/>
        <p:nvPr/>
      </p:nvGrpSpPr>
      <p:grpSpPr>
        <a:xfrm>
          <a:off x="0" y="0"/>
          <a:ext cx="0" cy="0"/>
          <a:chOff x="0" y="0"/>
          <a:chExt cx="0" cy="0"/>
        </a:xfrm>
      </p:grpSpPr>
      <p:sp>
        <p:nvSpPr>
          <p:cNvPr id="814" name="Google Shape;814;p29"/>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9"/>
          <p:cNvGrpSpPr/>
          <p:nvPr/>
        </p:nvGrpSpPr>
        <p:grpSpPr>
          <a:xfrm>
            <a:off x="20397" y="51081"/>
            <a:ext cx="8767565" cy="4997647"/>
            <a:chOff x="20397" y="51081"/>
            <a:chExt cx="8767565" cy="4997647"/>
          </a:xfrm>
        </p:grpSpPr>
        <p:grpSp>
          <p:nvGrpSpPr>
            <p:cNvPr id="816" name="Google Shape;816;p29"/>
            <p:cNvGrpSpPr/>
            <p:nvPr/>
          </p:nvGrpSpPr>
          <p:grpSpPr>
            <a:xfrm flipH="1">
              <a:off x="228317" y="51081"/>
              <a:ext cx="8559644" cy="4997647"/>
              <a:chOff x="473065" y="79706"/>
              <a:chExt cx="8559644" cy="4997647"/>
            </a:xfrm>
          </p:grpSpPr>
          <p:sp>
            <p:nvSpPr>
              <p:cNvPr id="817" name="Google Shape;817;p29"/>
              <p:cNvSpPr/>
              <p:nvPr/>
            </p:nvSpPr>
            <p:spPr>
              <a:xfrm>
                <a:off x="473065" y="446791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a:off x="618672" y="7970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8719587" y="47636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a:off x="520322" y="40445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29"/>
            <p:cNvSpPr/>
            <p:nvPr/>
          </p:nvSpPr>
          <p:spPr>
            <a:xfrm>
              <a:off x="6899230" y="4691747"/>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a:off x="20397" y="433435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29"/>
          <p:cNvSpPr txBox="1">
            <a:spLocks noGrp="1"/>
          </p:cNvSpPr>
          <p:nvPr>
            <p:ph type="subTitle" idx="1"/>
          </p:nvPr>
        </p:nvSpPr>
        <p:spPr>
          <a:xfrm>
            <a:off x="965400" y="1665075"/>
            <a:ext cx="3808200" cy="21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25" name="Google Shape;825;p29"/>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26" name="Google Shape;826;p29"/>
          <p:cNvGrpSpPr/>
          <p:nvPr/>
        </p:nvGrpSpPr>
        <p:grpSpPr>
          <a:xfrm>
            <a:off x="53356" y="573786"/>
            <a:ext cx="9052228" cy="4506243"/>
            <a:chOff x="53356" y="573786"/>
            <a:chExt cx="9052228" cy="4506243"/>
          </a:xfrm>
        </p:grpSpPr>
        <p:grpSp>
          <p:nvGrpSpPr>
            <p:cNvPr id="827" name="Google Shape;827;p29"/>
            <p:cNvGrpSpPr/>
            <p:nvPr/>
          </p:nvGrpSpPr>
          <p:grpSpPr>
            <a:xfrm>
              <a:off x="53356" y="3327753"/>
              <a:ext cx="1554424" cy="1752276"/>
              <a:chOff x="1462300" y="238775"/>
              <a:chExt cx="4518675" cy="5093825"/>
            </a:xfrm>
          </p:grpSpPr>
          <p:sp>
            <p:nvSpPr>
              <p:cNvPr id="828" name="Google Shape;828;p29"/>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29"/>
            <p:cNvGrpSpPr/>
            <p:nvPr/>
          </p:nvGrpSpPr>
          <p:grpSpPr>
            <a:xfrm>
              <a:off x="8015514" y="573786"/>
              <a:ext cx="1090070" cy="999400"/>
              <a:chOff x="828075" y="238325"/>
              <a:chExt cx="5656825" cy="5186300"/>
            </a:xfrm>
          </p:grpSpPr>
          <p:sp>
            <p:nvSpPr>
              <p:cNvPr id="846" name="Google Shape;846;p29"/>
              <p:cNvSpPr/>
              <p:nvPr/>
            </p:nvSpPr>
            <p:spPr>
              <a:xfrm>
                <a:off x="1148150" y="747850"/>
                <a:ext cx="4970950" cy="4298825"/>
              </a:xfrm>
              <a:custGeom>
                <a:avLst/>
                <a:gdLst/>
                <a:ahLst/>
                <a:cxnLst/>
                <a:rect l="l" t="t" r="r" b="b"/>
                <a:pathLst>
                  <a:path w="198838" h="171953" extrusionOk="0">
                    <a:moveTo>
                      <a:pt x="1" y="25597"/>
                    </a:moveTo>
                    <a:lnTo>
                      <a:pt x="4442" y="29255"/>
                    </a:lnTo>
                    <a:cubicBezTo>
                      <a:pt x="4397" y="29110"/>
                      <a:pt x="4354" y="28966"/>
                      <a:pt x="4313" y="28821"/>
                    </a:cubicBezTo>
                    <a:lnTo>
                      <a:pt x="4313" y="28821"/>
                    </a:lnTo>
                    <a:cubicBezTo>
                      <a:pt x="2879" y="27743"/>
                      <a:pt x="1441" y="26668"/>
                      <a:pt x="1" y="25597"/>
                    </a:cubicBezTo>
                    <a:close/>
                    <a:moveTo>
                      <a:pt x="29998" y="0"/>
                    </a:moveTo>
                    <a:cubicBezTo>
                      <a:pt x="28100" y="0"/>
                      <a:pt x="26197" y="165"/>
                      <a:pt x="24300" y="514"/>
                    </a:cubicBezTo>
                    <a:cubicBezTo>
                      <a:pt x="11645" y="3096"/>
                      <a:pt x="776" y="16402"/>
                      <a:pt x="4313" y="28821"/>
                    </a:cubicBezTo>
                    <a:lnTo>
                      <a:pt x="4313" y="28821"/>
                    </a:lnTo>
                    <a:cubicBezTo>
                      <a:pt x="52572" y="65101"/>
                      <a:pt x="97367" y="105556"/>
                      <a:pt x="138220" y="149707"/>
                    </a:cubicBezTo>
                    <a:cubicBezTo>
                      <a:pt x="144230" y="156762"/>
                      <a:pt x="151284" y="163033"/>
                      <a:pt x="159123" y="167736"/>
                    </a:cubicBezTo>
                    <a:cubicBezTo>
                      <a:pt x="163866" y="170337"/>
                      <a:pt x="169327" y="171953"/>
                      <a:pt x="174665" y="171953"/>
                    </a:cubicBezTo>
                    <a:cubicBezTo>
                      <a:pt x="178441" y="171953"/>
                      <a:pt x="182156" y="171144"/>
                      <a:pt x="185513" y="169303"/>
                    </a:cubicBezTo>
                    <a:cubicBezTo>
                      <a:pt x="195441" y="163555"/>
                      <a:pt x="198838" y="149968"/>
                      <a:pt x="195703" y="138733"/>
                    </a:cubicBezTo>
                    <a:cubicBezTo>
                      <a:pt x="192567" y="127759"/>
                      <a:pt x="183945" y="118876"/>
                      <a:pt x="175584" y="111037"/>
                    </a:cubicBezTo>
                    <a:cubicBezTo>
                      <a:pt x="147365" y="86215"/>
                      <a:pt x="112092" y="69493"/>
                      <a:pt x="86747" y="41797"/>
                    </a:cubicBezTo>
                    <a:cubicBezTo>
                      <a:pt x="77863" y="32129"/>
                      <a:pt x="70286" y="21416"/>
                      <a:pt x="60357" y="12794"/>
                    </a:cubicBezTo>
                    <a:cubicBezTo>
                      <a:pt x="51677" y="5449"/>
                      <a:pt x="40911" y="0"/>
                      <a:pt x="29998"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828075" y="238325"/>
                <a:ext cx="5656825" cy="5186300"/>
              </a:xfrm>
              <a:custGeom>
                <a:avLst/>
                <a:gdLst/>
                <a:ahLst/>
                <a:cxnLst/>
                <a:rect l="l" t="t" r="r" b="b"/>
                <a:pathLst>
                  <a:path w="226273" h="207452" extrusionOk="0">
                    <a:moveTo>
                      <a:pt x="43080" y="4107"/>
                    </a:moveTo>
                    <a:cubicBezTo>
                      <a:pt x="43505" y="4107"/>
                      <a:pt x="43896" y="4303"/>
                      <a:pt x="44158" y="4695"/>
                    </a:cubicBezTo>
                    <a:cubicBezTo>
                      <a:pt x="45464" y="5479"/>
                      <a:pt x="46509" y="6263"/>
                      <a:pt x="47554" y="7308"/>
                    </a:cubicBezTo>
                    <a:cubicBezTo>
                      <a:pt x="49383" y="8876"/>
                      <a:pt x="49383" y="9398"/>
                      <a:pt x="47816" y="11227"/>
                    </a:cubicBezTo>
                    <a:cubicBezTo>
                      <a:pt x="44680" y="14885"/>
                      <a:pt x="41022" y="18543"/>
                      <a:pt x="37626" y="22201"/>
                    </a:cubicBezTo>
                    <a:cubicBezTo>
                      <a:pt x="34752" y="25337"/>
                      <a:pt x="31877" y="28733"/>
                      <a:pt x="29003" y="31869"/>
                    </a:cubicBezTo>
                    <a:cubicBezTo>
                      <a:pt x="28481" y="32653"/>
                      <a:pt x="27958" y="33436"/>
                      <a:pt x="27697" y="34220"/>
                    </a:cubicBezTo>
                    <a:cubicBezTo>
                      <a:pt x="27697" y="34743"/>
                      <a:pt x="27958" y="35527"/>
                      <a:pt x="28481" y="36049"/>
                    </a:cubicBezTo>
                    <a:lnTo>
                      <a:pt x="29787" y="36049"/>
                    </a:lnTo>
                    <a:cubicBezTo>
                      <a:pt x="31355" y="35004"/>
                      <a:pt x="32661" y="33698"/>
                      <a:pt x="33706" y="32130"/>
                    </a:cubicBezTo>
                    <a:cubicBezTo>
                      <a:pt x="39193" y="26120"/>
                      <a:pt x="44942" y="20111"/>
                      <a:pt x="50429" y="14363"/>
                    </a:cubicBezTo>
                    <a:cubicBezTo>
                      <a:pt x="50862" y="13497"/>
                      <a:pt x="51832" y="12990"/>
                      <a:pt x="52747" y="12990"/>
                    </a:cubicBezTo>
                    <a:cubicBezTo>
                      <a:pt x="52936" y="12990"/>
                      <a:pt x="53123" y="13011"/>
                      <a:pt x="53303" y="13056"/>
                    </a:cubicBezTo>
                    <a:cubicBezTo>
                      <a:pt x="55393" y="13317"/>
                      <a:pt x="56438" y="15669"/>
                      <a:pt x="55132" y="17237"/>
                    </a:cubicBezTo>
                    <a:cubicBezTo>
                      <a:pt x="54087" y="18804"/>
                      <a:pt x="52258" y="20895"/>
                      <a:pt x="51474" y="22201"/>
                    </a:cubicBezTo>
                    <a:cubicBezTo>
                      <a:pt x="50429" y="23246"/>
                      <a:pt x="49383" y="24553"/>
                      <a:pt x="48338" y="25859"/>
                    </a:cubicBezTo>
                    <a:cubicBezTo>
                      <a:pt x="47032" y="27949"/>
                      <a:pt x="46771" y="29517"/>
                      <a:pt x="48077" y="30040"/>
                    </a:cubicBezTo>
                    <a:cubicBezTo>
                      <a:pt x="48365" y="30136"/>
                      <a:pt x="48626" y="30179"/>
                      <a:pt x="48866" y="30179"/>
                    </a:cubicBezTo>
                    <a:cubicBezTo>
                      <a:pt x="49932" y="30179"/>
                      <a:pt x="50572" y="29325"/>
                      <a:pt x="51212" y="28472"/>
                    </a:cubicBezTo>
                    <a:cubicBezTo>
                      <a:pt x="53041" y="26382"/>
                      <a:pt x="54609" y="24291"/>
                      <a:pt x="56438" y="22201"/>
                    </a:cubicBezTo>
                    <a:cubicBezTo>
                      <a:pt x="56961" y="21156"/>
                      <a:pt x="57745" y="20372"/>
                      <a:pt x="58790" y="19588"/>
                    </a:cubicBezTo>
                    <a:cubicBezTo>
                      <a:pt x="59051" y="19327"/>
                      <a:pt x="59378" y="19196"/>
                      <a:pt x="59704" y="19196"/>
                    </a:cubicBezTo>
                    <a:cubicBezTo>
                      <a:pt x="60031" y="19196"/>
                      <a:pt x="60357" y="19327"/>
                      <a:pt x="60619" y="19588"/>
                    </a:cubicBezTo>
                    <a:cubicBezTo>
                      <a:pt x="61141" y="20111"/>
                      <a:pt x="61141" y="20633"/>
                      <a:pt x="60880" y="21417"/>
                    </a:cubicBezTo>
                    <a:lnTo>
                      <a:pt x="54870" y="29256"/>
                    </a:lnTo>
                    <a:cubicBezTo>
                      <a:pt x="52258" y="32653"/>
                      <a:pt x="51735" y="34482"/>
                      <a:pt x="53303" y="35004"/>
                    </a:cubicBezTo>
                    <a:cubicBezTo>
                      <a:pt x="53531" y="35055"/>
                      <a:pt x="53746" y="35078"/>
                      <a:pt x="53951" y="35078"/>
                    </a:cubicBezTo>
                    <a:cubicBezTo>
                      <a:pt x="55857" y="35078"/>
                      <a:pt x="56801" y="33023"/>
                      <a:pt x="57745" y="31607"/>
                    </a:cubicBezTo>
                    <a:cubicBezTo>
                      <a:pt x="59835" y="29256"/>
                      <a:pt x="61925" y="26904"/>
                      <a:pt x="64015" y="24291"/>
                    </a:cubicBezTo>
                    <a:cubicBezTo>
                      <a:pt x="64277" y="24030"/>
                      <a:pt x="64538" y="23900"/>
                      <a:pt x="64832" y="23900"/>
                    </a:cubicBezTo>
                    <a:cubicBezTo>
                      <a:pt x="65126" y="23900"/>
                      <a:pt x="65452" y="24030"/>
                      <a:pt x="65844" y="24291"/>
                    </a:cubicBezTo>
                    <a:cubicBezTo>
                      <a:pt x="66628" y="24814"/>
                      <a:pt x="67151" y="25859"/>
                      <a:pt x="66628" y="26643"/>
                    </a:cubicBezTo>
                    <a:cubicBezTo>
                      <a:pt x="65322" y="28211"/>
                      <a:pt x="64015" y="29778"/>
                      <a:pt x="62709" y="31346"/>
                    </a:cubicBezTo>
                    <a:cubicBezTo>
                      <a:pt x="60619" y="33436"/>
                      <a:pt x="58790" y="35527"/>
                      <a:pt x="56699" y="37878"/>
                    </a:cubicBezTo>
                    <a:cubicBezTo>
                      <a:pt x="56177" y="38662"/>
                      <a:pt x="56438" y="39707"/>
                      <a:pt x="57222" y="40230"/>
                    </a:cubicBezTo>
                    <a:cubicBezTo>
                      <a:pt x="57483" y="40360"/>
                      <a:pt x="57810" y="40426"/>
                      <a:pt x="58136" y="40426"/>
                    </a:cubicBezTo>
                    <a:cubicBezTo>
                      <a:pt x="58463" y="40426"/>
                      <a:pt x="58790" y="40360"/>
                      <a:pt x="59051" y="40230"/>
                    </a:cubicBezTo>
                    <a:cubicBezTo>
                      <a:pt x="60357" y="39185"/>
                      <a:pt x="61664" y="38140"/>
                      <a:pt x="62709" y="36833"/>
                    </a:cubicBezTo>
                    <a:cubicBezTo>
                      <a:pt x="64799" y="34743"/>
                      <a:pt x="66890" y="32391"/>
                      <a:pt x="69241" y="30040"/>
                    </a:cubicBezTo>
                    <a:cubicBezTo>
                      <a:pt x="69633" y="29648"/>
                      <a:pt x="70156" y="29452"/>
                      <a:pt x="70678" y="29452"/>
                    </a:cubicBezTo>
                    <a:cubicBezTo>
                      <a:pt x="71201" y="29452"/>
                      <a:pt x="71723" y="29648"/>
                      <a:pt x="72115" y="30040"/>
                    </a:cubicBezTo>
                    <a:cubicBezTo>
                      <a:pt x="73160" y="30562"/>
                      <a:pt x="73683" y="31346"/>
                      <a:pt x="73160" y="32391"/>
                    </a:cubicBezTo>
                    <a:cubicBezTo>
                      <a:pt x="72115" y="33698"/>
                      <a:pt x="71070" y="35265"/>
                      <a:pt x="69764" y="36572"/>
                    </a:cubicBezTo>
                    <a:cubicBezTo>
                      <a:pt x="64799" y="42320"/>
                      <a:pt x="59835" y="47807"/>
                      <a:pt x="54870" y="53294"/>
                    </a:cubicBezTo>
                    <a:cubicBezTo>
                      <a:pt x="53825" y="54600"/>
                      <a:pt x="52780" y="55907"/>
                      <a:pt x="51996" y="57213"/>
                    </a:cubicBezTo>
                    <a:cubicBezTo>
                      <a:pt x="51474" y="57736"/>
                      <a:pt x="51735" y="58258"/>
                      <a:pt x="52258" y="59042"/>
                    </a:cubicBezTo>
                    <a:cubicBezTo>
                      <a:pt x="52519" y="59304"/>
                      <a:pt x="52845" y="59434"/>
                      <a:pt x="53172" y="59434"/>
                    </a:cubicBezTo>
                    <a:cubicBezTo>
                      <a:pt x="53499" y="59434"/>
                      <a:pt x="53825" y="59304"/>
                      <a:pt x="54087" y="59042"/>
                    </a:cubicBezTo>
                    <a:cubicBezTo>
                      <a:pt x="55132" y="58520"/>
                      <a:pt x="56177" y="57475"/>
                      <a:pt x="57222" y="56691"/>
                    </a:cubicBezTo>
                    <a:cubicBezTo>
                      <a:pt x="61925" y="51204"/>
                      <a:pt x="66890" y="45717"/>
                      <a:pt x="71854" y="40230"/>
                    </a:cubicBezTo>
                    <a:cubicBezTo>
                      <a:pt x="72899" y="38923"/>
                      <a:pt x="74205" y="37617"/>
                      <a:pt x="75512" y="36311"/>
                    </a:cubicBezTo>
                    <a:cubicBezTo>
                      <a:pt x="75926" y="35621"/>
                      <a:pt x="76558" y="35295"/>
                      <a:pt x="77216" y="35295"/>
                    </a:cubicBezTo>
                    <a:cubicBezTo>
                      <a:pt x="77805" y="35295"/>
                      <a:pt x="78415" y="35556"/>
                      <a:pt x="78909" y="36049"/>
                    </a:cubicBezTo>
                    <a:cubicBezTo>
                      <a:pt x="80738" y="37356"/>
                      <a:pt x="82567" y="38662"/>
                      <a:pt x="83350" y="40752"/>
                    </a:cubicBezTo>
                    <a:lnTo>
                      <a:pt x="83350" y="41014"/>
                    </a:lnTo>
                    <a:cubicBezTo>
                      <a:pt x="85702" y="42581"/>
                      <a:pt x="85963" y="43365"/>
                      <a:pt x="84918" y="44672"/>
                    </a:cubicBezTo>
                    <a:cubicBezTo>
                      <a:pt x="82828" y="47546"/>
                      <a:pt x="80215" y="50159"/>
                      <a:pt x="78125" y="53033"/>
                    </a:cubicBezTo>
                    <a:cubicBezTo>
                      <a:pt x="76296" y="55123"/>
                      <a:pt x="76034" y="57213"/>
                      <a:pt x="77080" y="57475"/>
                    </a:cubicBezTo>
                    <a:cubicBezTo>
                      <a:pt x="77468" y="57620"/>
                      <a:pt x="77811" y="57685"/>
                      <a:pt x="78120" y="57685"/>
                    </a:cubicBezTo>
                    <a:cubicBezTo>
                      <a:pt x="79470" y="57685"/>
                      <a:pt x="80148" y="56448"/>
                      <a:pt x="80999" y="55384"/>
                    </a:cubicBezTo>
                    <a:cubicBezTo>
                      <a:pt x="83089" y="53033"/>
                      <a:pt x="85179" y="50681"/>
                      <a:pt x="87270" y="48330"/>
                    </a:cubicBezTo>
                    <a:cubicBezTo>
                      <a:pt x="88054" y="47807"/>
                      <a:pt x="88837" y="47284"/>
                      <a:pt x="89621" y="46762"/>
                    </a:cubicBezTo>
                    <a:cubicBezTo>
                      <a:pt x="89621" y="46762"/>
                      <a:pt x="89883" y="46762"/>
                      <a:pt x="90144" y="47023"/>
                    </a:cubicBezTo>
                    <a:cubicBezTo>
                      <a:pt x="90405" y="47284"/>
                      <a:pt x="90666" y="47807"/>
                      <a:pt x="90666" y="48068"/>
                    </a:cubicBezTo>
                    <a:cubicBezTo>
                      <a:pt x="90405" y="49113"/>
                      <a:pt x="89883" y="50159"/>
                      <a:pt x="89099" y="50942"/>
                    </a:cubicBezTo>
                    <a:cubicBezTo>
                      <a:pt x="87008" y="53555"/>
                      <a:pt x="84918" y="55907"/>
                      <a:pt x="82828" y="58258"/>
                    </a:cubicBezTo>
                    <a:cubicBezTo>
                      <a:pt x="82305" y="59042"/>
                      <a:pt x="82044" y="59565"/>
                      <a:pt x="81521" y="60610"/>
                    </a:cubicBezTo>
                    <a:cubicBezTo>
                      <a:pt x="81260" y="61394"/>
                      <a:pt x="81521" y="62439"/>
                      <a:pt x="82305" y="62700"/>
                    </a:cubicBezTo>
                    <a:cubicBezTo>
                      <a:pt x="82630" y="62808"/>
                      <a:pt x="82955" y="62872"/>
                      <a:pt x="83261" y="62872"/>
                    </a:cubicBezTo>
                    <a:cubicBezTo>
                      <a:pt x="83694" y="62872"/>
                      <a:pt x="84089" y="62745"/>
                      <a:pt x="84396" y="62439"/>
                    </a:cubicBezTo>
                    <a:cubicBezTo>
                      <a:pt x="86486" y="60087"/>
                      <a:pt x="88837" y="57213"/>
                      <a:pt x="90928" y="54862"/>
                    </a:cubicBezTo>
                    <a:cubicBezTo>
                      <a:pt x="92234" y="53555"/>
                      <a:pt x="93541" y="52249"/>
                      <a:pt x="94847" y="50942"/>
                    </a:cubicBezTo>
                    <a:cubicBezTo>
                      <a:pt x="95892" y="51465"/>
                      <a:pt x="96415" y="51988"/>
                      <a:pt x="97198" y="52771"/>
                    </a:cubicBezTo>
                    <a:cubicBezTo>
                      <a:pt x="98505" y="53555"/>
                      <a:pt x="98505" y="55384"/>
                      <a:pt x="97198" y="56168"/>
                    </a:cubicBezTo>
                    <a:cubicBezTo>
                      <a:pt x="91973" y="61394"/>
                      <a:pt x="87008" y="66358"/>
                      <a:pt x="82044" y="71584"/>
                    </a:cubicBezTo>
                    <a:cubicBezTo>
                      <a:pt x="80476" y="72890"/>
                      <a:pt x="79431" y="74197"/>
                      <a:pt x="78647" y="76026"/>
                    </a:cubicBezTo>
                    <a:cubicBezTo>
                      <a:pt x="78386" y="76548"/>
                      <a:pt x="78647" y="77332"/>
                      <a:pt x="79170" y="77855"/>
                    </a:cubicBezTo>
                    <a:cubicBezTo>
                      <a:pt x="79431" y="77985"/>
                      <a:pt x="79758" y="78051"/>
                      <a:pt x="80084" y="78051"/>
                    </a:cubicBezTo>
                    <a:cubicBezTo>
                      <a:pt x="80411" y="78051"/>
                      <a:pt x="80738" y="77985"/>
                      <a:pt x="80999" y="77855"/>
                    </a:cubicBezTo>
                    <a:cubicBezTo>
                      <a:pt x="82044" y="76810"/>
                      <a:pt x="83089" y="76026"/>
                      <a:pt x="83873" y="74981"/>
                    </a:cubicBezTo>
                    <a:cubicBezTo>
                      <a:pt x="89099" y="70016"/>
                      <a:pt x="93802" y="65052"/>
                      <a:pt x="98766" y="60087"/>
                    </a:cubicBezTo>
                    <a:cubicBezTo>
                      <a:pt x="100090" y="58764"/>
                      <a:pt x="101309" y="58069"/>
                      <a:pt x="102224" y="58069"/>
                    </a:cubicBezTo>
                    <a:cubicBezTo>
                      <a:pt x="102754" y="58069"/>
                      <a:pt x="103182" y="58302"/>
                      <a:pt x="103469" y="58781"/>
                    </a:cubicBezTo>
                    <a:cubicBezTo>
                      <a:pt x="104776" y="60610"/>
                      <a:pt x="102947" y="61655"/>
                      <a:pt x="102163" y="62962"/>
                    </a:cubicBezTo>
                    <a:cubicBezTo>
                      <a:pt x="100856" y="64529"/>
                      <a:pt x="99027" y="66097"/>
                      <a:pt x="97460" y="67926"/>
                    </a:cubicBezTo>
                    <a:cubicBezTo>
                      <a:pt x="96676" y="68710"/>
                      <a:pt x="96153" y="69755"/>
                      <a:pt x="95631" y="70800"/>
                    </a:cubicBezTo>
                    <a:cubicBezTo>
                      <a:pt x="95369" y="71584"/>
                      <a:pt x="94847" y="72368"/>
                      <a:pt x="95892" y="73152"/>
                    </a:cubicBezTo>
                    <a:cubicBezTo>
                      <a:pt x="96275" y="73247"/>
                      <a:pt x="96657" y="73308"/>
                      <a:pt x="97014" y="73308"/>
                    </a:cubicBezTo>
                    <a:cubicBezTo>
                      <a:pt x="97632" y="73308"/>
                      <a:pt x="98174" y="73126"/>
                      <a:pt x="98505" y="72629"/>
                    </a:cubicBezTo>
                    <a:cubicBezTo>
                      <a:pt x="100073" y="70800"/>
                      <a:pt x="101640" y="69232"/>
                      <a:pt x="103208" y="67665"/>
                    </a:cubicBezTo>
                    <a:cubicBezTo>
                      <a:pt x="103992" y="66881"/>
                      <a:pt x="104776" y="65836"/>
                      <a:pt x="105560" y="65052"/>
                    </a:cubicBezTo>
                    <a:cubicBezTo>
                      <a:pt x="105961" y="64650"/>
                      <a:pt x="106363" y="63323"/>
                      <a:pt x="107120" y="63323"/>
                    </a:cubicBezTo>
                    <a:cubicBezTo>
                      <a:pt x="107348" y="63323"/>
                      <a:pt x="107609" y="63443"/>
                      <a:pt x="107911" y="63745"/>
                    </a:cubicBezTo>
                    <a:cubicBezTo>
                      <a:pt x="109479" y="64791"/>
                      <a:pt x="107911" y="66097"/>
                      <a:pt x="107127" y="66881"/>
                    </a:cubicBezTo>
                    <a:cubicBezTo>
                      <a:pt x="105037" y="69232"/>
                      <a:pt x="103208" y="71584"/>
                      <a:pt x="101379" y="73674"/>
                    </a:cubicBezTo>
                    <a:cubicBezTo>
                      <a:pt x="100856" y="74458"/>
                      <a:pt x="100334" y="75242"/>
                      <a:pt x="99811" y="76026"/>
                    </a:cubicBezTo>
                    <a:cubicBezTo>
                      <a:pt x="99550" y="76548"/>
                      <a:pt x="99550" y="77332"/>
                      <a:pt x="100073" y="77855"/>
                    </a:cubicBezTo>
                    <a:cubicBezTo>
                      <a:pt x="100360" y="78286"/>
                      <a:pt x="100806" y="78480"/>
                      <a:pt x="101280" y="78480"/>
                    </a:cubicBezTo>
                    <a:cubicBezTo>
                      <a:pt x="101667" y="78480"/>
                      <a:pt x="102072" y="78351"/>
                      <a:pt x="102424" y="78116"/>
                    </a:cubicBezTo>
                    <a:cubicBezTo>
                      <a:pt x="103731" y="76548"/>
                      <a:pt x="104776" y="75503"/>
                      <a:pt x="106605" y="73674"/>
                    </a:cubicBezTo>
                    <a:cubicBezTo>
                      <a:pt x="108434" y="71584"/>
                      <a:pt x="110263" y="69494"/>
                      <a:pt x="112092" y="67665"/>
                    </a:cubicBezTo>
                    <a:cubicBezTo>
                      <a:pt x="112245" y="67588"/>
                      <a:pt x="112420" y="67556"/>
                      <a:pt x="112605" y="67556"/>
                    </a:cubicBezTo>
                    <a:cubicBezTo>
                      <a:pt x="113051" y="67556"/>
                      <a:pt x="113551" y="67741"/>
                      <a:pt x="113921" y="67926"/>
                    </a:cubicBezTo>
                    <a:cubicBezTo>
                      <a:pt x="114182" y="68448"/>
                      <a:pt x="114443" y="69494"/>
                      <a:pt x="114182" y="69755"/>
                    </a:cubicBezTo>
                    <a:cubicBezTo>
                      <a:pt x="112614" y="71323"/>
                      <a:pt x="110785" y="73152"/>
                      <a:pt x="109479" y="74719"/>
                    </a:cubicBezTo>
                    <a:cubicBezTo>
                      <a:pt x="108172" y="76287"/>
                      <a:pt x="106343" y="77332"/>
                      <a:pt x="105560" y="79422"/>
                    </a:cubicBezTo>
                    <a:cubicBezTo>
                      <a:pt x="105560" y="80206"/>
                      <a:pt x="105560" y="80990"/>
                      <a:pt x="106082" y="81251"/>
                    </a:cubicBezTo>
                    <a:cubicBezTo>
                      <a:pt x="106474" y="81513"/>
                      <a:pt x="106866" y="81643"/>
                      <a:pt x="107225" y="81643"/>
                    </a:cubicBezTo>
                    <a:cubicBezTo>
                      <a:pt x="107585" y="81643"/>
                      <a:pt x="107911" y="81513"/>
                      <a:pt x="108172" y="81251"/>
                    </a:cubicBezTo>
                    <a:cubicBezTo>
                      <a:pt x="109479" y="80206"/>
                      <a:pt x="110785" y="78900"/>
                      <a:pt x="112092" y="77593"/>
                    </a:cubicBezTo>
                    <a:cubicBezTo>
                      <a:pt x="113921" y="76026"/>
                      <a:pt x="115750" y="74197"/>
                      <a:pt x="117579" y="72629"/>
                    </a:cubicBezTo>
                    <a:cubicBezTo>
                      <a:pt x="117885" y="72399"/>
                      <a:pt x="118168" y="72304"/>
                      <a:pt x="118430" y="72304"/>
                    </a:cubicBezTo>
                    <a:cubicBezTo>
                      <a:pt x="119061" y="72304"/>
                      <a:pt x="119561" y="72859"/>
                      <a:pt x="119930" y="73413"/>
                    </a:cubicBezTo>
                    <a:cubicBezTo>
                      <a:pt x="120192" y="73935"/>
                      <a:pt x="120192" y="74458"/>
                      <a:pt x="119930" y="75242"/>
                    </a:cubicBezTo>
                    <a:cubicBezTo>
                      <a:pt x="117056" y="78377"/>
                      <a:pt x="114705" y="82035"/>
                      <a:pt x="111830" y="85171"/>
                    </a:cubicBezTo>
                    <a:cubicBezTo>
                      <a:pt x="108956" y="88045"/>
                      <a:pt x="106343" y="91180"/>
                      <a:pt x="103469" y="94316"/>
                    </a:cubicBezTo>
                    <a:cubicBezTo>
                      <a:pt x="102947" y="94838"/>
                      <a:pt x="102947" y="96145"/>
                      <a:pt x="103469" y="96667"/>
                    </a:cubicBezTo>
                    <a:cubicBezTo>
                      <a:pt x="103861" y="97059"/>
                      <a:pt x="104318" y="97255"/>
                      <a:pt x="104776" y="97255"/>
                    </a:cubicBezTo>
                    <a:cubicBezTo>
                      <a:pt x="105233" y="97255"/>
                      <a:pt x="105690" y="97059"/>
                      <a:pt x="106082" y="96667"/>
                    </a:cubicBezTo>
                    <a:cubicBezTo>
                      <a:pt x="107127" y="95622"/>
                      <a:pt x="108172" y="94577"/>
                      <a:pt x="109218" y="93532"/>
                    </a:cubicBezTo>
                    <a:cubicBezTo>
                      <a:pt x="113659" y="88829"/>
                      <a:pt x="117840" y="84126"/>
                      <a:pt x="122282" y="79422"/>
                    </a:cubicBezTo>
                    <a:cubicBezTo>
                      <a:pt x="122804" y="78900"/>
                      <a:pt x="123849" y="78377"/>
                      <a:pt x="124633" y="78377"/>
                    </a:cubicBezTo>
                    <a:cubicBezTo>
                      <a:pt x="126462" y="78639"/>
                      <a:pt x="127769" y="80468"/>
                      <a:pt x="126985" y="82297"/>
                    </a:cubicBezTo>
                    <a:cubicBezTo>
                      <a:pt x="125417" y="84387"/>
                      <a:pt x="123849" y="86738"/>
                      <a:pt x="122282" y="88829"/>
                    </a:cubicBezTo>
                    <a:cubicBezTo>
                      <a:pt x="121498" y="89613"/>
                      <a:pt x="120975" y="90396"/>
                      <a:pt x="120714" y="91180"/>
                    </a:cubicBezTo>
                    <a:cubicBezTo>
                      <a:pt x="120453" y="91703"/>
                      <a:pt x="120453" y="92487"/>
                      <a:pt x="120975" y="93009"/>
                    </a:cubicBezTo>
                    <a:cubicBezTo>
                      <a:pt x="121263" y="93441"/>
                      <a:pt x="121709" y="93635"/>
                      <a:pt x="122183" y="93635"/>
                    </a:cubicBezTo>
                    <a:cubicBezTo>
                      <a:pt x="122569" y="93635"/>
                      <a:pt x="122975" y="93505"/>
                      <a:pt x="123327" y="93270"/>
                    </a:cubicBezTo>
                    <a:cubicBezTo>
                      <a:pt x="124372" y="91964"/>
                      <a:pt x="125417" y="90919"/>
                      <a:pt x="126462" y="89613"/>
                    </a:cubicBezTo>
                    <a:cubicBezTo>
                      <a:pt x="127507" y="88045"/>
                      <a:pt x="128553" y="86738"/>
                      <a:pt x="129859" y="85171"/>
                    </a:cubicBezTo>
                    <a:cubicBezTo>
                      <a:pt x="130223" y="84807"/>
                      <a:pt x="130713" y="84316"/>
                      <a:pt x="131330" y="84316"/>
                    </a:cubicBezTo>
                    <a:cubicBezTo>
                      <a:pt x="131600" y="84316"/>
                      <a:pt x="131893" y="84410"/>
                      <a:pt x="132211" y="84648"/>
                    </a:cubicBezTo>
                    <a:cubicBezTo>
                      <a:pt x="132994" y="85432"/>
                      <a:pt x="132733" y="86216"/>
                      <a:pt x="132211" y="87000"/>
                    </a:cubicBezTo>
                    <a:cubicBezTo>
                      <a:pt x="130120" y="89351"/>
                      <a:pt x="128030" y="91442"/>
                      <a:pt x="125940" y="93532"/>
                    </a:cubicBezTo>
                    <a:cubicBezTo>
                      <a:pt x="125417" y="94316"/>
                      <a:pt x="124895" y="95099"/>
                      <a:pt x="124633" y="95883"/>
                    </a:cubicBezTo>
                    <a:cubicBezTo>
                      <a:pt x="124220" y="96916"/>
                      <a:pt x="125114" y="97949"/>
                      <a:pt x="126151" y="97949"/>
                    </a:cubicBezTo>
                    <a:cubicBezTo>
                      <a:pt x="126426" y="97949"/>
                      <a:pt x="126711" y="97876"/>
                      <a:pt x="126985" y="97712"/>
                    </a:cubicBezTo>
                    <a:cubicBezTo>
                      <a:pt x="128030" y="96667"/>
                      <a:pt x="128814" y="95883"/>
                      <a:pt x="130382" y="94316"/>
                    </a:cubicBezTo>
                    <a:cubicBezTo>
                      <a:pt x="131949" y="93009"/>
                      <a:pt x="133517" y="91180"/>
                      <a:pt x="135085" y="89613"/>
                    </a:cubicBezTo>
                    <a:lnTo>
                      <a:pt x="136391" y="89613"/>
                    </a:lnTo>
                    <a:cubicBezTo>
                      <a:pt x="137175" y="89874"/>
                      <a:pt x="137436" y="90658"/>
                      <a:pt x="136914" y="91180"/>
                    </a:cubicBezTo>
                    <a:cubicBezTo>
                      <a:pt x="135085" y="93532"/>
                      <a:pt x="132994" y="95883"/>
                      <a:pt x="131165" y="98235"/>
                    </a:cubicBezTo>
                    <a:cubicBezTo>
                      <a:pt x="129598" y="100325"/>
                      <a:pt x="129075" y="102415"/>
                      <a:pt x="130382" y="102677"/>
                    </a:cubicBezTo>
                    <a:cubicBezTo>
                      <a:pt x="130770" y="102822"/>
                      <a:pt x="131113" y="102887"/>
                      <a:pt x="131422" y="102887"/>
                    </a:cubicBezTo>
                    <a:cubicBezTo>
                      <a:pt x="132772" y="102887"/>
                      <a:pt x="133450" y="101650"/>
                      <a:pt x="134301" y="100586"/>
                    </a:cubicBezTo>
                    <a:cubicBezTo>
                      <a:pt x="136130" y="98496"/>
                      <a:pt x="138220" y="96145"/>
                      <a:pt x="140310" y="94054"/>
                    </a:cubicBezTo>
                    <a:cubicBezTo>
                      <a:pt x="140572" y="93662"/>
                      <a:pt x="140964" y="93466"/>
                      <a:pt x="141388" y="93466"/>
                    </a:cubicBezTo>
                    <a:cubicBezTo>
                      <a:pt x="141813" y="93466"/>
                      <a:pt x="142270" y="93662"/>
                      <a:pt x="142662" y="94054"/>
                    </a:cubicBezTo>
                    <a:cubicBezTo>
                      <a:pt x="143446" y="94838"/>
                      <a:pt x="145014" y="95883"/>
                      <a:pt x="143968" y="97451"/>
                    </a:cubicBezTo>
                    <a:cubicBezTo>
                      <a:pt x="143446" y="98235"/>
                      <a:pt x="142662" y="99280"/>
                      <a:pt x="141878" y="100064"/>
                    </a:cubicBezTo>
                    <a:cubicBezTo>
                      <a:pt x="137175" y="105028"/>
                      <a:pt x="132733" y="109993"/>
                      <a:pt x="128030" y="114957"/>
                    </a:cubicBezTo>
                    <a:cubicBezTo>
                      <a:pt x="126985" y="116002"/>
                      <a:pt x="126201" y="117047"/>
                      <a:pt x="125678" y="118354"/>
                    </a:cubicBezTo>
                    <a:cubicBezTo>
                      <a:pt x="125417" y="118615"/>
                      <a:pt x="125678" y="119660"/>
                      <a:pt x="125940" y="120183"/>
                    </a:cubicBezTo>
                    <a:cubicBezTo>
                      <a:pt x="126246" y="120489"/>
                      <a:pt x="126642" y="120616"/>
                      <a:pt x="127022" y="120616"/>
                    </a:cubicBezTo>
                    <a:cubicBezTo>
                      <a:pt x="127291" y="120616"/>
                      <a:pt x="127552" y="120552"/>
                      <a:pt x="127769" y="120444"/>
                    </a:cubicBezTo>
                    <a:cubicBezTo>
                      <a:pt x="129075" y="119399"/>
                      <a:pt x="130382" y="118354"/>
                      <a:pt x="131427" y="117047"/>
                    </a:cubicBezTo>
                    <a:lnTo>
                      <a:pt x="144491" y="103199"/>
                    </a:lnTo>
                    <a:cubicBezTo>
                      <a:pt x="145275" y="102154"/>
                      <a:pt x="146320" y="101109"/>
                      <a:pt x="147365" y="100325"/>
                    </a:cubicBezTo>
                    <a:cubicBezTo>
                      <a:pt x="147671" y="100096"/>
                      <a:pt x="147977" y="100000"/>
                      <a:pt x="148277" y="100000"/>
                    </a:cubicBezTo>
                    <a:cubicBezTo>
                      <a:pt x="149000" y="100000"/>
                      <a:pt x="149685" y="100555"/>
                      <a:pt x="150239" y="101109"/>
                    </a:cubicBezTo>
                    <a:cubicBezTo>
                      <a:pt x="151023" y="101893"/>
                      <a:pt x="150762" y="102938"/>
                      <a:pt x="150239" y="103461"/>
                    </a:cubicBezTo>
                    <a:cubicBezTo>
                      <a:pt x="148149" y="105551"/>
                      <a:pt x="146059" y="107641"/>
                      <a:pt x="143968" y="109731"/>
                    </a:cubicBezTo>
                    <a:cubicBezTo>
                      <a:pt x="143446" y="110254"/>
                      <a:pt x="143446" y="111299"/>
                      <a:pt x="144230" y="111560"/>
                    </a:cubicBezTo>
                    <a:cubicBezTo>
                      <a:pt x="144612" y="111943"/>
                      <a:pt x="144995" y="112185"/>
                      <a:pt x="145480" y="112185"/>
                    </a:cubicBezTo>
                    <a:cubicBezTo>
                      <a:pt x="145657" y="112185"/>
                      <a:pt x="145849" y="112153"/>
                      <a:pt x="146059" y="112083"/>
                    </a:cubicBezTo>
                    <a:cubicBezTo>
                      <a:pt x="148149" y="111299"/>
                      <a:pt x="149455" y="109470"/>
                      <a:pt x="151284" y="107902"/>
                    </a:cubicBezTo>
                    <a:cubicBezTo>
                      <a:pt x="152329" y="107119"/>
                      <a:pt x="153113" y="105812"/>
                      <a:pt x="154420" y="105551"/>
                    </a:cubicBezTo>
                    <a:lnTo>
                      <a:pt x="155204" y="105551"/>
                    </a:lnTo>
                    <a:cubicBezTo>
                      <a:pt x="155204" y="105812"/>
                      <a:pt x="155204" y="106073"/>
                      <a:pt x="155204" y="106335"/>
                    </a:cubicBezTo>
                    <a:cubicBezTo>
                      <a:pt x="154942" y="107119"/>
                      <a:pt x="154420" y="107902"/>
                      <a:pt x="154158" y="108686"/>
                    </a:cubicBezTo>
                    <a:cubicBezTo>
                      <a:pt x="152591" y="110515"/>
                      <a:pt x="150762" y="112606"/>
                      <a:pt x="149194" y="114435"/>
                    </a:cubicBezTo>
                    <a:cubicBezTo>
                      <a:pt x="148410" y="115218"/>
                      <a:pt x="148149" y="116525"/>
                      <a:pt x="148671" y="117309"/>
                    </a:cubicBezTo>
                    <a:cubicBezTo>
                      <a:pt x="148921" y="117807"/>
                      <a:pt x="149348" y="118127"/>
                      <a:pt x="149898" y="118127"/>
                    </a:cubicBezTo>
                    <a:cubicBezTo>
                      <a:pt x="150500" y="118127"/>
                      <a:pt x="151248" y="117743"/>
                      <a:pt x="152068" y="116786"/>
                    </a:cubicBezTo>
                    <a:cubicBezTo>
                      <a:pt x="153897" y="114957"/>
                      <a:pt x="155204" y="113389"/>
                      <a:pt x="156771" y="111822"/>
                    </a:cubicBezTo>
                    <a:cubicBezTo>
                      <a:pt x="157294" y="111038"/>
                      <a:pt x="158078" y="110515"/>
                      <a:pt x="158600" y="109731"/>
                    </a:cubicBezTo>
                    <a:cubicBezTo>
                      <a:pt x="158810" y="109661"/>
                      <a:pt x="159002" y="109629"/>
                      <a:pt x="159179" y="109629"/>
                    </a:cubicBezTo>
                    <a:cubicBezTo>
                      <a:pt x="159664" y="109629"/>
                      <a:pt x="160047" y="109871"/>
                      <a:pt x="160429" y="110254"/>
                    </a:cubicBezTo>
                    <a:cubicBezTo>
                      <a:pt x="161213" y="110515"/>
                      <a:pt x="161474" y="111299"/>
                      <a:pt x="161213" y="111822"/>
                    </a:cubicBezTo>
                    <a:cubicBezTo>
                      <a:pt x="160429" y="113128"/>
                      <a:pt x="159907" y="114173"/>
                      <a:pt x="159123" y="115218"/>
                    </a:cubicBezTo>
                    <a:cubicBezTo>
                      <a:pt x="157555" y="117309"/>
                      <a:pt x="155987" y="119138"/>
                      <a:pt x="154681" y="121228"/>
                    </a:cubicBezTo>
                    <a:cubicBezTo>
                      <a:pt x="154158" y="122273"/>
                      <a:pt x="154420" y="123318"/>
                      <a:pt x="155204" y="123841"/>
                    </a:cubicBezTo>
                    <a:cubicBezTo>
                      <a:pt x="155503" y="124040"/>
                      <a:pt x="155841" y="124126"/>
                      <a:pt x="156172" y="124126"/>
                    </a:cubicBezTo>
                    <a:cubicBezTo>
                      <a:pt x="156710" y="124126"/>
                      <a:pt x="157232" y="123902"/>
                      <a:pt x="157555" y="123579"/>
                    </a:cubicBezTo>
                    <a:cubicBezTo>
                      <a:pt x="159384" y="121228"/>
                      <a:pt x="160952" y="119138"/>
                      <a:pt x="162520" y="117047"/>
                    </a:cubicBezTo>
                    <a:cubicBezTo>
                      <a:pt x="163042" y="116264"/>
                      <a:pt x="163826" y="115741"/>
                      <a:pt x="164610" y="115218"/>
                    </a:cubicBezTo>
                    <a:cubicBezTo>
                      <a:pt x="164763" y="115142"/>
                      <a:pt x="164938" y="115110"/>
                      <a:pt x="165123" y="115110"/>
                    </a:cubicBezTo>
                    <a:cubicBezTo>
                      <a:pt x="165569" y="115110"/>
                      <a:pt x="166069" y="115295"/>
                      <a:pt x="166439" y="115480"/>
                    </a:cubicBezTo>
                    <a:cubicBezTo>
                      <a:pt x="166961" y="116002"/>
                      <a:pt x="167223" y="116525"/>
                      <a:pt x="167223" y="117309"/>
                    </a:cubicBezTo>
                    <a:cubicBezTo>
                      <a:pt x="166961" y="118615"/>
                      <a:pt x="165916" y="119660"/>
                      <a:pt x="164871" y="120444"/>
                    </a:cubicBezTo>
                    <a:cubicBezTo>
                      <a:pt x="159384" y="126454"/>
                      <a:pt x="153897" y="132202"/>
                      <a:pt x="148671" y="137950"/>
                    </a:cubicBezTo>
                    <a:cubicBezTo>
                      <a:pt x="147104" y="139257"/>
                      <a:pt x="145797" y="141086"/>
                      <a:pt x="145014" y="142915"/>
                    </a:cubicBezTo>
                    <a:cubicBezTo>
                      <a:pt x="145014" y="143698"/>
                      <a:pt x="145275" y="144482"/>
                      <a:pt x="145797" y="144744"/>
                    </a:cubicBezTo>
                    <a:cubicBezTo>
                      <a:pt x="146059" y="145005"/>
                      <a:pt x="146842" y="145005"/>
                      <a:pt x="147104" y="145005"/>
                    </a:cubicBezTo>
                    <a:cubicBezTo>
                      <a:pt x="147888" y="144221"/>
                      <a:pt x="148671" y="143698"/>
                      <a:pt x="149717" y="142915"/>
                    </a:cubicBezTo>
                    <a:cubicBezTo>
                      <a:pt x="155204" y="136905"/>
                      <a:pt x="160429" y="131157"/>
                      <a:pt x="165916" y="125408"/>
                    </a:cubicBezTo>
                    <a:cubicBezTo>
                      <a:pt x="166961" y="124102"/>
                      <a:pt x="168007" y="123057"/>
                      <a:pt x="169313" y="121750"/>
                    </a:cubicBezTo>
                    <a:cubicBezTo>
                      <a:pt x="170097" y="120967"/>
                      <a:pt x="170750" y="120575"/>
                      <a:pt x="171436" y="120575"/>
                    </a:cubicBezTo>
                    <a:cubicBezTo>
                      <a:pt x="172122" y="120575"/>
                      <a:pt x="172840" y="120967"/>
                      <a:pt x="173755" y="121750"/>
                    </a:cubicBezTo>
                    <a:cubicBezTo>
                      <a:pt x="175584" y="123579"/>
                      <a:pt x="175584" y="124363"/>
                      <a:pt x="173755" y="126454"/>
                    </a:cubicBezTo>
                    <a:cubicBezTo>
                      <a:pt x="171926" y="128544"/>
                      <a:pt x="169574" y="129850"/>
                      <a:pt x="168790" y="132724"/>
                    </a:cubicBezTo>
                    <a:cubicBezTo>
                      <a:pt x="168268" y="132986"/>
                      <a:pt x="168529" y="134031"/>
                      <a:pt x="168790" y="134031"/>
                    </a:cubicBezTo>
                    <a:cubicBezTo>
                      <a:pt x="168975" y="134216"/>
                      <a:pt x="169421" y="134400"/>
                      <a:pt x="169851" y="134400"/>
                    </a:cubicBezTo>
                    <a:cubicBezTo>
                      <a:pt x="170030" y="134400"/>
                      <a:pt x="170205" y="134369"/>
                      <a:pt x="170358" y="134292"/>
                    </a:cubicBezTo>
                    <a:cubicBezTo>
                      <a:pt x="171926" y="134031"/>
                      <a:pt x="172971" y="132463"/>
                      <a:pt x="174016" y="131418"/>
                    </a:cubicBezTo>
                    <a:cubicBezTo>
                      <a:pt x="175322" y="130112"/>
                      <a:pt x="176629" y="129066"/>
                      <a:pt x="178197" y="128021"/>
                    </a:cubicBezTo>
                    <a:cubicBezTo>
                      <a:pt x="178426" y="127868"/>
                      <a:pt x="178656" y="127805"/>
                      <a:pt x="178885" y="127805"/>
                    </a:cubicBezTo>
                    <a:cubicBezTo>
                      <a:pt x="179440" y="127805"/>
                      <a:pt x="179994" y="128174"/>
                      <a:pt x="180548" y="128544"/>
                    </a:cubicBezTo>
                    <a:cubicBezTo>
                      <a:pt x="181332" y="129066"/>
                      <a:pt x="181593" y="130373"/>
                      <a:pt x="180809" y="130895"/>
                    </a:cubicBezTo>
                    <a:cubicBezTo>
                      <a:pt x="179503" y="132463"/>
                      <a:pt x="177935" y="134031"/>
                      <a:pt x="176629" y="135337"/>
                    </a:cubicBezTo>
                    <a:cubicBezTo>
                      <a:pt x="175584" y="136121"/>
                      <a:pt x="175061" y="137166"/>
                      <a:pt x="175061" y="138473"/>
                    </a:cubicBezTo>
                    <a:cubicBezTo>
                      <a:pt x="175061" y="138734"/>
                      <a:pt x="175322" y="139257"/>
                      <a:pt x="175584" y="139518"/>
                    </a:cubicBezTo>
                    <a:cubicBezTo>
                      <a:pt x="175845" y="139779"/>
                      <a:pt x="176368" y="139779"/>
                      <a:pt x="176890" y="139779"/>
                    </a:cubicBezTo>
                    <a:cubicBezTo>
                      <a:pt x="177674" y="139257"/>
                      <a:pt x="178458" y="138995"/>
                      <a:pt x="178980" y="138211"/>
                    </a:cubicBezTo>
                    <a:cubicBezTo>
                      <a:pt x="180548" y="137166"/>
                      <a:pt x="181593" y="135599"/>
                      <a:pt x="182900" y="134553"/>
                    </a:cubicBezTo>
                    <a:cubicBezTo>
                      <a:pt x="183476" y="133977"/>
                      <a:pt x="183911" y="133119"/>
                      <a:pt x="184515" y="133119"/>
                    </a:cubicBezTo>
                    <a:cubicBezTo>
                      <a:pt x="184734" y="133119"/>
                      <a:pt x="184974" y="133231"/>
                      <a:pt x="185251" y="133508"/>
                    </a:cubicBezTo>
                    <a:cubicBezTo>
                      <a:pt x="186296" y="134553"/>
                      <a:pt x="184990" y="135599"/>
                      <a:pt x="184467" y="136382"/>
                    </a:cubicBezTo>
                    <a:cubicBezTo>
                      <a:pt x="182900" y="137950"/>
                      <a:pt x="181332" y="139518"/>
                      <a:pt x="179764" y="141347"/>
                    </a:cubicBezTo>
                    <a:cubicBezTo>
                      <a:pt x="179242" y="142131"/>
                      <a:pt x="178719" y="142915"/>
                      <a:pt x="178719" y="143698"/>
                    </a:cubicBezTo>
                    <a:cubicBezTo>
                      <a:pt x="178458" y="144221"/>
                      <a:pt x="178719" y="144744"/>
                      <a:pt x="178980" y="145005"/>
                    </a:cubicBezTo>
                    <a:cubicBezTo>
                      <a:pt x="179242" y="145266"/>
                      <a:pt x="180026" y="145266"/>
                      <a:pt x="180287" y="145266"/>
                    </a:cubicBezTo>
                    <a:cubicBezTo>
                      <a:pt x="181332" y="144744"/>
                      <a:pt x="182116" y="143960"/>
                      <a:pt x="182900" y="143437"/>
                    </a:cubicBezTo>
                    <a:cubicBezTo>
                      <a:pt x="184729" y="141608"/>
                      <a:pt x="186558" y="139779"/>
                      <a:pt x="188387" y="137950"/>
                    </a:cubicBezTo>
                    <a:cubicBezTo>
                      <a:pt x="188648" y="137689"/>
                      <a:pt x="189040" y="137558"/>
                      <a:pt x="189464" y="137558"/>
                    </a:cubicBezTo>
                    <a:cubicBezTo>
                      <a:pt x="189889" y="137558"/>
                      <a:pt x="190346" y="137689"/>
                      <a:pt x="190738" y="137950"/>
                    </a:cubicBezTo>
                    <a:cubicBezTo>
                      <a:pt x="191000" y="138734"/>
                      <a:pt x="191000" y="139257"/>
                      <a:pt x="190738" y="140040"/>
                    </a:cubicBezTo>
                    <a:cubicBezTo>
                      <a:pt x="188387" y="142915"/>
                      <a:pt x="186035" y="146050"/>
                      <a:pt x="183422" y="148663"/>
                    </a:cubicBezTo>
                    <a:cubicBezTo>
                      <a:pt x="179764" y="152582"/>
                      <a:pt x="176106" y="156240"/>
                      <a:pt x="172448" y="160159"/>
                    </a:cubicBezTo>
                    <a:cubicBezTo>
                      <a:pt x="171665" y="160682"/>
                      <a:pt x="171142" y="161466"/>
                      <a:pt x="170619" y="162250"/>
                    </a:cubicBezTo>
                    <a:cubicBezTo>
                      <a:pt x="170097" y="163033"/>
                      <a:pt x="169836" y="164340"/>
                      <a:pt x="170619" y="165124"/>
                    </a:cubicBezTo>
                    <a:cubicBezTo>
                      <a:pt x="170907" y="165412"/>
                      <a:pt x="171231" y="165523"/>
                      <a:pt x="171564" y="165523"/>
                    </a:cubicBezTo>
                    <a:cubicBezTo>
                      <a:pt x="172136" y="165523"/>
                      <a:pt x="172736" y="165193"/>
                      <a:pt x="173232" y="164862"/>
                    </a:cubicBezTo>
                    <a:cubicBezTo>
                      <a:pt x="174277" y="163817"/>
                      <a:pt x="175584" y="162772"/>
                      <a:pt x="176629" y="161466"/>
                    </a:cubicBezTo>
                    <a:cubicBezTo>
                      <a:pt x="182377" y="155456"/>
                      <a:pt x="188125" y="149447"/>
                      <a:pt x="194135" y="143437"/>
                    </a:cubicBezTo>
                    <a:cubicBezTo>
                      <a:pt x="194396" y="142915"/>
                      <a:pt x="194658" y="142915"/>
                      <a:pt x="195180" y="142653"/>
                    </a:cubicBezTo>
                    <a:lnTo>
                      <a:pt x="195180" y="142653"/>
                    </a:lnTo>
                    <a:cubicBezTo>
                      <a:pt x="194919" y="144744"/>
                      <a:pt x="193351" y="146050"/>
                      <a:pt x="192045" y="147879"/>
                    </a:cubicBezTo>
                    <a:cubicBezTo>
                      <a:pt x="191000" y="148924"/>
                      <a:pt x="190477" y="150492"/>
                      <a:pt x="190216" y="152059"/>
                    </a:cubicBezTo>
                    <a:cubicBezTo>
                      <a:pt x="190216" y="152582"/>
                      <a:pt x="190477" y="152843"/>
                      <a:pt x="190738" y="153105"/>
                    </a:cubicBezTo>
                    <a:cubicBezTo>
                      <a:pt x="191000" y="153366"/>
                      <a:pt x="191522" y="153366"/>
                      <a:pt x="192045" y="153366"/>
                    </a:cubicBezTo>
                    <a:cubicBezTo>
                      <a:pt x="193351" y="152843"/>
                      <a:pt x="194135" y="151798"/>
                      <a:pt x="194919" y="150753"/>
                    </a:cubicBezTo>
                    <a:cubicBezTo>
                      <a:pt x="195964" y="149185"/>
                      <a:pt x="197009" y="147879"/>
                      <a:pt x="198316" y="146572"/>
                    </a:cubicBezTo>
                    <a:cubicBezTo>
                      <a:pt x="198446" y="146311"/>
                      <a:pt x="198773" y="146181"/>
                      <a:pt x="199132" y="146181"/>
                    </a:cubicBezTo>
                    <a:cubicBezTo>
                      <a:pt x="199491" y="146181"/>
                      <a:pt x="199883" y="146311"/>
                      <a:pt x="200144" y="146572"/>
                    </a:cubicBezTo>
                    <a:cubicBezTo>
                      <a:pt x="200667" y="146834"/>
                      <a:pt x="200667" y="147618"/>
                      <a:pt x="200406" y="148140"/>
                    </a:cubicBezTo>
                    <a:cubicBezTo>
                      <a:pt x="200144" y="148924"/>
                      <a:pt x="199622" y="149447"/>
                      <a:pt x="199361" y="149969"/>
                    </a:cubicBezTo>
                    <a:cubicBezTo>
                      <a:pt x="198054" y="151014"/>
                      <a:pt x="196748" y="152582"/>
                      <a:pt x="195964" y="153366"/>
                    </a:cubicBezTo>
                    <a:cubicBezTo>
                      <a:pt x="195441" y="154411"/>
                      <a:pt x="194919" y="155456"/>
                      <a:pt x="195964" y="156501"/>
                    </a:cubicBezTo>
                    <a:cubicBezTo>
                      <a:pt x="196312" y="156763"/>
                      <a:pt x="196661" y="156879"/>
                      <a:pt x="197009" y="156879"/>
                    </a:cubicBezTo>
                    <a:cubicBezTo>
                      <a:pt x="197706" y="156879"/>
                      <a:pt x="198403" y="156414"/>
                      <a:pt x="199099" y="155717"/>
                    </a:cubicBezTo>
                    <a:cubicBezTo>
                      <a:pt x="200667" y="154411"/>
                      <a:pt x="202235" y="152843"/>
                      <a:pt x="204064" y="151276"/>
                    </a:cubicBezTo>
                    <a:cubicBezTo>
                      <a:pt x="204217" y="151123"/>
                      <a:pt x="204392" y="151059"/>
                      <a:pt x="204570" y="151059"/>
                    </a:cubicBezTo>
                    <a:cubicBezTo>
                      <a:pt x="205001" y="151059"/>
                      <a:pt x="205447" y="151429"/>
                      <a:pt x="205631" y="151798"/>
                    </a:cubicBezTo>
                    <a:cubicBezTo>
                      <a:pt x="205893" y="152321"/>
                      <a:pt x="205893" y="152582"/>
                      <a:pt x="205631" y="153105"/>
                    </a:cubicBezTo>
                    <a:cubicBezTo>
                      <a:pt x="205370" y="153888"/>
                      <a:pt x="204848" y="154672"/>
                      <a:pt x="204064" y="155195"/>
                    </a:cubicBezTo>
                    <a:cubicBezTo>
                      <a:pt x="203019" y="156501"/>
                      <a:pt x="201712" y="157808"/>
                      <a:pt x="200406" y="159114"/>
                    </a:cubicBezTo>
                    <a:cubicBezTo>
                      <a:pt x="199883" y="159898"/>
                      <a:pt x="199622" y="160682"/>
                      <a:pt x="199361" y="161727"/>
                    </a:cubicBezTo>
                    <a:cubicBezTo>
                      <a:pt x="199361" y="161988"/>
                      <a:pt x="199361" y="162511"/>
                      <a:pt x="199883" y="162772"/>
                    </a:cubicBezTo>
                    <a:cubicBezTo>
                      <a:pt x="200144" y="163033"/>
                      <a:pt x="200667" y="163033"/>
                      <a:pt x="200928" y="163033"/>
                    </a:cubicBezTo>
                    <a:cubicBezTo>
                      <a:pt x="202235" y="162772"/>
                      <a:pt x="203019" y="162250"/>
                      <a:pt x="203802" y="161204"/>
                    </a:cubicBezTo>
                    <a:cubicBezTo>
                      <a:pt x="205370" y="159898"/>
                      <a:pt x="206938" y="158069"/>
                      <a:pt x="208767" y="156501"/>
                    </a:cubicBezTo>
                    <a:cubicBezTo>
                      <a:pt x="209131" y="156228"/>
                      <a:pt x="209496" y="156114"/>
                      <a:pt x="209849" y="156114"/>
                    </a:cubicBezTo>
                    <a:cubicBezTo>
                      <a:pt x="210509" y="156114"/>
                      <a:pt x="211130" y="156513"/>
                      <a:pt x="211641" y="157024"/>
                    </a:cubicBezTo>
                    <a:cubicBezTo>
                      <a:pt x="212686" y="157546"/>
                      <a:pt x="212947" y="159114"/>
                      <a:pt x="212164" y="159898"/>
                    </a:cubicBezTo>
                    <a:cubicBezTo>
                      <a:pt x="211118" y="161204"/>
                      <a:pt x="210073" y="162511"/>
                      <a:pt x="209028" y="163556"/>
                    </a:cubicBezTo>
                    <a:cubicBezTo>
                      <a:pt x="204586" y="167998"/>
                      <a:pt x="200144" y="172178"/>
                      <a:pt x="195964" y="176620"/>
                    </a:cubicBezTo>
                    <a:cubicBezTo>
                      <a:pt x="194919" y="177927"/>
                      <a:pt x="193090" y="178972"/>
                      <a:pt x="192567" y="180801"/>
                    </a:cubicBezTo>
                    <a:cubicBezTo>
                      <a:pt x="192567" y="181585"/>
                      <a:pt x="192829" y="182107"/>
                      <a:pt x="193090" y="182630"/>
                    </a:cubicBezTo>
                    <a:cubicBezTo>
                      <a:pt x="193421" y="183127"/>
                      <a:pt x="193857" y="183309"/>
                      <a:pt x="194266" y="183309"/>
                    </a:cubicBezTo>
                    <a:cubicBezTo>
                      <a:pt x="194501" y="183309"/>
                      <a:pt x="194728" y="183248"/>
                      <a:pt x="194919" y="183152"/>
                    </a:cubicBezTo>
                    <a:cubicBezTo>
                      <a:pt x="195703" y="182630"/>
                      <a:pt x="196225" y="181846"/>
                      <a:pt x="197009" y="181323"/>
                    </a:cubicBezTo>
                    <a:cubicBezTo>
                      <a:pt x="202496" y="175575"/>
                      <a:pt x="208244" y="170088"/>
                      <a:pt x="213731" y="164340"/>
                    </a:cubicBezTo>
                    <a:cubicBezTo>
                      <a:pt x="215134" y="163065"/>
                      <a:pt x="216226" y="162412"/>
                      <a:pt x="217219" y="162412"/>
                    </a:cubicBezTo>
                    <a:cubicBezTo>
                      <a:pt x="218260" y="162412"/>
                      <a:pt x="219193" y="163130"/>
                      <a:pt x="220263" y="164601"/>
                    </a:cubicBezTo>
                    <a:cubicBezTo>
                      <a:pt x="220786" y="165124"/>
                      <a:pt x="220786" y="166430"/>
                      <a:pt x="220263" y="166953"/>
                    </a:cubicBezTo>
                    <a:cubicBezTo>
                      <a:pt x="210596" y="176881"/>
                      <a:pt x="203280" y="188378"/>
                      <a:pt x="193351" y="197784"/>
                    </a:cubicBezTo>
                    <a:cubicBezTo>
                      <a:pt x="190542" y="200459"/>
                      <a:pt x="189377" y="201902"/>
                      <a:pt x="188032" y="201902"/>
                    </a:cubicBezTo>
                    <a:cubicBezTo>
                      <a:pt x="186750" y="201902"/>
                      <a:pt x="185304" y="200590"/>
                      <a:pt x="182116" y="197784"/>
                    </a:cubicBezTo>
                    <a:cubicBezTo>
                      <a:pt x="147626" y="167737"/>
                      <a:pt x="112876" y="137428"/>
                      <a:pt x="78386" y="107380"/>
                    </a:cubicBezTo>
                    <a:lnTo>
                      <a:pt x="9930" y="47807"/>
                    </a:lnTo>
                    <a:cubicBezTo>
                      <a:pt x="9146" y="47023"/>
                      <a:pt x="7839" y="46501"/>
                      <a:pt x="7317" y="44410"/>
                    </a:cubicBezTo>
                    <a:lnTo>
                      <a:pt x="7317" y="44410"/>
                    </a:lnTo>
                    <a:cubicBezTo>
                      <a:pt x="9668" y="45194"/>
                      <a:pt x="12020" y="46762"/>
                      <a:pt x="13588" y="48852"/>
                    </a:cubicBezTo>
                    <a:cubicBezTo>
                      <a:pt x="14233" y="49497"/>
                      <a:pt x="15054" y="49965"/>
                      <a:pt x="15908" y="49965"/>
                    </a:cubicBezTo>
                    <a:cubicBezTo>
                      <a:pt x="16091" y="49965"/>
                      <a:pt x="16277" y="49944"/>
                      <a:pt x="16462" y="49897"/>
                    </a:cubicBezTo>
                    <a:cubicBezTo>
                      <a:pt x="17507" y="49375"/>
                      <a:pt x="17507" y="47546"/>
                      <a:pt x="16462" y="46239"/>
                    </a:cubicBezTo>
                    <a:cubicBezTo>
                      <a:pt x="15155" y="44672"/>
                      <a:pt x="13588" y="43365"/>
                      <a:pt x="11759" y="42059"/>
                    </a:cubicBezTo>
                    <a:cubicBezTo>
                      <a:pt x="10452" y="41014"/>
                      <a:pt x="10452" y="39968"/>
                      <a:pt x="11497" y="38662"/>
                    </a:cubicBezTo>
                    <a:cubicBezTo>
                      <a:pt x="13849" y="35788"/>
                      <a:pt x="16200" y="33175"/>
                      <a:pt x="18813" y="30562"/>
                    </a:cubicBezTo>
                    <a:cubicBezTo>
                      <a:pt x="25345" y="22724"/>
                      <a:pt x="32139" y="15146"/>
                      <a:pt x="38932" y="7569"/>
                    </a:cubicBezTo>
                    <a:cubicBezTo>
                      <a:pt x="39716" y="6524"/>
                      <a:pt x="40761" y="5479"/>
                      <a:pt x="41806" y="4695"/>
                    </a:cubicBezTo>
                    <a:cubicBezTo>
                      <a:pt x="42198" y="4303"/>
                      <a:pt x="42655" y="4107"/>
                      <a:pt x="43080" y="4107"/>
                    </a:cubicBezTo>
                    <a:close/>
                    <a:moveTo>
                      <a:pt x="43151" y="1"/>
                    </a:moveTo>
                    <a:cubicBezTo>
                      <a:pt x="41841" y="1"/>
                      <a:pt x="40526" y="406"/>
                      <a:pt x="39455" y="1298"/>
                    </a:cubicBezTo>
                    <a:cubicBezTo>
                      <a:pt x="38410" y="2605"/>
                      <a:pt x="37364" y="3650"/>
                      <a:pt x="36319" y="4956"/>
                    </a:cubicBezTo>
                    <a:lnTo>
                      <a:pt x="6794" y="38140"/>
                    </a:lnTo>
                    <a:cubicBezTo>
                      <a:pt x="785" y="45194"/>
                      <a:pt x="1" y="44410"/>
                      <a:pt x="7839" y="51204"/>
                    </a:cubicBezTo>
                    <a:lnTo>
                      <a:pt x="85441" y="118876"/>
                    </a:lnTo>
                    <a:cubicBezTo>
                      <a:pt x="112876" y="142915"/>
                      <a:pt x="140572" y="166953"/>
                      <a:pt x="168007" y="190991"/>
                    </a:cubicBezTo>
                    <a:cubicBezTo>
                      <a:pt x="173232" y="195433"/>
                      <a:pt x="178458" y="199874"/>
                      <a:pt x="183422" y="204316"/>
                    </a:cubicBezTo>
                    <a:cubicBezTo>
                      <a:pt x="184467" y="205361"/>
                      <a:pt x="184467" y="207452"/>
                      <a:pt x="186819" y="207452"/>
                    </a:cubicBezTo>
                    <a:cubicBezTo>
                      <a:pt x="188387" y="207190"/>
                      <a:pt x="189693" y="206668"/>
                      <a:pt x="191000" y="205361"/>
                    </a:cubicBezTo>
                    <a:cubicBezTo>
                      <a:pt x="192045" y="204578"/>
                      <a:pt x="192829" y="203532"/>
                      <a:pt x="193874" y="202749"/>
                    </a:cubicBezTo>
                    <a:cubicBezTo>
                      <a:pt x="205109" y="192820"/>
                      <a:pt x="213209" y="179756"/>
                      <a:pt x="223660" y="169043"/>
                    </a:cubicBezTo>
                    <a:cubicBezTo>
                      <a:pt x="226273" y="166691"/>
                      <a:pt x="225750" y="164079"/>
                      <a:pt x="222876" y="161466"/>
                    </a:cubicBezTo>
                    <a:cubicBezTo>
                      <a:pt x="222092" y="160682"/>
                      <a:pt x="221309" y="159898"/>
                      <a:pt x="220525" y="159114"/>
                    </a:cubicBezTo>
                    <a:lnTo>
                      <a:pt x="94847" y="44933"/>
                    </a:lnTo>
                    <a:lnTo>
                      <a:pt x="49906" y="4173"/>
                    </a:lnTo>
                    <a:cubicBezTo>
                      <a:pt x="48600" y="2344"/>
                      <a:pt x="46771" y="1298"/>
                      <a:pt x="44942" y="253"/>
                    </a:cubicBezTo>
                    <a:cubicBezTo>
                      <a:pt x="44363" y="88"/>
                      <a:pt x="43757" y="1"/>
                      <a:pt x="431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2598275" y="1238000"/>
                <a:ext cx="313575" cy="334325"/>
              </a:xfrm>
              <a:custGeom>
                <a:avLst/>
                <a:gdLst/>
                <a:ahLst/>
                <a:cxnLst/>
                <a:rect l="l" t="t" r="r" b="b"/>
                <a:pathLst>
                  <a:path w="12543" h="13373" extrusionOk="0">
                    <a:moveTo>
                      <a:pt x="10050" y="0"/>
                    </a:moveTo>
                    <a:cubicBezTo>
                      <a:pt x="9637" y="0"/>
                      <a:pt x="9245" y="143"/>
                      <a:pt x="8884" y="504"/>
                    </a:cubicBezTo>
                    <a:cubicBezTo>
                      <a:pt x="5488" y="3639"/>
                      <a:pt x="2614" y="7036"/>
                      <a:pt x="262" y="10955"/>
                    </a:cubicBezTo>
                    <a:cubicBezTo>
                      <a:pt x="1" y="11478"/>
                      <a:pt x="1" y="12262"/>
                      <a:pt x="523" y="12784"/>
                    </a:cubicBezTo>
                    <a:cubicBezTo>
                      <a:pt x="785" y="13176"/>
                      <a:pt x="1177" y="13372"/>
                      <a:pt x="1601" y="13372"/>
                    </a:cubicBezTo>
                    <a:cubicBezTo>
                      <a:pt x="2026" y="13372"/>
                      <a:pt x="2483" y="13176"/>
                      <a:pt x="2875" y="12784"/>
                    </a:cubicBezTo>
                    <a:cubicBezTo>
                      <a:pt x="6480" y="9179"/>
                      <a:pt x="9831" y="5321"/>
                      <a:pt x="12428" y="958"/>
                    </a:cubicBezTo>
                    <a:lnTo>
                      <a:pt x="12428" y="958"/>
                    </a:lnTo>
                    <a:cubicBezTo>
                      <a:pt x="12466" y="981"/>
                      <a:pt x="12504" y="1004"/>
                      <a:pt x="12542" y="1027"/>
                    </a:cubicBezTo>
                    <a:lnTo>
                      <a:pt x="12542" y="765"/>
                    </a:lnTo>
                    <a:cubicBezTo>
                      <a:pt x="12505" y="830"/>
                      <a:pt x="12466" y="894"/>
                      <a:pt x="12428" y="958"/>
                    </a:cubicBezTo>
                    <a:lnTo>
                      <a:pt x="12428" y="958"/>
                    </a:lnTo>
                    <a:cubicBezTo>
                      <a:pt x="11611" y="469"/>
                      <a:pt x="10797" y="0"/>
                      <a:pt x="10050"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CUSTOM_19">
    <p:bg>
      <p:bgPr>
        <a:blipFill>
          <a:blip r:embed="rId2">
            <a:alphaModFix/>
          </a:blip>
          <a:stretch>
            <a:fillRect/>
          </a:stretch>
        </a:blipFill>
        <a:effectLst/>
      </p:bgPr>
    </p:bg>
    <p:spTree>
      <p:nvGrpSpPr>
        <p:cNvPr id="1" name="Shape 849"/>
        <p:cNvGrpSpPr/>
        <p:nvPr/>
      </p:nvGrpSpPr>
      <p:grpSpPr>
        <a:xfrm>
          <a:off x="0" y="0"/>
          <a:ext cx="0" cy="0"/>
          <a:chOff x="0" y="0"/>
          <a:chExt cx="0" cy="0"/>
        </a:xfrm>
      </p:grpSpPr>
      <p:sp>
        <p:nvSpPr>
          <p:cNvPr id="850" name="Google Shape;850;p30"/>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30"/>
          <p:cNvGrpSpPr/>
          <p:nvPr/>
        </p:nvGrpSpPr>
        <p:grpSpPr>
          <a:xfrm rot="-819630">
            <a:off x="323674" y="4221479"/>
            <a:ext cx="1996507" cy="572562"/>
            <a:chOff x="230550" y="1790725"/>
            <a:chExt cx="6833500" cy="1959725"/>
          </a:xfrm>
        </p:grpSpPr>
        <p:sp>
          <p:nvSpPr>
            <p:cNvPr id="852" name="Google Shape;852;p30"/>
            <p:cNvSpPr/>
            <p:nvPr/>
          </p:nvSpPr>
          <p:spPr>
            <a:xfrm>
              <a:off x="434875" y="1958400"/>
              <a:ext cx="477350" cy="1542325"/>
            </a:xfrm>
            <a:custGeom>
              <a:avLst/>
              <a:gdLst/>
              <a:ahLst/>
              <a:cxnLst/>
              <a:rect l="l" t="t" r="r" b="b"/>
              <a:pathLst>
                <a:path w="19094" h="61693" extrusionOk="0">
                  <a:moveTo>
                    <a:pt x="15893" y="1"/>
                  </a:moveTo>
                  <a:cubicBezTo>
                    <a:pt x="14522" y="1"/>
                    <a:pt x="13156" y="850"/>
                    <a:pt x="13016" y="2667"/>
                  </a:cubicBezTo>
                  <a:cubicBezTo>
                    <a:pt x="10897" y="21434"/>
                    <a:pt x="6962" y="40201"/>
                    <a:pt x="606" y="58061"/>
                  </a:cubicBezTo>
                  <a:cubicBezTo>
                    <a:pt x="0" y="59574"/>
                    <a:pt x="908" y="61087"/>
                    <a:pt x="2422" y="61693"/>
                  </a:cubicBezTo>
                  <a:lnTo>
                    <a:pt x="3633" y="61693"/>
                  </a:lnTo>
                  <a:cubicBezTo>
                    <a:pt x="4843" y="61693"/>
                    <a:pt x="5752" y="61087"/>
                    <a:pt x="6357" y="59877"/>
                  </a:cubicBezTo>
                  <a:cubicBezTo>
                    <a:pt x="12714" y="41412"/>
                    <a:pt x="16952" y="22645"/>
                    <a:pt x="18768" y="3272"/>
                  </a:cubicBezTo>
                  <a:cubicBezTo>
                    <a:pt x="19094" y="1154"/>
                    <a:pt x="17490" y="1"/>
                    <a:pt x="15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919200" y="2053900"/>
              <a:ext cx="529750" cy="1280350"/>
            </a:xfrm>
            <a:custGeom>
              <a:avLst/>
              <a:gdLst/>
              <a:ahLst/>
              <a:cxnLst/>
              <a:rect l="l" t="t" r="r" b="b"/>
              <a:pathLst>
                <a:path w="21190" h="51214" extrusionOk="0">
                  <a:moveTo>
                    <a:pt x="10626" y="0"/>
                  </a:moveTo>
                  <a:cubicBezTo>
                    <a:pt x="9322" y="0"/>
                    <a:pt x="8135" y="894"/>
                    <a:pt x="7870" y="2479"/>
                  </a:cubicBezTo>
                  <a:lnTo>
                    <a:pt x="303" y="47581"/>
                  </a:lnTo>
                  <a:cubicBezTo>
                    <a:pt x="0" y="48489"/>
                    <a:pt x="303" y="49397"/>
                    <a:pt x="1211" y="50305"/>
                  </a:cubicBezTo>
                  <a:cubicBezTo>
                    <a:pt x="1816" y="50911"/>
                    <a:pt x="2422" y="51214"/>
                    <a:pt x="3330" y="51214"/>
                  </a:cubicBezTo>
                  <a:lnTo>
                    <a:pt x="3633" y="50911"/>
                  </a:lnTo>
                  <a:cubicBezTo>
                    <a:pt x="11200" y="49397"/>
                    <a:pt x="17557" y="44251"/>
                    <a:pt x="20584" y="36987"/>
                  </a:cubicBezTo>
                  <a:cubicBezTo>
                    <a:pt x="21189" y="35473"/>
                    <a:pt x="20281" y="33960"/>
                    <a:pt x="19070" y="33354"/>
                  </a:cubicBezTo>
                  <a:cubicBezTo>
                    <a:pt x="18679" y="33198"/>
                    <a:pt x="18268" y="33122"/>
                    <a:pt x="17863" y="33122"/>
                  </a:cubicBezTo>
                  <a:cubicBezTo>
                    <a:pt x="16699" y="33122"/>
                    <a:pt x="15584" y="33745"/>
                    <a:pt x="15135" y="34868"/>
                  </a:cubicBezTo>
                  <a:cubicBezTo>
                    <a:pt x="13622" y="38500"/>
                    <a:pt x="10595" y="41527"/>
                    <a:pt x="6962" y="43646"/>
                  </a:cubicBezTo>
                  <a:lnTo>
                    <a:pt x="13924" y="3387"/>
                  </a:lnTo>
                  <a:cubicBezTo>
                    <a:pt x="13924" y="1874"/>
                    <a:pt x="13016" y="57"/>
                    <a:pt x="11200" y="57"/>
                  </a:cubicBezTo>
                  <a:cubicBezTo>
                    <a:pt x="11008" y="19"/>
                    <a:pt x="10816"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30550" y="1790725"/>
              <a:ext cx="1763250" cy="612725"/>
            </a:xfrm>
            <a:custGeom>
              <a:avLst/>
              <a:gdLst/>
              <a:ahLst/>
              <a:cxnLst/>
              <a:rect l="l" t="t" r="r" b="b"/>
              <a:pathLst>
                <a:path w="70530" h="24509" extrusionOk="0">
                  <a:moveTo>
                    <a:pt x="51955" y="0"/>
                  </a:moveTo>
                  <a:cubicBezTo>
                    <a:pt x="41220" y="0"/>
                    <a:pt x="30528" y="469"/>
                    <a:pt x="19979" y="1503"/>
                  </a:cubicBezTo>
                  <a:cubicBezTo>
                    <a:pt x="14530" y="1503"/>
                    <a:pt x="9384" y="3017"/>
                    <a:pt x="5146" y="6347"/>
                  </a:cubicBezTo>
                  <a:cubicBezTo>
                    <a:pt x="2119" y="8768"/>
                    <a:pt x="606" y="12098"/>
                    <a:pt x="303" y="16033"/>
                  </a:cubicBezTo>
                  <a:cubicBezTo>
                    <a:pt x="0" y="18757"/>
                    <a:pt x="1211" y="21482"/>
                    <a:pt x="3027" y="23600"/>
                  </a:cubicBezTo>
                  <a:cubicBezTo>
                    <a:pt x="3633" y="24206"/>
                    <a:pt x="4238" y="24509"/>
                    <a:pt x="5146" y="24509"/>
                  </a:cubicBezTo>
                  <a:cubicBezTo>
                    <a:pt x="6054" y="24509"/>
                    <a:pt x="6660" y="24206"/>
                    <a:pt x="7265" y="23903"/>
                  </a:cubicBezTo>
                  <a:cubicBezTo>
                    <a:pt x="8476" y="22692"/>
                    <a:pt x="8476" y="20574"/>
                    <a:pt x="7265" y="19363"/>
                  </a:cubicBezTo>
                  <a:cubicBezTo>
                    <a:pt x="6660" y="18757"/>
                    <a:pt x="6357" y="17547"/>
                    <a:pt x="6357" y="16336"/>
                  </a:cubicBezTo>
                  <a:cubicBezTo>
                    <a:pt x="6660" y="14217"/>
                    <a:pt x="7568" y="12401"/>
                    <a:pt x="9081" y="10887"/>
                  </a:cubicBezTo>
                  <a:cubicBezTo>
                    <a:pt x="12411" y="8768"/>
                    <a:pt x="16346" y="7557"/>
                    <a:pt x="20281" y="7557"/>
                  </a:cubicBezTo>
                  <a:cubicBezTo>
                    <a:pt x="30831" y="6523"/>
                    <a:pt x="41381" y="6054"/>
                    <a:pt x="51931" y="6054"/>
                  </a:cubicBezTo>
                  <a:cubicBezTo>
                    <a:pt x="56819" y="6054"/>
                    <a:pt x="61707" y="6155"/>
                    <a:pt x="66595" y="6347"/>
                  </a:cubicBezTo>
                  <a:cubicBezTo>
                    <a:pt x="70227" y="6044"/>
                    <a:pt x="70530" y="898"/>
                    <a:pt x="66897" y="293"/>
                  </a:cubicBezTo>
                  <a:cubicBezTo>
                    <a:pt x="61913" y="101"/>
                    <a:pt x="56930" y="0"/>
                    <a:pt x="5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610225" y="2432250"/>
              <a:ext cx="807350" cy="266600"/>
            </a:xfrm>
            <a:custGeom>
              <a:avLst/>
              <a:gdLst/>
              <a:ahLst/>
              <a:cxnLst/>
              <a:rect l="l" t="t" r="r" b="b"/>
              <a:pathLst>
                <a:path w="32294" h="10664" extrusionOk="0">
                  <a:moveTo>
                    <a:pt x="28957" y="0"/>
                  </a:moveTo>
                  <a:cubicBezTo>
                    <a:pt x="28755" y="0"/>
                    <a:pt x="28554" y="19"/>
                    <a:pt x="28359" y="58"/>
                  </a:cubicBezTo>
                  <a:lnTo>
                    <a:pt x="3840" y="4599"/>
                  </a:lnTo>
                  <a:cubicBezTo>
                    <a:pt x="1" y="4894"/>
                    <a:pt x="484" y="10664"/>
                    <a:pt x="4164" y="10664"/>
                  </a:cubicBezTo>
                  <a:cubicBezTo>
                    <a:pt x="4256" y="10664"/>
                    <a:pt x="4350" y="10660"/>
                    <a:pt x="4445" y="10653"/>
                  </a:cubicBezTo>
                  <a:lnTo>
                    <a:pt x="5051" y="10653"/>
                  </a:lnTo>
                  <a:lnTo>
                    <a:pt x="29570" y="5810"/>
                  </a:lnTo>
                  <a:cubicBezTo>
                    <a:pt x="31083" y="5507"/>
                    <a:pt x="32294" y="3993"/>
                    <a:pt x="31991" y="2177"/>
                  </a:cubicBezTo>
                  <a:cubicBezTo>
                    <a:pt x="31728" y="859"/>
                    <a:pt x="30316" y="0"/>
                    <a:pt x="28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1698650" y="2645300"/>
              <a:ext cx="822475" cy="181925"/>
            </a:xfrm>
            <a:custGeom>
              <a:avLst/>
              <a:gdLst/>
              <a:ahLst/>
              <a:cxnLst/>
              <a:rect l="l" t="t" r="r" b="b"/>
              <a:pathLst>
                <a:path w="32899" h="7277" extrusionOk="0">
                  <a:moveTo>
                    <a:pt x="29038" y="1"/>
                  </a:moveTo>
                  <a:cubicBezTo>
                    <a:pt x="28947" y="1"/>
                    <a:pt x="28853" y="5"/>
                    <a:pt x="28757" y="12"/>
                  </a:cubicBezTo>
                  <a:lnTo>
                    <a:pt x="3027" y="1223"/>
                  </a:lnTo>
                  <a:cubicBezTo>
                    <a:pt x="1211" y="1223"/>
                    <a:pt x="0" y="2736"/>
                    <a:pt x="0" y="4250"/>
                  </a:cubicBezTo>
                  <a:cubicBezTo>
                    <a:pt x="303" y="5763"/>
                    <a:pt x="1514" y="7277"/>
                    <a:pt x="3027" y="7277"/>
                  </a:cubicBezTo>
                  <a:lnTo>
                    <a:pt x="3330" y="7277"/>
                  </a:lnTo>
                  <a:lnTo>
                    <a:pt x="29060" y="5763"/>
                  </a:lnTo>
                  <a:cubicBezTo>
                    <a:pt x="32899" y="5763"/>
                    <a:pt x="32704"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630325" y="2097375"/>
              <a:ext cx="596975" cy="1221750"/>
            </a:xfrm>
            <a:custGeom>
              <a:avLst/>
              <a:gdLst/>
              <a:ahLst/>
              <a:cxnLst/>
              <a:rect l="l" t="t" r="r" b="b"/>
              <a:pathLst>
                <a:path w="23879" h="48870" extrusionOk="0">
                  <a:moveTo>
                    <a:pt x="18154" y="0"/>
                  </a:moveTo>
                  <a:cubicBezTo>
                    <a:pt x="17853" y="0"/>
                    <a:pt x="17540" y="43"/>
                    <a:pt x="17220" y="135"/>
                  </a:cubicBezTo>
                  <a:cubicBezTo>
                    <a:pt x="11166" y="1648"/>
                    <a:pt x="5414" y="4978"/>
                    <a:pt x="1176" y="9821"/>
                  </a:cubicBezTo>
                  <a:cubicBezTo>
                    <a:pt x="1" y="12172"/>
                    <a:pt x="1747" y="14341"/>
                    <a:pt x="3862" y="14341"/>
                  </a:cubicBezTo>
                  <a:cubicBezTo>
                    <a:pt x="4470" y="14341"/>
                    <a:pt x="5109" y="14162"/>
                    <a:pt x="5717" y="13756"/>
                  </a:cubicBezTo>
                  <a:cubicBezTo>
                    <a:pt x="8139" y="11032"/>
                    <a:pt x="10863" y="8610"/>
                    <a:pt x="14193" y="7097"/>
                  </a:cubicBezTo>
                  <a:lnTo>
                    <a:pt x="14193" y="7097"/>
                  </a:lnTo>
                  <a:cubicBezTo>
                    <a:pt x="13284" y="11637"/>
                    <a:pt x="11166" y="15572"/>
                    <a:pt x="8139" y="18902"/>
                  </a:cubicBezTo>
                  <a:cubicBezTo>
                    <a:pt x="6322" y="19810"/>
                    <a:pt x="4809" y="21324"/>
                    <a:pt x="4203" y="23140"/>
                  </a:cubicBezTo>
                  <a:cubicBezTo>
                    <a:pt x="3282" y="25444"/>
                    <a:pt x="4991" y="27398"/>
                    <a:pt x="6929" y="27398"/>
                  </a:cubicBezTo>
                  <a:cubicBezTo>
                    <a:pt x="7536" y="27398"/>
                    <a:pt x="8166" y="27206"/>
                    <a:pt x="8744" y="26772"/>
                  </a:cubicBezTo>
                  <a:cubicBezTo>
                    <a:pt x="9652" y="25864"/>
                    <a:pt x="10560" y="24956"/>
                    <a:pt x="11771" y="24048"/>
                  </a:cubicBezTo>
                  <a:cubicBezTo>
                    <a:pt x="11970" y="24008"/>
                    <a:pt x="12169" y="23989"/>
                    <a:pt x="12367" y="23989"/>
                  </a:cubicBezTo>
                  <a:cubicBezTo>
                    <a:pt x="13672" y="23989"/>
                    <a:pt x="14917" y="24812"/>
                    <a:pt x="15706" y="25864"/>
                  </a:cubicBezTo>
                  <a:cubicBezTo>
                    <a:pt x="17220" y="29194"/>
                    <a:pt x="16614" y="33129"/>
                    <a:pt x="14193" y="35853"/>
                  </a:cubicBezTo>
                  <a:cubicBezTo>
                    <a:pt x="11166" y="39183"/>
                    <a:pt x="7533" y="41604"/>
                    <a:pt x="3598" y="43118"/>
                  </a:cubicBezTo>
                  <a:cubicBezTo>
                    <a:pt x="874" y="44631"/>
                    <a:pt x="1782" y="48869"/>
                    <a:pt x="5112" y="48869"/>
                  </a:cubicBezTo>
                  <a:cubicBezTo>
                    <a:pt x="5414" y="48869"/>
                    <a:pt x="6020" y="48869"/>
                    <a:pt x="6625" y="48566"/>
                  </a:cubicBezTo>
                  <a:cubicBezTo>
                    <a:pt x="11166" y="46448"/>
                    <a:pt x="15403" y="43421"/>
                    <a:pt x="18733" y="39485"/>
                  </a:cubicBezTo>
                  <a:cubicBezTo>
                    <a:pt x="22971" y="34945"/>
                    <a:pt x="23879" y="27983"/>
                    <a:pt x="20852" y="22534"/>
                  </a:cubicBezTo>
                  <a:cubicBezTo>
                    <a:pt x="19641" y="20718"/>
                    <a:pt x="18128" y="19507"/>
                    <a:pt x="16009" y="18599"/>
                  </a:cubicBezTo>
                  <a:cubicBezTo>
                    <a:pt x="19036" y="14059"/>
                    <a:pt x="20852" y="8610"/>
                    <a:pt x="21155" y="3162"/>
                  </a:cubicBezTo>
                  <a:cubicBezTo>
                    <a:pt x="21155" y="1363"/>
                    <a:pt x="19846" y="0"/>
                    <a:pt x="18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09450" y="3169675"/>
              <a:ext cx="491925" cy="580775"/>
            </a:xfrm>
            <a:custGeom>
              <a:avLst/>
              <a:gdLst/>
              <a:ahLst/>
              <a:cxnLst/>
              <a:rect l="l" t="t" r="r" b="b"/>
              <a:pathLst>
                <a:path w="19677" h="23231" extrusionOk="0">
                  <a:moveTo>
                    <a:pt x="16305" y="1"/>
                  </a:moveTo>
                  <a:cubicBezTo>
                    <a:pt x="15358" y="1"/>
                    <a:pt x="14475" y="401"/>
                    <a:pt x="13925" y="1134"/>
                  </a:cubicBezTo>
                  <a:lnTo>
                    <a:pt x="909" y="18388"/>
                  </a:lnTo>
                  <a:cubicBezTo>
                    <a:pt x="1" y="19901"/>
                    <a:pt x="303" y="21717"/>
                    <a:pt x="1514" y="22626"/>
                  </a:cubicBezTo>
                  <a:cubicBezTo>
                    <a:pt x="2119" y="23231"/>
                    <a:pt x="2725" y="23231"/>
                    <a:pt x="3330" y="23231"/>
                  </a:cubicBezTo>
                  <a:cubicBezTo>
                    <a:pt x="4238" y="23231"/>
                    <a:pt x="5146" y="22928"/>
                    <a:pt x="5752" y="22020"/>
                  </a:cubicBezTo>
                  <a:lnTo>
                    <a:pt x="18465" y="4766"/>
                  </a:lnTo>
                  <a:cubicBezTo>
                    <a:pt x="19676" y="3556"/>
                    <a:pt x="19373" y="1437"/>
                    <a:pt x="18163" y="529"/>
                  </a:cubicBezTo>
                  <a:cubicBezTo>
                    <a:pt x="17566" y="170"/>
                    <a:pt x="16922" y="1"/>
                    <a:pt x="1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3575400" y="1956950"/>
              <a:ext cx="552450" cy="1089725"/>
            </a:xfrm>
            <a:custGeom>
              <a:avLst/>
              <a:gdLst/>
              <a:ahLst/>
              <a:cxnLst/>
              <a:rect l="l" t="t" r="r" b="b"/>
              <a:pathLst>
                <a:path w="22098" h="43589" extrusionOk="0">
                  <a:moveTo>
                    <a:pt x="18700" y="0"/>
                  </a:moveTo>
                  <a:cubicBezTo>
                    <a:pt x="17826" y="0"/>
                    <a:pt x="16952" y="404"/>
                    <a:pt x="16346" y="1211"/>
                  </a:cubicBezTo>
                  <a:cubicBezTo>
                    <a:pt x="13016" y="6054"/>
                    <a:pt x="9989" y="11200"/>
                    <a:pt x="7568" y="16346"/>
                  </a:cubicBezTo>
                  <a:cubicBezTo>
                    <a:pt x="5752" y="19070"/>
                    <a:pt x="3633" y="21492"/>
                    <a:pt x="1211" y="23914"/>
                  </a:cubicBezTo>
                  <a:cubicBezTo>
                    <a:pt x="0" y="25124"/>
                    <a:pt x="0" y="26941"/>
                    <a:pt x="1211" y="28151"/>
                  </a:cubicBezTo>
                  <a:cubicBezTo>
                    <a:pt x="1816" y="28757"/>
                    <a:pt x="2422" y="29059"/>
                    <a:pt x="3330" y="29059"/>
                  </a:cubicBezTo>
                  <a:cubicBezTo>
                    <a:pt x="2119" y="32692"/>
                    <a:pt x="1514" y="36324"/>
                    <a:pt x="908" y="40259"/>
                  </a:cubicBezTo>
                  <a:cubicBezTo>
                    <a:pt x="606" y="41773"/>
                    <a:pt x="1816" y="43286"/>
                    <a:pt x="3633" y="43589"/>
                  </a:cubicBezTo>
                  <a:lnTo>
                    <a:pt x="3935" y="43589"/>
                  </a:lnTo>
                  <a:cubicBezTo>
                    <a:pt x="5449" y="43589"/>
                    <a:pt x="6660" y="42378"/>
                    <a:pt x="6660" y="40865"/>
                  </a:cubicBezTo>
                  <a:cubicBezTo>
                    <a:pt x="7871" y="33297"/>
                    <a:pt x="9687" y="26032"/>
                    <a:pt x="12714" y="19373"/>
                  </a:cubicBezTo>
                  <a:cubicBezTo>
                    <a:pt x="16346" y="14530"/>
                    <a:pt x="19070" y="9384"/>
                    <a:pt x="21492" y="4238"/>
                  </a:cubicBezTo>
                  <a:cubicBezTo>
                    <a:pt x="22097" y="2725"/>
                    <a:pt x="21492" y="1211"/>
                    <a:pt x="19979" y="303"/>
                  </a:cubicBezTo>
                  <a:cubicBezTo>
                    <a:pt x="19575" y="101"/>
                    <a:pt x="19138" y="0"/>
                    <a:pt x="18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4127825" y="1964525"/>
              <a:ext cx="590300" cy="1059450"/>
            </a:xfrm>
            <a:custGeom>
              <a:avLst/>
              <a:gdLst/>
              <a:ahLst/>
              <a:cxnLst/>
              <a:rect l="l" t="t" r="r" b="b"/>
              <a:pathLst>
                <a:path w="23612" h="42378" extrusionOk="0">
                  <a:moveTo>
                    <a:pt x="11806" y="0"/>
                  </a:moveTo>
                  <a:cubicBezTo>
                    <a:pt x="11049" y="0"/>
                    <a:pt x="10292" y="303"/>
                    <a:pt x="9687" y="908"/>
                  </a:cubicBezTo>
                  <a:cubicBezTo>
                    <a:pt x="3330" y="7265"/>
                    <a:pt x="0" y="15740"/>
                    <a:pt x="606" y="24821"/>
                  </a:cubicBezTo>
                  <a:cubicBezTo>
                    <a:pt x="606" y="26335"/>
                    <a:pt x="1817" y="27546"/>
                    <a:pt x="3633" y="27546"/>
                  </a:cubicBezTo>
                  <a:cubicBezTo>
                    <a:pt x="5146" y="27546"/>
                    <a:pt x="6963" y="27243"/>
                    <a:pt x="8779" y="26638"/>
                  </a:cubicBezTo>
                  <a:lnTo>
                    <a:pt x="8779" y="26638"/>
                  </a:lnTo>
                  <a:lnTo>
                    <a:pt x="3330" y="38140"/>
                  </a:lnTo>
                  <a:cubicBezTo>
                    <a:pt x="2725" y="39351"/>
                    <a:pt x="3330" y="41167"/>
                    <a:pt x="4844" y="42075"/>
                  </a:cubicBezTo>
                  <a:cubicBezTo>
                    <a:pt x="5146" y="42075"/>
                    <a:pt x="5752" y="42075"/>
                    <a:pt x="6054" y="42378"/>
                  </a:cubicBezTo>
                  <a:cubicBezTo>
                    <a:pt x="7265" y="42378"/>
                    <a:pt x="8476" y="41470"/>
                    <a:pt x="9081" y="40259"/>
                  </a:cubicBezTo>
                  <a:lnTo>
                    <a:pt x="19373" y="19070"/>
                  </a:lnTo>
                  <a:cubicBezTo>
                    <a:pt x="21190" y="16648"/>
                    <a:pt x="22400" y="13924"/>
                    <a:pt x="23308" y="11200"/>
                  </a:cubicBezTo>
                  <a:cubicBezTo>
                    <a:pt x="23611" y="9686"/>
                    <a:pt x="22703" y="8173"/>
                    <a:pt x="21190" y="7568"/>
                  </a:cubicBezTo>
                  <a:cubicBezTo>
                    <a:pt x="20937" y="7517"/>
                    <a:pt x="20685" y="7492"/>
                    <a:pt x="20437" y="7492"/>
                  </a:cubicBezTo>
                  <a:cubicBezTo>
                    <a:pt x="19197" y="7492"/>
                    <a:pt x="18062" y="8122"/>
                    <a:pt x="17557" y="9384"/>
                  </a:cubicBezTo>
                  <a:lnTo>
                    <a:pt x="14227" y="15740"/>
                  </a:lnTo>
                  <a:cubicBezTo>
                    <a:pt x="12411" y="18162"/>
                    <a:pt x="9687" y="19978"/>
                    <a:pt x="6660" y="20886"/>
                  </a:cubicBezTo>
                  <a:cubicBezTo>
                    <a:pt x="7265" y="15135"/>
                    <a:pt x="9687" y="9384"/>
                    <a:pt x="13925" y="5146"/>
                  </a:cubicBezTo>
                  <a:cubicBezTo>
                    <a:pt x="15136" y="4238"/>
                    <a:pt x="15136" y="2119"/>
                    <a:pt x="13925" y="908"/>
                  </a:cubicBezTo>
                  <a:cubicBezTo>
                    <a:pt x="13319" y="303"/>
                    <a:pt x="12563"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4793775" y="2039150"/>
              <a:ext cx="560025" cy="1052950"/>
            </a:xfrm>
            <a:custGeom>
              <a:avLst/>
              <a:gdLst/>
              <a:ahLst/>
              <a:cxnLst/>
              <a:rect l="l" t="t" r="r" b="b"/>
              <a:pathLst>
                <a:path w="22401" h="42118" extrusionOk="0">
                  <a:moveTo>
                    <a:pt x="19128" y="0"/>
                  </a:moveTo>
                  <a:cubicBezTo>
                    <a:pt x="18272" y="0"/>
                    <a:pt x="17438" y="301"/>
                    <a:pt x="16951" y="950"/>
                  </a:cubicBezTo>
                  <a:lnTo>
                    <a:pt x="1816" y="18204"/>
                  </a:lnTo>
                  <a:cubicBezTo>
                    <a:pt x="606" y="19415"/>
                    <a:pt x="908" y="21231"/>
                    <a:pt x="2119" y="22442"/>
                  </a:cubicBezTo>
                  <a:cubicBezTo>
                    <a:pt x="2724" y="22744"/>
                    <a:pt x="3330" y="23047"/>
                    <a:pt x="3935" y="23047"/>
                  </a:cubicBezTo>
                  <a:cubicBezTo>
                    <a:pt x="2119" y="28193"/>
                    <a:pt x="908" y="33339"/>
                    <a:pt x="303" y="38485"/>
                  </a:cubicBezTo>
                  <a:cubicBezTo>
                    <a:pt x="0" y="40301"/>
                    <a:pt x="1211" y="41814"/>
                    <a:pt x="2724" y="42117"/>
                  </a:cubicBezTo>
                  <a:lnTo>
                    <a:pt x="3330" y="42117"/>
                  </a:lnTo>
                  <a:cubicBezTo>
                    <a:pt x="4541" y="42117"/>
                    <a:pt x="5751" y="40906"/>
                    <a:pt x="6054" y="39696"/>
                  </a:cubicBezTo>
                  <a:cubicBezTo>
                    <a:pt x="7568" y="26982"/>
                    <a:pt x="13016" y="14874"/>
                    <a:pt x="21189" y="5188"/>
                  </a:cubicBezTo>
                  <a:cubicBezTo>
                    <a:pt x="22400" y="3977"/>
                    <a:pt x="22400" y="1858"/>
                    <a:pt x="21189" y="647"/>
                  </a:cubicBezTo>
                  <a:cubicBezTo>
                    <a:pt x="20627" y="226"/>
                    <a:pt x="19870" y="0"/>
                    <a:pt x="19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055825" y="2176675"/>
              <a:ext cx="562825" cy="968400"/>
            </a:xfrm>
            <a:custGeom>
              <a:avLst/>
              <a:gdLst/>
              <a:ahLst/>
              <a:cxnLst/>
              <a:rect l="l" t="t" r="r" b="b"/>
              <a:pathLst>
                <a:path w="22513" h="38736" extrusionOk="0">
                  <a:moveTo>
                    <a:pt x="18504" y="0"/>
                  </a:moveTo>
                  <a:cubicBezTo>
                    <a:pt x="17518" y="0"/>
                    <a:pt x="16474" y="469"/>
                    <a:pt x="15853" y="1503"/>
                  </a:cubicBezTo>
                  <a:lnTo>
                    <a:pt x="6772" y="16941"/>
                  </a:lnTo>
                  <a:cubicBezTo>
                    <a:pt x="6167" y="17849"/>
                    <a:pt x="5561" y="18757"/>
                    <a:pt x="5259" y="19665"/>
                  </a:cubicBezTo>
                  <a:cubicBezTo>
                    <a:pt x="4653" y="21179"/>
                    <a:pt x="5259" y="22692"/>
                    <a:pt x="6772" y="23600"/>
                  </a:cubicBezTo>
                  <a:cubicBezTo>
                    <a:pt x="7097" y="23762"/>
                    <a:pt x="7464" y="23838"/>
                    <a:pt x="7841" y="23838"/>
                  </a:cubicBezTo>
                  <a:cubicBezTo>
                    <a:pt x="8869" y="23838"/>
                    <a:pt x="9961" y="23276"/>
                    <a:pt x="10405" y="22389"/>
                  </a:cubicBezTo>
                  <a:lnTo>
                    <a:pt x="11615" y="20270"/>
                  </a:lnTo>
                  <a:cubicBezTo>
                    <a:pt x="12523" y="19362"/>
                    <a:pt x="13432" y="18454"/>
                    <a:pt x="14642" y="17849"/>
                  </a:cubicBezTo>
                  <a:lnTo>
                    <a:pt x="14642" y="17849"/>
                  </a:lnTo>
                  <a:cubicBezTo>
                    <a:pt x="15853" y="21179"/>
                    <a:pt x="15853" y="24811"/>
                    <a:pt x="14340" y="27838"/>
                  </a:cubicBezTo>
                  <a:cubicBezTo>
                    <a:pt x="12492" y="30741"/>
                    <a:pt x="9494" y="32494"/>
                    <a:pt x="6148" y="32494"/>
                  </a:cubicBezTo>
                  <a:cubicBezTo>
                    <a:pt x="5656" y="32494"/>
                    <a:pt x="5157" y="32456"/>
                    <a:pt x="4653" y="32378"/>
                  </a:cubicBezTo>
                  <a:cubicBezTo>
                    <a:pt x="4463" y="32347"/>
                    <a:pt x="4280" y="32332"/>
                    <a:pt x="4103" y="32332"/>
                  </a:cubicBezTo>
                  <a:cubicBezTo>
                    <a:pt x="907" y="32332"/>
                    <a:pt x="0" y="37285"/>
                    <a:pt x="3442" y="38432"/>
                  </a:cubicBezTo>
                  <a:cubicBezTo>
                    <a:pt x="4351" y="38432"/>
                    <a:pt x="5259" y="38432"/>
                    <a:pt x="6167" y="38735"/>
                  </a:cubicBezTo>
                  <a:cubicBezTo>
                    <a:pt x="11615" y="38432"/>
                    <a:pt x="16761" y="35405"/>
                    <a:pt x="19486" y="30865"/>
                  </a:cubicBezTo>
                  <a:cubicBezTo>
                    <a:pt x="22513" y="25114"/>
                    <a:pt x="22210" y="18152"/>
                    <a:pt x="18577" y="12703"/>
                  </a:cubicBezTo>
                  <a:cubicBezTo>
                    <a:pt x="17972" y="12098"/>
                    <a:pt x="17367" y="11795"/>
                    <a:pt x="16761" y="11492"/>
                  </a:cubicBezTo>
                  <a:lnTo>
                    <a:pt x="20999" y="4530"/>
                  </a:lnTo>
                  <a:cubicBezTo>
                    <a:pt x="21907" y="3017"/>
                    <a:pt x="21302" y="1200"/>
                    <a:pt x="19788" y="292"/>
                  </a:cubicBezTo>
                  <a:cubicBezTo>
                    <a:pt x="19405" y="101"/>
                    <a:pt x="18961" y="0"/>
                    <a:pt x="18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467275" y="2061775"/>
              <a:ext cx="608100" cy="220600"/>
            </a:xfrm>
            <a:custGeom>
              <a:avLst/>
              <a:gdLst/>
              <a:ahLst/>
              <a:cxnLst/>
              <a:rect l="l" t="t" r="r" b="b"/>
              <a:pathLst>
                <a:path w="24324" h="8824" extrusionOk="0">
                  <a:moveTo>
                    <a:pt x="20242" y="1"/>
                  </a:moveTo>
                  <a:cubicBezTo>
                    <a:pt x="20061" y="1"/>
                    <a:pt x="19872" y="15"/>
                    <a:pt x="19676" y="45"/>
                  </a:cubicBezTo>
                  <a:lnTo>
                    <a:pt x="3028" y="2769"/>
                  </a:lnTo>
                  <a:cubicBezTo>
                    <a:pt x="1211" y="3072"/>
                    <a:pt x="1" y="4586"/>
                    <a:pt x="303" y="6099"/>
                  </a:cubicBezTo>
                  <a:cubicBezTo>
                    <a:pt x="606" y="7613"/>
                    <a:pt x="1817" y="8823"/>
                    <a:pt x="3330" y="8823"/>
                  </a:cubicBezTo>
                  <a:lnTo>
                    <a:pt x="3936" y="8823"/>
                  </a:lnTo>
                  <a:lnTo>
                    <a:pt x="20584" y="5796"/>
                  </a:lnTo>
                  <a:cubicBezTo>
                    <a:pt x="24323" y="5221"/>
                    <a:pt x="23690" y="1"/>
                    <a:pt x="20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738500" y="2151975"/>
              <a:ext cx="780700" cy="1061200"/>
            </a:xfrm>
            <a:custGeom>
              <a:avLst/>
              <a:gdLst/>
              <a:ahLst/>
              <a:cxnLst/>
              <a:rect l="l" t="t" r="r" b="b"/>
              <a:pathLst>
                <a:path w="31228" h="42448" extrusionOk="0">
                  <a:moveTo>
                    <a:pt x="24568" y="5518"/>
                  </a:moveTo>
                  <a:cubicBezTo>
                    <a:pt x="23962" y="7334"/>
                    <a:pt x="22751" y="8545"/>
                    <a:pt x="21238" y="9453"/>
                  </a:cubicBezTo>
                  <a:cubicBezTo>
                    <a:pt x="20330" y="10059"/>
                    <a:pt x="19724" y="10967"/>
                    <a:pt x="19724" y="12177"/>
                  </a:cubicBezTo>
                  <a:cubicBezTo>
                    <a:pt x="17952" y="13064"/>
                    <a:pt x="15854" y="13626"/>
                    <a:pt x="13789" y="13626"/>
                  </a:cubicBezTo>
                  <a:cubicBezTo>
                    <a:pt x="13033" y="13626"/>
                    <a:pt x="12281" y="13550"/>
                    <a:pt x="11551" y="13388"/>
                  </a:cubicBezTo>
                  <a:lnTo>
                    <a:pt x="11551" y="13086"/>
                  </a:lnTo>
                  <a:cubicBezTo>
                    <a:pt x="13973" y="8545"/>
                    <a:pt x="19119" y="5518"/>
                    <a:pt x="24568" y="5518"/>
                  </a:cubicBezTo>
                  <a:close/>
                  <a:moveTo>
                    <a:pt x="23805" y="1"/>
                  </a:moveTo>
                  <a:cubicBezTo>
                    <a:pt x="15081" y="1"/>
                    <a:pt x="7060" y="5423"/>
                    <a:pt x="4287" y="13994"/>
                  </a:cubicBezTo>
                  <a:cubicBezTo>
                    <a:pt x="3984" y="15507"/>
                    <a:pt x="4589" y="17021"/>
                    <a:pt x="5800" y="17626"/>
                  </a:cubicBezTo>
                  <a:cubicBezTo>
                    <a:pt x="8343" y="19109"/>
                    <a:pt x="11182" y="19851"/>
                    <a:pt x="14007" y="19851"/>
                  </a:cubicBezTo>
                  <a:cubicBezTo>
                    <a:pt x="15217" y="19851"/>
                    <a:pt x="16425" y="19715"/>
                    <a:pt x="17606" y="19442"/>
                  </a:cubicBezTo>
                  <a:lnTo>
                    <a:pt x="17606" y="19442"/>
                  </a:lnTo>
                  <a:cubicBezTo>
                    <a:pt x="17303" y="20653"/>
                    <a:pt x="17000" y="21864"/>
                    <a:pt x="16697" y="23075"/>
                  </a:cubicBezTo>
                  <a:lnTo>
                    <a:pt x="16697" y="23377"/>
                  </a:lnTo>
                  <a:cubicBezTo>
                    <a:pt x="16395" y="27312"/>
                    <a:pt x="15184" y="31247"/>
                    <a:pt x="13065" y="34577"/>
                  </a:cubicBezTo>
                  <a:cubicBezTo>
                    <a:pt x="11854" y="35788"/>
                    <a:pt x="10038" y="36393"/>
                    <a:pt x="8524" y="36393"/>
                  </a:cubicBezTo>
                  <a:cubicBezTo>
                    <a:pt x="7616" y="36393"/>
                    <a:pt x="7011" y="35788"/>
                    <a:pt x="6406" y="35183"/>
                  </a:cubicBezTo>
                  <a:cubicBezTo>
                    <a:pt x="5849" y="34161"/>
                    <a:pt x="4978" y="33738"/>
                    <a:pt x="4092" y="33738"/>
                  </a:cubicBezTo>
                  <a:cubicBezTo>
                    <a:pt x="2088" y="33738"/>
                    <a:pt x="0" y="35901"/>
                    <a:pt x="1260" y="38210"/>
                  </a:cubicBezTo>
                  <a:cubicBezTo>
                    <a:pt x="2773" y="40631"/>
                    <a:pt x="5195" y="42145"/>
                    <a:pt x="7919" y="42447"/>
                  </a:cubicBezTo>
                  <a:lnTo>
                    <a:pt x="8827" y="42447"/>
                  </a:lnTo>
                  <a:cubicBezTo>
                    <a:pt x="12157" y="42145"/>
                    <a:pt x="15184" y="40934"/>
                    <a:pt x="17606" y="38512"/>
                  </a:cubicBezTo>
                  <a:cubicBezTo>
                    <a:pt x="20633" y="34274"/>
                    <a:pt x="22449" y="29431"/>
                    <a:pt x="22751" y="24588"/>
                  </a:cubicBezTo>
                  <a:lnTo>
                    <a:pt x="22751" y="24285"/>
                  </a:lnTo>
                  <a:cubicBezTo>
                    <a:pt x="23357" y="20956"/>
                    <a:pt x="24568" y="17626"/>
                    <a:pt x="26384" y="14902"/>
                  </a:cubicBezTo>
                  <a:cubicBezTo>
                    <a:pt x="26687" y="14296"/>
                    <a:pt x="27292" y="13691"/>
                    <a:pt x="27595" y="13388"/>
                  </a:cubicBezTo>
                  <a:cubicBezTo>
                    <a:pt x="28200" y="12480"/>
                    <a:pt x="28503" y="11875"/>
                    <a:pt x="28503" y="10967"/>
                  </a:cubicBezTo>
                  <a:cubicBezTo>
                    <a:pt x="30016" y="8848"/>
                    <a:pt x="30924" y="6426"/>
                    <a:pt x="30924" y="3702"/>
                  </a:cubicBezTo>
                  <a:cubicBezTo>
                    <a:pt x="31227" y="2188"/>
                    <a:pt x="30319" y="978"/>
                    <a:pt x="29108" y="675"/>
                  </a:cubicBezTo>
                  <a:cubicBezTo>
                    <a:pt x="27337" y="219"/>
                    <a:pt x="25557" y="1"/>
                    <a:pt x="23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352675" y="2386600"/>
              <a:ext cx="711375" cy="947650"/>
            </a:xfrm>
            <a:custGeom>
              <a:avLst/>
              <a:gdLst/>
              <a:ahLst/>
              <a:cxnLst/>
              <a:rect l="l" t="t" r="r" b="b"/>
              <a:pathLst>
                <a:path w="28455" h="37906" extrusionOk="0">
                  <a:moveTo>
                    <a:pt x="23736" y="0"/>
                  </a:moveTo>
                  <a:cubicBezTo>
                    <a:pt x="20465" y="0"/>
                    <a:pt x="17548" y="1788"/>
                    <a:pt x="16347" y="4911"/>
                  </a:cubicBezTo>
                  <a:cubicBezTo>
                    <a:pt x="14833" y="8241"/>
                    <a:pt x="15741" y="11873"/>
                    <a:pt x="18163" y="14598"/>
                  </a:cubicBezTo>
                  <a:cubicBezTo>
                    <a:pt x="14530" y="21257"/>
                    <a:pt x="9082" y="27311"/>
                    <a:pt x="2422" y="30943"/>
                  </a:cubicBezTo>
                  <a:cubicBezTo>
                    <a:pt x="1" y="32457"/>
                    <a:pt x="909" y="36392"/>
                    <a:pt x="3633" y="36695"/>
                  </a:cubicBezTo>
                  <a:lnTo>
                    <a:pt x="21190" y="37906"/>
                  </a:lnTo>
                  <a:cubicBezTo>
                    <a:pt x="23006" y="37906"/>
                    <a:pt x="24217" y="36695"/>
                    <a:pt x="24519" y="35181"/>
                  </a:cubicBezTo>
                  <a:cubicBezTo>
                    <a:pt x="24519" y="33365"/>
                    <a:pt x="23309" y="31852"/>
                    <a:pt x="21492" y="31852"/>
                  </a:cubicBezTo>
                  <a:lnTo>
                    <a:pt x="12714" y="31246"/>
                  </a:lnTo>
                  <a:cubicBezTo>
                    <a:pt x="20887" y="23981"/>
                    <a:pt x="26336" y="14295"/>
                    <a:pt x="28152" y="3701"/>
                  </a:cubicBezTo>
                  <a:cubicBezTo>
                    <a:pt x="28455" y="2187"/>
                    <a:pt x="27546" y="976"/>
                    <a:pt x="26336" y="371"/>
                  </a:cubicBezTo>
                  <a:cubicBezTo>
                    <a:pt x="25461" y="121"/>
                    <a:pt x="24586" y="0"/>
                    <a:pt x="23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0"/>
          <p:cNvGrpSpPr/>
          <p:nvPr/>
        </p:nvGrpSpPr>
        <p:grpSpPr>
          <a:xfrm rot="10800000" flipH="1">
            <a:off x="-3" y="52240"/>
            <a:ext cx="9033265" cy="5132805"/>
            <a:chOff x="-3" y="286494"/>
            <a:chExt cx="9033265" cy="5132805"/>
          </a:xfrm>
        </p:grpSpPr>
        <p:grpSp>
          <p:nvGrpSpPr>
            <p:cNvPr id="867" name="Google Shape;867;p30"/>
            <p:cNvGrpSpPr/>
            <p:nvPr/>
          </p:nvGrpSpPr>
          <p:grpSpPr>
            <a:xfrm flipH="1">
              <a:off x="-3" y="514256"/>
              <a:ext cx="8750583" cy="4670789"/>
              <a:chOff x="510447" y="542881"/>
              <a:chExt cx="8750583" cy="4670789"/>
            </a:xfrm>
          </p:grpSpPr>
          <p:sp>
            <p:nvSpPr>
              <p:cNvPr id="868" name="Google Shape;868;p30"/>
              <p:cNvSpPr/>
              <p:nvPr/>
            </p:nvSpPr>
            <p:spPr>
              <a:xfrm>
                <a:off x="1963565" y="132656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5688197" y="54288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7131662" y="28206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510447" y="1997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rot="-1427762" flipH="1">
                <a:off x="79661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30"/>
            <p:cNvSpPr/>
            <p:nvPr/>
          </p:nvSpPr>
          <p:spPr>
            <a:xfrm>
              <a:off x="8787955" y="24528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643347" y="51450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30"/>
          <p:cNvSpPr txBox="1">
            <a:spLocks noGrp="1"/>
          </p:cNvSpPr>
          <p:nvPr>
            <p:ph type="subTitle" idx="1"/>
          </p:nvPr>
        </p:nvSpPr>
        <p:spPr>
          <a:xfrm>
            <a:off x="4382875" y="1674950"/>
            <a:ext cx="3808200" cy="21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77" name="Google Shape;877;p30"/>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78" name="Google Shape;878;p30"/>
          <p:cNvGrpSpPr/>
          <p:nvPr/>
        </p:nvGrpSpPr>
        <p:grpSpPr>
          <a:xfrm>
            <a:off x="7682989" y="3993827"/>
            <a:ext cx="1101158" cy="953999"/>
            <a:chOff x="607750" y="239800"/>
            <a:chExt cx="6043675" cy="5236000"/>
          </a:xfrm>
        </p:grpSpPr>
        <p:sp>
          <p:nvSpPr>
            <p:cNvPr id="879" name="Google Shape;879;p30"/>
            <p:cNvSpPr/>
            <p:nvPr/>
          </p:nvSpPr>
          <p:spPr>
            <a:xfrm>
              <a:off x="961625" y="578925"/>
              <a:ext cx="5398375" cy="4718025"/>
            </a:xfrm>
            <a:custGeom>
              <a:avLst/>
              <a:gdLst/>
              <a:ahLst/>
              <a:cxnLst/>
              <a:rect l="l" t="t" r="r" b="b"/>
              <a:pathLst>
                <a:path w="215935" h="188721" extrusionOk="0">
                  <a:moveTo>
                    <a:pt x="84417" y="0"/>
                  </a:moveTo>
                  <a:cubicBezTo>
                    <a:pt x="81066" y="0"/>
                    <a:pt x="77827" y="1001"/>
                    <a:pt x="75217" y="3299"/>
                  </a:cubicBezTo>
                  <a:cubicBezTo>
                    <a:pt x="69943" y="8017"/>
                    <a:pt x="69388" y="16066"/>
                    <a:pt x="69388" y="23282"/>
                  </a:cubicBezTo>
                  <a:lnTo>
                    <a:pt x="68278" y="90727"/>
                  </a:lnTo>
                  <a:lnTo>
                    <a:pt x="66058" y="85176"/>
                  </a:lnTo>
                  <a:cubicBezTo>
                    <a:pt x="65350" y="92956"/>
                    <a:pt x="57033" y="96931"/>
                    <a:pt x="49101" y="96931"/>
                  </a:cubicBezTo>
                  <a:cubicBezTo>
                    <a:pt x="47695" y="96931"/>
                    <a:pt x="46301" y="96806"/>
                    <a:pt x="44964" y="96555"/>
                  </a:cubicBezTo>
                  <a:cubicBezTo>
                    <a:pt x="36360" y="95167"/>
                    <a:pt x="28033" y="90449"/>
                    <a:pt x="18874" y="90449"/>
                  </a:cubicBezTo>
                  <a:cubicBezTo>
                    <a:pt x="9993" y="90449"/>
                    <a:pt x="1" y="98776"/>
                    <a:pt x="3331" y="107102"/>
                  </a:cubicBezTo>
                  <a:cubicBezTo>
                    <a:pt x="5659" y="113051"/>
                    <a:pt x="12567" y="114902"/>
                    <a:pt x="18887" y="114902"/>
                  </a:cubicBezTo>
                  <a:cubicBezTo>
                    <a:pt x="19349" y="114902"/>
                    <a:pt x="19808" y="114892"/>
                    <a:pt x="20262" y="114874"/>
                  </a:cubicBezTo>
                  <a:cubicBezTo>
                    <a:pt x="22800" y="114874"/>
                    <a:pt x="25418" y="114712"/>
                    <a:pt x="27994" y="114712"/>
                  </a:cubicBezTo>
                  <a:cubicBezTo>
                    <a:pt x="32180" y="114712"/>
                    <a:pt x="36254" y="115138"/>
                    <a:pt x="39690" y="117371"/>
                  </a:cubicBezTo>
                  <a:cubicBezTo>
                    <a:pt x="49405" y="123200"/>
                    <a:pt x="47462" y="137633"/>
                    <a:pt x="45241" y="148735"/>
                  </a:cubicBezTo>
                  <a:cubicBezTo>
                    <a:pt x="43021" y="159837"/>
                    <a:pt x="43576" y="175102"/>
                    <a:pt x="53846" y="178710"/>
                  </a:cubicBezTo>
                  <a:cubicBezTo>
                    <a:pt x="55326" y="179255"/>
                    <a:pt x="56791" y="179506"/>
                    <a:pt x="58228" y="179506"/>
                  </a:cubicBezTo>
                  <a:cubicBezTo>
                    <a:pt x="67027" y="179506"/>
                    <a:pt x="74808" y="170130"/>
                    <a:pt x="79103" y="161779"/>
                  </a:cubicBezTo>
                  <a:cubicBezTo>
                    <a:pt x="84201" y="152388"/>
                    <a:pt x="91374" y="140922"/>
                    <a:pt x="101625" y="140922"/>
                  </a:cubicBezTo>
                  <a:cubicBezTo>
                    <a:pt x="101978" y="140922"/>
                    <a:pt x="102334" y="140935"/>
                    <a:pt x="102694" y="140963"/>
                  </a:cubicBezTo>
                  <a:cubicBezTo>
                    <a:pt x="113796" y="141796"/>
                    <a:pt x="119347" y="154286"/>
                    <a:pt x="122400" y="164832"/>
                  </a:cubicBezTo>
                  <a:cubicBezTo>
                    <a:pt x="125731" y="175379"/>
                    <a:pt x="131282" y="187869"/>
                    <a:pt x="142106" y="188702"/>
                  </a:cubicBezTo>
                  <a:cubicBezTo>
                    <a:pt x="142356" y="188714"/>
                    <a:pt x="142604" y="188720"/>
                    <a:pt x="142850" y="188720"/>
                  </a:cubicBezTo>
                  <a:cubicBezTo>
                    <a:pt x="153531" y="188720"/>
                    <a:pt x="160493" y="177085"/>
                    <a:pt x="163478" y="166775"/>
                  </a:cubicBezTo>
                  <a:cubicBezTo>
                    <a:pt x="169029" y="145126"/>
                    <a:pt x="168196" y="120424"/>
                    <a:pt x="183184" y="104327"/>
                  </a:cubicBezTo>
                  <a:cubicBezTo>
                    <a:pt x="189290" y="97388"/>
                    <a:pt x="197339" y="92947"/>
                    <a:pt x="204000" y="86841"/>
                  </a:cubicBezTo>
                  <a:cubicBezTo>
                    <a:pt x="210661" y="80735"/>
                    <a:pt x="215934" y="71853"/>
                    <a:pt x="213992" y="63249"/>
                  </a:cubicBezTo>
                  <a:cubicBezTo>
                    <a:pt x="211494" y="55200"/>
                    <a:pt x="204833" y="49372"/>
                    <a:pt x="196784" y="48262"/>
                  </a:cubicBezTo>
                  <a:cubicBezTo>
                    <a:pt x="194451" y="47951"/>
                    <a:pt x="192141" y="47792"/>
                    <a:pt x="189852" y="47792"/>
                  </a:cubicBezTo>
                  <a:cubicBezTo>
                    <a:pt x="183970" y="47792"/>
                    <a:pt x="178231" y="48839"/>
                    <a:pt x="172637" y="51037"/>
                  </a:cubicBezTo>
                  <a:cubicBezTo>
                    <a:pt x="162084" y="54676"/>
                    <a:pt x="150339" y="59388"/>
                    <a:pt x="139590" y="59388"/>
                  </a:cubicBezTo>
                  <a:cubicBezTo>
                    <a:pt x="133941" y="59388"/>
                    <a:pt x="128568" y="58087"/>
                    <a:pt x="123788" y="54645"/>
                  </a:cubicBezTo>
                  <a:cubicBezTo>
                    <a:pt x="116572" y="49372"/>
                    <a:pt x="113241" y="40213"/>
                    <a:pt x="110466" y="31609"/>
                  </a:cubicBezTo>
                  <a:cubicBezTo>
                    <a:pt x="107968" y="22727"/>
                    <a:pt x="105747" y="13568"/>
                    <a:pt x="99641" y="6907"/>
                  </a:cubicBezTo>
                  <a:cubicBezTo>
                    <a:pt x="95832" y="2752"/>
                    <a:pt x="89972" y="0"/>
                    <a:pt x="84417"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07750" y="239800"/>
              <a:ext cx="6043675" cy="5236000"/>
            </a:xfrm>
            <a:custGeom>
              <a:avLst/>
              <a:gdLst/>
              <a:ahLst/>
              <a:cxnLst/>
              <a:rect l="l" t="t" r="r" b="b"/>
              <a:pathLst>
                <a:path w="241747" h="209440" extrusionOk="0">
                  <a:moveTo>
                    <a:pt x="102026" y="4234"/>
                  </a:moveTo>
                  <a:cubicBezTo>
                    <a:pt x="106090" y="4234"/>
                    <a:pt x="110104" y="5645"/>
                    <a:pt x="113241" y="8259"/>
                  </a:cubicBezTo>
                  <a:cubicBezTo>
                    <a:pt x="117682" y="11868"/>
                    <a:pt x="121290" y="16308"/>
                    <a:pt x="123510" y="21582"/>
                  </a:cubicBezTo>
                  <a:cubicBezTo>
                    <a:pt x="126563" y="27688"/>
                    <a:pt x="128784" y="34072"/>
                    <a:pt x="129617" y="41010"/>
                  </a:cubicBezTo>
                  <a:cubicBezTo>
                    <a:pt x="130449" y="46284"/>
                    <a:pt x="131282" y="51280"/>
                    <a:pt x="132392" y="56553"/>
                  </a:cubicBezTo>
                  <a:cubicBezTo>
                    <a:pt x="132947" y="59329"/>
                    <a:pt x="133780" y="62104"/>
                    <a:pt x="134890" y="64880"/>
                  </a:cubicBezTo>
                  <a:cubicBezTo>
                    <a:pt x="137489" y="70598"/>
                    <a:pt x="143253" y="74369"/>
                    <a:pt x="149445" y="74369"/>
                  </a:cubicBezTo>
                  <a:cubicBezTo>
                    <a:pt x="149865" y="74369"/>
                    <a:pt x="150287" y="74352"/>
                    <a:pt x="150710" y="74316"/>
                  </a:cubicBezTo>
                  <a:cubicBezTo>
                    <a:pt x="155151" y="73761"/>
                    <a:pt x="159592" y="72651"/>
                    <a:pt x="164033" y="70708"/>
                  </a:cubicBezTo>
                  <a:cubicBezTo>
                    <a:pt x="169861" y="68210"/>
                    <a:pt x="175690" y="65990"/>
                    <a:pt x="181518" y="63769"/>
                  </a:cubicBezTo>
                  <a:cubicBezTo>
                    <a:pt x="186514" y="61827"/>
                    <a:pt x="191510" y="60161"/>
                    <a:pt x="196784" y="59051"/>
                  </a:cubicBezTo>
                  <a:cubicBezTo>
                    <a:pt x="199298" y="58567"/>
                    <a:pt x="201880" y="58320"/>
                    <a:pt x="204471" y="58320"/>
                  </a:cubicBezTo>
                  <a:cubicBezTo>
                    <a:pt x="209315" y="58320"/>
                    <a:pt x="214189" y="59186"/>
                    <a:pt x="218710" y="60994"/>
                  </a:cubicBezTo>
                  <a:cubicBezTo>
                    <a:pt x="226759" y="64325"/>
                    <a:pt x="232865" y="71541"/>
                    <a:pt x="234530" y="80145"/>
                  </a:cubicBezTo>
                  <a:cubicBezTo>
                    <a:pt x="237583" y="88471"/>
                    <a:pt x="234253" y="97908"/>
                    <a:pt x="226481" y="102904"/>
                  </a:cubicBezTo>
                  <a:cubicBezTo>
                    <a:pt x="223428" y="104847"/>
                    <a:pt x="220098" y="107067"/>
                    <a:pt x="216767" y="109288"/>
                  </a:cubicBezTo>
                  <a:cubicBezTo>
                    <a:pt x="212326" y="112341"/>
                    <a:pt x="207608" y="115394"/>
                    <a:pt x="202890" y="118447"/>
                  </a:cubicBezTo>
                  <a:cubicBezTo>
                    <a:pt x="198449" y="121500"/>
                    <a:pt x="194286" y="125108"/>
                    <a:pt x="190400" y="129271"/>
                  </a:cubicBezTo>
                  <a:cubicBezTo>
                    <a:pt x="186514" y="133434"/>
                    <a:pt x="184294" y="138708"/>
                    <a:pt x="184294" y="144259"/>
                  </a:cubicBezTo>
                  <a:cubicBezTo>
                    <a:pt x="184016" y="150642"/>
                    <a:pt x="183739" y="157304"/>
                    <a:pt x="183184" y="163687"/>
                  </a:cubicBezTo>
                  <a:cubicBezTo>
                    <a:pt x="182351" y="174789"/>
                    <a:pt x="178188" y="185614"/>
                    <a:pt x="170971" y="194218"/>
                  </a:cubicBezTo>
                  <a:cubicBezTo>
                    <a:pt x="167918" y="198103"/>
                    <a:pt x="164033" y="200879"/>
                    <a:pt x="159869" y="203099"/>
                  </a:cubicBezTo>
                  <a:cubicBezTo>
                    <a:pt x="157751" y="204285"/>
                    <a:pt x="155478" y="204851"/>
                    <a:pt x="153255" y="204851"/>
                  </a:cubicBezTo>
                  <a:cubicBezTo>
                    <a:pt x="148195" y="204851"/>
                    <a:pt x="143395" y="201922"/>
                    <a:pt x="141274" y="196716"/>
                  </a:cubicBezTo>
                  <a:cubicBezTo>
                    <a:pt x="140996" y="196438"/>
                    <a:pt x="140996" y="195883"/>
                    <a:pt x="140719" y="195606"/>
                  </a:cubicBezTo>
                  <a:cubicBezTo>
                    <a:pt x="137665" y="187834"/>
                    <a:pt x="135445" y="179508"/>
                    <a:pt x="134335" y="171181"/>
                  </a:cubicBezTo>
                  <a:cubicBezTo>
                    <a:pt x="133780" y="170904"/>
                    <a:pt x="133225" y="170626"/>
                    <a:pt x="132670" y="170071"/>
                  </a:cubicBezTo>
                  <a:cubicBezTo>
                    <a:pt x="130727" y="167573"/>
                    <a:pt x="129061" y="164798"/>
                    <a:pt x="127119" y="162300"/>
                  </a:cubicBezTo>
                  <a:cubicBezTo>
                    <a:pt x="124093" y="160354"/>
                    <a:pt x="120562" y="159251"/>
                    <a:pt x="117050" y="159251"/>
                  </a:cubicBezTo>
                  <a:cubicBezTo>
                    <a:pt x="116053" y="159251"/>
                    <a:pt x="115056" y="159340"/>
                    <a:pt x="114074" y="159524"/>
                  </a:cubicBezTo>
                  <a:cubicBezTo>
                    <a:pt x="109911" y="160079"/>
                    <a:pt x="106025" y="162300"/>
                    <a:pt x="103804" y="165908"/>
                  </a:cubicBezTo>
                  <a:cubicBezTo>
                    <a:pt x="101862" y="168683"/>
                    <a:pt x="100474" y="171736"/>
                    <a:pt x="98809" y="174789"/>
                  </a:cubicBezTo>
                  <a:cubicBezTo>
                    <a:pt x="96588" y="178675"/>
                    <a:pt x="93813" y="182561"/>
                    <a:pt x="90482" y="185614"/>
                  </a:cubicBezTo>
                  <a:cubicBezTo>
                    <a:pt x="85929" y="190622"/>
                    <a:pt x="79695" y="193203"/>
                    <a:pt x="73158" y="193203"/>
                  </a:cubicBezTo>
                  <a:cubicBezTo>
                    <a:pt x="71726" y="193203"/>
                    <a:pt x="70280" y="193079"/>
                    <a:pt x="68833" y="192830"/>
                  </a:cubicBezTo>
                  <a:cubicBezTo>
                    <a:pt x="60507" y="191720"/>
                    <a:pt x="54678" y="183948"/>
                    <a:pt x="56343" y="175622"/>
                  </a:cubicBezTo>
                  <a:cubicBezTo>
                    <a:pt x="56899" y="172569"/>
                    <a:pt x="57731" y="169793"/>
                    <a:pt x="58564" y="167295"/>
                  </a:cubicBezTo>
                  <a:cubicBezTo>
                    <a:pt x="59674" y="163687"/>
                    <a:pt x="61062" y="160357"/>
                    <a:pt x="62172" y="156749"/>
                  </a:cubicBezTo>
                  <a:cubicBezTo>
                    <a:pt x="62727" y="154806"/>
                    <a:pt x="63282" y="152585"/>
                    <a:pt x="63560" y="150365"/>
                  </a:cubicBezTo>
                  <a:cubicBezTo>
                    <a:pt x="64947" y="143149"/>
                    <a:pt x="60229" y="135932"/>
                    <a:pt x="53013" y="134545"/>
                  </a:cubicBezTo>
                  <a:cubicBezTo>
                    <a:pt x="49127" y="133712"/>
                    <a:pt x="45241" y="133434"/>
                    <a:pt x="41633" y="133434"/>
                  </a:cubicBezTo>
                  <a:cubicBezTo>
                    <a:pt x="39968" y="133527"/>
                    <a:pt x="38334" y="133558"/>
                    <a:pt x="36709" y="133558"/>
                  </a:cubicBezTo>
                  <a:cubicBezTo>
                    <a:pt x="33461" y="133558"/>
                    <a:pt x="30254" y="133434"/>
                    <a:pt x="26923" y="133434"/>
                  </a:cubicBezTo>
                  <a:cubicBezTo>
                    <a:pt x="23315" y="133434"/>
                    <a:pt x="19429" y="132602"/>
                    <a:pt x="15821" y="131214"/>
                  </a:cubicBezTo>
                  <a:cubicBezTo>
                    <a:pt x="7772" y="128994"/>
                    <a:pt x="4997" y="119002"/>
                    <a:pt x="10825" y="113173"/>
                  </a:cubicBezTo>
                  <a:cubicBezTo>
                    <a:pt x="16992" y="106058"/>
                    <a:pt x="24171" y="101375"/>
                    <a:pt x="33403" y="101375"/>
                  </a:cubicBezTo>
                  <a:cubicBezTo>
                    <a:pt x="34975" y="101375"/>
                    <a:pt x="36607" y="101511"/>
                    <a:pt x="38303" y="101794"/>
                  </a:cubicBezTo>
                  <a:cubicBezTo>
                    <a:pt x="42743" y="102626"/>
                    <a:pt x="47184" y="103459"/>
                    <a:pt x="51625" y="104292"/>
                  </a:cubicBezTo>
                  <a:cubicBezTo>
                    <a:pt x="53687" y="104609"/>
                    <a:pt x="55726" y="104767"/>
                    <a:pt x="57736" y="104767"/>
                  </a:cubicBezTo>
                  <a:cubicBezTo>
                    <a:pt x="62761" y="104767"/>
                    <a:pt x="67604" y="103776"/>
                    <a:pt x="72164" y="101794"/>
                  </a:cubicBezTo>
                  <a:cubicBezTo>
                    <a:pt x="75217" y="100684"/>
                    <a:pt x="77715" y="98463"/>
                    <a:pt x="79102" y="95688"/>
                  </a:cubicBezTo>
                  <a:cubicBezTo>
                    <a:pt x="81045" y="90969"/>
                    <a:pt x="82156" y="85973"/>
                    <a:pt x="81878" y="80978"/>
                  </a:cubicBezTo>
                  <a:cubicBezTo>
                    <a:pt x="81323" y="70153"/>
                    <a:pt x="80213" y="59329"/>
                    <a:pt x="78270" y="48504"/>
                  </a:cubicBezTo>
                  <a:cubicBezTo>
                    <a:pt x="76605" y="40455"/>
                    <a:pt x="76882" y="32129"/>
                    <a:pt x="79102" y="24357"/>
                  </a:cubicBezTo>
                  <a:cubicBezTo>
                    <a:pt x="80768" y="15753"/>
                    <a:pt x="86874" y="8815"/>
                    <a:pt x="94923" y="5762"/>
                  </a:cubicBezTo>
                  <a:cubicBezTo>
                    <a:pt x="97194" y="4729"/>
                    <a:pt x="99619" y="4234"/>
                    <a:pt x="102026" y="4234"/>
                  </a:cubicBezTo>
                  <a:close/>
                  <a:moveTo>
                    <a:pt x="102048" y="1"/>
                  </a:moveTo>
                  <a:cubicBezTo>
                    <a:pt x="99252" y="1"/>
                    <a:pt x="96446" y="525"/>
                    <a:pt x="93813" y="1598"/>
                  </a:cubicBezTo>
                  <a:cubicBezTo>
                    <a:pt x="86596" y="4096"/>
                    <a:pt x="81045" y="9092"/>
                    <a:pt x="77715" y="15753"/>
                  </a:cubicBezTo>
                  <a:cubicBezTo>
                    <a:pt x="75217" y="20749"/>
                    <a:pt x="73829" y="25745"/>
                    <a:pt x="73274" y="31296"/>
                  </a:cubicBezTo>
                  <a:cubicBezTo>
                    <a:pt x="72996" y="37957"/>
                    <a:pt x="73274" y="44618"/>
                    <a:pt x="74384" y="51557"/>
                  </a:cubicBezTo>
                  <a:cubicBezTo>
                    <a:pt x="75217" y="57386"/>
                    <a:pt x="76049" y="63492"/>
                    <a:pt x="76882" y="69320"/>
                  </a:cubicBezTo>
                  <a:lnTo>
                    <a:pt x="76882" y="69876"/>
                  </a:lnTo>
                  <a:cubicBezTo>
                    <a:pt x="77160" y="74316"/>
                    <a:pt x="77437" y="78480"/>
                    <a:pt x="77715" y="82920"/>
                  </a:cubicBezTo>
                  <a:cubicBezTo>
                    <a:pt x="77992" y="86529"/>
                    <a:pt x="77160" y="90137"/>
                    <a:pt x="75772" y="93190"/>
                  </a:cubicBezTo>
                  <a:cubicBezTo>
                    <a:pt x="74662" y="95688"/>
                    <a:pt x="72441" y="97630"/>
                    <a:pt x="69943" y="98463"/>
                  </a:cubicBezTo>
                  <a:cubicBezTo>
                    <a:pt x="66244" y="100021"/>
                    <a:pt x="62271" y="100896"/>
                    <a:pt x="58216" y="100896"/>
                  </a:cubicBezTo>
                  <a:cubicBezTo>
                    <a:pt x="56492" y="100896"/>
                    <a:pt x="54752" y="100737"/>
                    <a:pt x="53013" y="100406"/>
                  </a:cubicBezTo>
                  <a:cubicBezTo>
                    <a:pt x="48294" y="99573"/>
                    <a:pt x="43576" y="98741"/>
                    <a:pt x="38580" y="97908"/>
                  </a:cubicBezTo>
                  <a:cubicBezTo>
                    <a:pt x="36898" y="97646"/>
                    <a:pt x="35262" y="97521"/>
                    <a:pt x="33668" y="97521"/>
                  </a:cubicBezTo>
                  <a:cubicBezTo>
                    <a:pt x="23430" y="97521"/>
                    <a:pt x="14977" y="102712"/>
                    <a:pt x="7772" y="110398"/>
                  </a:cubicBezTo>
                  <a:cubicBezTo>
                    <a:pt x="1" y="118724"/>
                    <a:pt x="3887" y="132602"/>
                    <a:pt x="14711" y="135655"/>
                  </a:cubicBezTo>
                  <a:cubicBezTo>
                    <a:pt x="18597" y="137043"/>
                    <a:pt x="22760" y="137875"/>
                    <a:pt x="26923" y="138153"/>
                  </a:cubicBezTo>
                  <a:cubicBezTo>
                    <a:pt x="31642" y="138153"/>
                    <a:pt x="36360" y="138430"/>
                    <a:pt x="41356" y="138430"/>
                  </a:cubicBezTo>
                  <a:cubicBezTo>
                    <a:pt x="42188" y="138361"/>
                    <a:pt x="43021" y="138326"/>
                    <a:pt x="43854" y="138326"/>
                  </a:cubicBezTo>
                  <a:cubicBezTo>
                    <a:pt x="46352" y="138326"/>
                    <a:pt x="48850" y="138638"/>
                    <a:pt x="51348" y="139263"/>
                  </a:cubicBezTo>
                  <a:cubicBezTo>
                    <a:pt x="58009" y="140651"/>
                    <a:pt x="60784" y="144814"/>
                    <a:pt x="59396" y="151475"/>
                  </a:cubicBezTo>
                  <a:cubicBezTo>
                    <a:pt x="58564" y="155361"/>
                    <a:pt x="57176" y="159247"/>
                    <a:pt x="56066" y="163132"/>
                  </a:cubicBezTo>
                  <a:cubicBezTo>
                    <a:pt x="54678" y="166740"/>
                    <a:pt x="53568" y="170626"/>
                    <a:pt x="52458" y="174234"/>
                  </a:cubicBezTo>
                  <a:cubicBezTo>
                    <a:pt x="49960" y="185614"/>
                    <a:pt x="57731" y="196716"/>
                    <a:pt x="69388" y="197826"/>
                  </a:cubicBezTo>
                  <a:cubicBezTo>
                    <a:pt x="70206" y="197900"/>
                    <a:pt x="71024" y="197935"/>
                    <a:pt x="71842" y="197935"/>
                  </a:cubicBezTo>
                  <a:cubicBezTo>
                    <a:pt x="74077" y="197935"/>
                    <a:pt x="76312" y="197677"/>
                    <a:pt x="78547" y="197271"/>
                  </a:cubicBezTo>
                  <a:cubicBezTo>
                    <a:pt x="86874" y="195606"/>
                    <a:pt x="94090" y="190610"/>
                    <a:pt x="98531" y="183671"/>
                  </a:cubicBezTo>
                  <a:cubicBezTo>
                    <a:pt x="101306" y="179230"/>
                    <a:pt x="103804" y="174512"/>
                    <a:pt x="106857" y="170071"/>
                  </a:cubicBezTo>
                  <a:cubicBezTo>
                    <a:pt x="108956" y="165734"/>
                    <a:pt x="113030" y="163583"/>
                    <a:pt x="117158" y="163583"/>
                  </a:cubicBezTo>
                  <a:cubicBezTo>
                    <a:pt x="121219" y="163583"/>
                    <a:pt x="125334" y="165664"/>
                    <a:pt x="127674" y="169793"/>
                  </a:cubicBezTo>
                  <a:cubicBezTo>
                    <a:pt x="128784" y="171736"/>
                    <a:pt x="129894" y="173957"/>
                    <a:pt x="130449" y="176455"/>
                  </a:cubicBezTo>
                  <a:cubicBezTo>
                    <a:pt x="131559" y="179230"/>
                    <a:pt x="132114" y="182283"/>
                    <a:pt x="132947" y="185336"/>
                  </a:cubicBezTo>
                  <a:cubicBezTo>
                    <a:pt x="134057" y="190610"/>
                    <a:pt x="136000" y="195606"/>
                    <a:pt x="138498" y="200324"/>
                  </a:cubicBezTo>
                  <a:cubicBezTo>
                    <a:pt x="141284" y="206094"/>
                    <a:pt x="147065" y="209439"/>
                    <a:pt x="153081" y="209439"/>
                  </a:cubicBezTo>
                  <a:cubicBezTo>
                    <a:pt x="155456" y="209439"/>
                    <a:pt x="157868" y="208918"/>
                    <a:pt x="160147" y="207818"/>
                  </a:cubicBezTo>
                  <a:cubicBezTo>
                    <a:pt x="167363" y="205042"/>
                    <a:pt x="173469" y="199769"/>
                    <a:pt x="177355" y="193108"/>
                  </a:cubicBezTo>
                  <a:cubicBezTo>
                    <a:pt x="182073" y="186169"/>
                    <a:pt x="185404" y="178120"/>
                    <a:pt x="186792" y="169793"/>
                  </a:cubicBezTo>
                  <a:cubicBezTo>
                    <a:pt x="187902" y="162022"/>
                    <a:pt x="188457" y="154528"/>
                    <a:pt x="188179" y="146757"/>
                  </a:cubicBezTo>
                  <a:cubicBezTo>
                    <a:pt x="188457" y="140096"/>
                    <a:pt x="191233" y="133989"/>
                    <a:pt x="196228" y="129549"/>
                  </a:cubicBezTo>
                  <a:cubicBezTo>
                    <a:pt x="202057" y="124553"/>
                    <a:pt x="208441" y="119834"/>
                    <a:pt x="215102" y="115671"/>
                  </a:cubicBezTo>
                  <a:cubicBezTo>
                    <a:pt x="219265" y="113173"/>
                    <a:pt x="223428" y="110398"/>
                    <a:pt x="227592" y="107622"/>
                  </a:cubicBezTo>
                  <a:cubicBezTo>
                    <a:pt x="230922" y="105124"/>
                    <a:pt x="233698" y="102349"/>
                    <a:pt x="236196" y="99296"/>
                  </a:cubicBezTo>
                  <a:cubicBezTo>
                    <a:pt x="237861" y="97075"/>
                    <a:pt x="239249" y="94300"/>
                    <a:pt x="239526" y="91524"/>
                  </a:cubicBezTo>
                  <a:cubicBezTo>
                    <a:pt x="241747" y="75427"/>
                    <a:pt x="232032" y="60439"/>
                    <a:pt x="216767" y="55720"/>
                  </a:cubicBezTo>
                  <a:cubicBezTo>
                    <a:pt x="212744" y="54637"/>
                    <a:pt x="208722" y="54072"/>
                    <a:pt x="204699" y="54072"/>
                  </a:cubicBezTo>
                  <a:cubicBezTo>
                    <a:pt x="201506" y="54072"/>
                    <a:pt x="198312" y="54428"/>
                    <a:pt x="195118" y="55165"/>
                  </a:cubicBezTo>
                  <a:cubicBezTo>
                    <a:pt x="189290" y="56553"/>
                    <a:pt x="183461" y="58218"/>
                    <a:pt x="177910" y="60439"/>
                  </a:cubicBezTo>
                  <a:cubicBezTo>
                    <a:pt x="170694" y="63214"/>
                    <a:pt x="164033" y="66267"/>
                    <a:pt x="156816" y="68210"/>
                  </a:cubicBezTo>
                  <a:cubicBezTo>
                    <a:pt x="154596" y="68765"/>
                    <a:pt x="152653" y="69320"/>
                    <a:pt x="150433" y="69598"/>
                  </a:cubicBezTo>
                  <a:cubicBezTo>
                    <a:pt x="150007" y="69645"/>
                    <a:pt x="149582" y="69668"/>
                    <a:pt x="149158" y="69668"/>
                  </a:cubicBezTo>
                  <a:cubicBezTo>
                    <a:pt x="144608" y="69668"/>
                    <a:pt x="140276" y="66999"/>
                    <a:pt x="138498" y="62937"/>
                  </a:cubicBezTo>
                  <a:cubicBezTo>
                    <a:pt x="137388" y="60439"/>
                    <a:pt x="136555" y="57941"/>
                    <a:pt x="136278" y="55165"/>
                  </a:cubicBezTo>
                  <a:cubicBezTo>
                    <a:pt x="135445" y="50169"/>
                    <a:pt x="134612" y="45174"/>
                    <a:pt x="133780" y="40178"/>
                  </a:cubicBezTo>
                  <a:cubicBezTo>
                    <a:pt x="132947" y="34349"/>
                    <a:pt x="131282" y="28798"/>
                    <a:pt x="129061" y="23525"/>
                  </a:cubicBezTo>
                  <a:cubicBezTo>
                    <a:pt x="126563" y="16586"/>
                    <a:pt x="122123" y="10202"/>
                    <a:pt x="116294" y="5206"/>
                  </a:cubicBezTo>
                  <a:cubicBezTo>
                    <a:pt x="112334" y="1786"/>
                    <a:pt x="107207" y="1"/>
                    <a:pt x="10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3570600" y="1294525"/>
              <a:ext cx="2255125" cy="1014825"/>
            </a:xfrm>
            <a:custGeom>
              <a:avLst/>
              <a:gdLst/>
              <a:ahLst/>
              <a:cxnLst/>
              <a:rect l="l" t="t" r="r" b="b"/>
              <a:pathLst>
                <a:path w="90205" h="40593" extrusionOk="0">
                  <a:moveTo>
                    <a:pt x="1423" y="1"/>
                  </a:moveTo>
                  <a:cubicBezTo>
                    <a:pt x="1180" y="1"/>
                    <a:pt x="972" y="70"/>
                    <a:pt x="833" y="209"/>
                  </a:cubicBezTo>
                  <a:cubicBezTo>
                    <a:pt x="278" y="487"/>
                    <a:pt x="1" y="764"/>
                    <a:pt x="1" y="1319"/>
                  </a:cubicBezTo>
                  <a:cubicBezTo>
                    <a:pt x="1" y="2152"/>
                    <a:pt x="278" y="3262"/>
                    <a:pt x="556" y="4095"/>
                  </a:cubicBezTo>
                  <a:cubicBezTo>
                    <a:pt x="1943" y="7703"/>
                    <a:pt x="3054" y="11311"/>
                    <a:pt x="3886" y="14919"/>
                  </a:cubicBezTo>
                  <a:cubicBezTo>
                    <a:pt x="5274" y="19360"/>
                    <a:pt x="6939" y="23801"/>
                    <a:pt x="8605" y="27964"/>
                  </a:cubicBezTo>
                  <a:cubicBezTo>
                    <a:pt x="11658" y="34348"/>
                    <a:pt x="17486" y="39066"/>
                    <a:pt x="24702" y="40176"/>
                  </a:cubicBezTo>
                  <a:cubicBezTo>
                    <a:pt x="26645" y="40454"/>
                    <a:pt x="28658" y="40593"/>
                    <a:pt x="30704" y="40593"/>
                  </a:cubicBezTo>
                  <a:cubicBezTo>
                    <a:pt x="32751" y="40593"/>
                    <a:pt x="34833" y="40454"/>
                    <a:pt x="36915" y="40176"/>
                  </a:cubicBezTo>
                  <a:cubicBezTo>
                    <a:pt x="44131" y="39621"/>
                    <a:pt x="51625" y="37956"/>
                    <a:pt x="58564" y="35458"/>
                  </a:cubicBezTo>
                  <a:cubicBezTo>
                    <a:pt x="67445" y="32405"/>
                    <a:pt x="76604" y="30184"/>
                    <a:pt x="86041" y="28797"/>
                  </a:cubicBezTo>
                  <a:cubicBezTo>
                    <a:pt x="87151" y="28519"/>
                    <a:pt x="87984" y="28519"/>
                    <a:pt x="88816" y="27964"/>
                  </a:cubicBezTo>
                  <a:cubicBezTo>
                    <a:pt x="89649" y="27687"/>
                    <a:pt x="90204" y="26576"/>
                    <a:pt x="89927" y="25744"/>
                  </a:cubicBezTo>
                  <a:cubicBezTo>
                    <a:pt x="89927" y="25059"/>
                    <a:pt x="89363" y="24561"/>
                    <a:pt x="88699" y="24561"/>
                  </a:cubicBezTo>
                  <a:cubicBezTo>
                    <a:pt x="88556" y="24561"/>
                    <a:pt x="88409" y="24584"/>
                    <a:pt x="88261" y="24633"/>
                  </a:cubicBezTo>
                  <a:cubicBezTo>
                    <a:pt x="84653" y="24633"/>
                    <a:pt x="81323" y="24911"/>
                    <a:pt x="77714" y="26021"/>
                  </a:cubicBezTo>
                  <a:cubicBezTo>
                    <a:pt x="70221" y="27409"/>
                    <a:pt x="62727" y="29629"/>
                    <a:pt x="55510" y="32127"/>
                  </a:cubicBezTo>
                  <a:cubicBezTo>
                    <a:pt x="47462" y="34903"/>
                    <a:pt x="39135" y="36291"/>
                    <a:pt x="30531" y="36568"/>
                  </a:cubicBezTo>
                  <a:cubicBezTo>
                    <a:pt x="29945" y="36629"/>
                    <a:pt x="29360" y="36658"/>
                    <a:pt x="28779" y="36658"/>
                  </a:cubicBezTo>
                  <a:cubicBezTo>
                    <a:pt x="21377" y="36658"/>
                    <a:pt x="14509" y="31839"/>
                    <a:pt x="11935" y="24633"/>
                  </a:cubicBezTo>
                  <a:cubicBezTo>
                    <a:pt x="10270" y="20470"/>
                    <a:pt x="8882" y="16585"/>
                    <a:pt x="7772" y="12421"/>
                  </a:cubicBezTo>
                  <a:cubicBezTo>
                    <a:pt x="6939" y="8813"/>
                    <a:pt x="5829" y="5483"/>
                    <a:pt x="4164" y="2152"/>
                  </a:cubicBezTo>
                  <a:cubicBezTo>
                    <a:pt x="3609" y="1319"/>
                    <a:pt x="2776" y="764"/>
                    <a:pt x="2221" y="209"/>
                  </a:cubicBezTo>
                  <a:cubicBezTo>
                    <a:pt x="1943" y="70"/>
                    <a:pt x="1666" y="1"/>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3390200" y="3958275"/>
              <a:ext cx="1589000" cy="1188800"/>
            </a:xfrm>
            <a:custGeom>
              <a:avLst/>
              <a:gdLst/>
              <a:ahLst/>
              <a:cxnLst/>
              <a:rect l="l" t="t" r="r" b="b"/>
              <a:pathLst>
                <a:path w="63560" h="47552" extrusionOk="0">
                  <a:moveTo>
                    <a:pt x="7056" y="0"/>
                  </a:moveTo>
                  <a:cubicBezTo>
                    <a:pt x="5415" y="0"/>
                    <a:pt x="3767" y="357"/>
                    <a:pt x="2221" y="1071"/>
                  </a:cubicBezTo>
                  <a:cubicBezTo>
                    <a:pt x="1666" y="1071"/>
                    <a:pt x="1110" y="1626"/>
                    <a:pt x="555" y="2181"/>
                  </a:cubicBezTo>
                  <a:cubicBezTo>
                    <a:pt x="278" y="2736"/>
                    <a:pt x="0" y="3569"/>
                    <a:pt x="0" y="4124"/>
                  </a:cubicBezTo>
                  <a:cubicBezTo>
                    <a:pt x="0" y="4957"/>
                    <a:pt x="833" y="5234"/>
                    <a:pt x="1666" y="5234"/>
                  </a:cubicBezTo>
                  <a:cubicBezTo>
                    <a:pt x="2498" y="5234"/>
                    <a:pt x="3608" y="4957"/>
                    <a:pt x="4441" y="4679"/>
                  </a:cubicBezTo>
                  <a:cubicBezTo>
                    <a:pt x="5257" y="4475"/>
                    <a:pt x="6090" y="4371"/>
                    <a:pt x="6919" y="4371"/>
                  </a:cubicBezTo>
                  <a:cubicBezTo>
                    <a:pt x="9473" y="4371"/>
                    <a:pt x="11992" y="5359"/>
                    <a:pt x="13878" y="7454"/>
                  </a:cubicBezTo>
                  <a:cubicBezTo>
                    <a:pt x="15265" y="8565"/>
                    <a:pt x="16376" y="10230"/>
                    <a:pt x="17208" y="11895"/>
                  </a:cubicBezTo>
                  <a:cubicBezTo>
                    <a:pt x="19984" y="14948"/>
                    <a:pt x="21927" y="18556"/>
                    <a:pt x="23037" y="22442"/>
                  </a:cubicBezTo>
                  <a:cubicBezTo>
                    <a:pt x="24980" y="25218"/>
                    <a:pt x="26367" y="28271"/>
                    <a:pt x="27200" y="31601"/>
                  </a:cubicBezTo>
                  <a:cubicBezTo>
                    <a:pt x="28865" y="36320"/>
                    <a:pt x="31363" y="40760"/>
                    <a:pt x="34972" y="44369"/>
                  </a:cubicBezTo>
                  <a:cubicBezTo>
                    <a:pt x="36651" y="46506"/>
                    <a:pt x="39086" y="47552"/>
                    <a:pt x="41585" y="47552"/>
                  </a:cubicBezTo>
                  <a:cubicBezTo>
                    <a:pt x="43628" y="47552"/>
                    <a:pt x="45713" y="46852"/>
                    <a:pt x="47461" y="45479"/>
                  </a:cubicBezTo>
                  <a:cubicBezTo>
                    <a:pt x="51347" y="42981"/>
                    <a:pt x="54678" y="39373"/>
                    <a:pt x="57175" y="35209"/>
                  </a:cubicBezTo>
                  <a:cubicBezTo>
                    <a:pt x="60229" y="28548"/>
                    <a:pt x="62449" y="21610"/>
                    <a:pt x="63559" y="14393"/>
                  </a:cubicBezTo>
                  <a:cubicBezTo>
                    <a:pt x="63559" y="13838"/>
                    <a:pt x="63282" y="13283"/>
                    <a:pt x="63004" y="13005"/>
                  </a:cubicBezTo>
                  <a:cubicBezTo>
                    <a:pt x="63004" y="12450"/>
                    <a:pt x="62449" y="12173"/>
                    <a:pt x="62171" y="12173"/>
                  </a:cubicBezTo>
                  <a:cubicBezTo>
                    <a:pt x="61894" y="12034"/>
                    <a:pt x="61547" y="11965"/>
                    <a:pt x="61269" y="11965"/>
                  </a:cubicBezTo>
                  <a:cubicBezTo>
                    <a:pt x="60992" y="11965"/>
                    <a:pt x="60784" y="12034"/>
                    <a:pt x="60784" y="12173"/>
                  </a:cubicBezTo>
                  <a:cubicBezTo>
                    <a:pt x="59951" y="13005"/>
                    <a:pt x="59396" y="14116"/>
                    <a:pt x="59118" y="15226"/>
                  </a:cubicBezTo>
                  <a:cubicBezTo>
                    <a:pt x="58008" y="18834"/>
                    <a:pt x="57175" y="22720"/>
                    <a:pt x="56065" y="26328"/>
                  </a:cubicBezTo>
                  <a:cubicBezTo>
                    <a:pt x="54400" y="32434"/>
                    <a:pt x="51069" y="37430"/>
                    <a:pt x="46073" y="41038"/>
                  </a:cubicBezTo>
                  <a:cubicBezTo>
                    <a:pt x="44959" y="42400"/>
                    <a:pt x="43348" y="43044"/>
                    <a:pt x="41733" y="43044"/>
                  </a:cubicBezTo>
                  <a:cubicBezTo>
                    <a:pt x="39726" y="43044"/>
                    <a:pt x="37713" y="42050"/>
                    <a:pt x="36637" y="40205"/>
                  </a:cubicBezTo>
                  <a:cubicBezTo>
                    <a:pt x="35804" y="39095"/>
                    <a:pt x="34972" y="37985"/>
                    <a:pt x="34139" y="36597"/>
                  </a:cubicBezTo>
                  <a:cubicBezTo>
                    <a:pt x="32474" y="33822"/>
                    <a:pt x="31086" y="30769"/>
                    <a:pt x="29976" y="27438"/>
                  </a:cubicBezTo>
                  <a:cubicBezTo>
                    <a:pt x="27478" y="20777"/>
                    <a:pt x="24425" y="14671"/>
                    <a:pt x="20539" y="8842"/>
                  </a:cubicBezTo>
                  <a:cubicBezTo>
                    <a:pt x="18596" y="6067"/>
                    <a:pt x="16098" y="3569"/>
                    <a:pt x="13323" y="1903"/>
                  </a:cubicBezTo>
                  <a:cubicBezTo>
                    <a:pt x="11419" y="635"/>
                    <a:pt x="9244" y="0"/>
                    <a:pt x="7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737950" y="659500"/>
              <a:ext cx="520425" cy="1872075"/>
            </a:xfrm>
            <a:custGeom>
              <a:avLst/>
              <a:gdLst/>
              <a:ahLst/>
              <a:cxnLst/>
              <a:rect l="l" t="t" r="r" b="b"/>
              <a:pathLst>
                <a:path w="20817" h="74883" extrusionOk="0">
                  <a:moveTo>
                    <a:pt x="14612" y="0"/>
                  </a:moveTo>
                  <a:cubicBezTo>
                    <a:pt x="12815" y="0"/>
                    <a:pt x="11033" y="700"/>
                    <a:pt x="9715" y="2018"/>
                  </a:cubicBezTo>
                  <a:cubicBezTo>
                    <a:pt x="7772" y="3684"/>
                    <a:pt x="6384" y="5627"/>
                    <a:pt x="5274" y="7847"/>
                  </a:cubicBezTo>
                  <a:cubicBezTo>
                    <a:pt x="1111" y="17006"/>
                    <a:pt x="1" y="27553"/>
                    <a:pt x="2499" y="37267"/>
                  </a:cubicBezTo>
                  <a:cubicBezTo>
                    <a:pt x="3054" y="39488"/>
                    <a:pt x="3331" y="41708"/>
                    <a:pt x="3886" y="43651"/>
                  </a:cubicBezTo>
                  <a:cubicBezTo>
                    <a:pt x="6384" y="52810"/>
                    <a:pt x="6939" y="62247"/>
                    <a:pt x="5274" y="71406"/>
                  </a:cubicBezTo>
                  <a:cubicBezTo>
                    <a:pt x="4996" y="72794"/>
                    <a:pt x="4719" y="73904"/>
                    <a:pt x="6107" y="74736"/>
                  </a:cubicBezTo>
                  <a:cubicBezTo>
                    <a:pt x="6307" y="74836"/>
                    <a:pt x="6525" y="74882"/>
                    <a:pt x="6751" y="74882"/>
                  </a:cubicBezTo>
                  <a:cubicBezTo>
                    <a:pt x="7781" y="74882"/>
                    <a:pt x="8982" y="73931"/>
                    <a:pt x="9437" y="72794"/>
                  </a:cubicBezTo>
                  <a:cubicBezTo>
                    <a:pt x="9715" y="71683"/>
                    <a:pt x="9992" y="70851"/>
                    <a:pt x="9992" y="70018"/>
                  </a:cubicBezTo>
                  <a:cubicBezTo>
                    <a:pt x="11103" y="61414"/>
                    <a:pt x="10547" y="52532"/>
                    <a:pt x="8605" y="44206"/>
                  </a:cubicBezTo>
                  <a:cubicBezTo>
                    <a:pt x="7217" y="39488"/>
                    <a:pt x="6107" y="34769"/>
                    <a:pt x="5552" y="30051"/>
                  </a:cubicBezTo>
                  <a:cubicBezTo>
                    <a:pt x="5274" y="23112"/>
                    <a:pt x="6384" y="16173"/>
                    <a:pt x="9437" y="9790"/>
                  </a:cubicBezTo>
                  <a:cubicBezTo>
                    <a:pt x="9992" y="8402"/>
                    <a:pt x="10825" y="7292"/>
                    <a:pt x="11658" y="6182"/>
                  </a:cubicBezTo>
                  <a:cubicBezTo>
                    <a:pt x="12233" y="5032"/>
                    <a:pt x="13337" y="4411"/>
                    <a:pt x="14513" y="4411"/>
                  </a:cubicBezTo>
                  <a:cubicBezTo>
                    <a:pt x="15041" y="4411"/>
                    <a:pt x="15583" y="4536"/>
                    <a:pt x="16098" y="4794"/>
                  </a:cubicBezTo>
                  <a:cubicBezTo>
                    <a:pt x="16654" y="5071"/>
                    <a:pt x="16931" y="5349"/>
                    <a:pt x="17486" y="5349"/>
                  </a:cubicBezTo>
                  <a:cubicBezTo>
                    <a:pt x="17903" y="5488"/>
                    <a:pt x="18319" y="5696"/>
                    <a:pt x="18735" y="5696"/>
                  </a:cubicBezTo>
                  <a:cubicBezTo>
                    <a:pt x="19152" y="5696"/>
                    <a:pt x="19568" y="5488"/>
                    <a:pt x="19984" y="4794"/>
                  </a:cubicBezTo>
                  <a:cubicBezTo>
                    <a:pt x="20817" y="3406"/>
                    <a:pt x="19984" y="2296"/>
                    <a:pt x="19152" y="1741"/>
                  </a:cubicBezTo>
                  <a:cubicBezTo>
                    <a:pt x="17841" y="561"/>
                    <a:pt x="16220" y="0"/>
                    <a:pt x="14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5194275" y="2018625"/>
              <a:ext cx="1068575" cy="1247400"/>
            </a:xfrm>
            <a:custGeom>
              <a:avLst/>
              <a:gdLst/>
              <a:ahLst/>
              <a:cxnLst/>
              <a:rect l="l" t="t" r="r" b="b"/>
              <a:pathLst>
                <a:path w="42743" h="49896" extrusionOk="0">
                  <a:moveTo>
                    <a:pt x="36767" y="1"/>
                  </a:moveTo>
                  <a:cubicBezTo>
                    <a:pt x="36331" y="1"/>
                    <a:pt x="35901" y="138"/>
                    <a:pt x="35527" y="388"/>
                  </a:cubicBezTo>
                  <a:cubicBezTo>
                    <a:pt x="34694" y="665"/>
                    <a:pt x="34416" y="1776"/>
                    <a:pt x="34971" y="2608"/>
                  </a:cubicBezTo>
                  <a:cubicBezTo>
                    <a:pt x="36082" y="4551"/>
                    <a:pt x="36914" y="6771"/>
                    <a:pt x="37192" y="8992"/>
                  </a:cubicBezTo>
                  <a:cubicBezTo>
                    <a:pt x="37469" y="12600"/>
                    <a:pt x="36359" y="16486"/>
                    <a:pt x="33584" y="19261"/>
                  </a:cubicBezTo>
                  <a:cubicBezTo>
                    <a:pt x="30531" y="23147"/>
                    <a:pt x="26367" y="26200"/>
                    <a:pt x="21927" y="28698"/>
                  </a:cubicBezTo>
                  <a:cubicBezTo>
                    <a:pt x="16931" y="31196"/>
                    <a:pt x="12490" y="34249"/>
                    <a:pt x="8049" y="37579"/>
                  </a:cubicBezTo>
                  <a:cubicBezTo>
                    <a:pt x="5551" y="39522"/>
                    <a:pt x="3331" y="41743"/>
                    <a:pt x="1388" y="44241"/>
                  </a:cubicBezTo>
                  <a:cubicBezTo>
                    <a:pt x="278" y="45351"/>
                    <a:pt x="0" y="46739"/>
                    <a:pt x="278" y="48126"/>
                  </a:cubicBezTo>
                  <a:cubicBezTo>
                    <a:pt x="555" y="48959"/>
                    <a:pt x="833" y="49514"/>
                    <a:pt x="1388" y="49792"/>
                  </a:cubicBezTo>
                  <a:cubicBezTo>
                    <a:pt x="1596" y="49861"/>
                    <a:pt x="1804" y="49896"/>
                    <a:pt x="2004" y="49896"/>
                  </a:cubicBezTo>
                  <a:cubicBezTo>
                    <a:pt x="2602" y="49896"/>
                    <a:pt x="3123" y="49583"/>
                    <a:pt x="3331" y="48959"/>
                  </a:cubicBezTo>
                  <a:cubicBezTo>
                    <a:pt x="5829" y="44796"/>
                    <a:pt x="9159" y="41465"/>
                    <a:pt x="13323" y="38967"/>
                  </a:cubicBezTo>
                  <a:cubicBezTo>
                    <a:pt x="16376" y="36747"/>
                    <a:pt x="19706" y="34526"/>
                    <a:pt x="23037" y="32861"/>
                  </a:cubicBezTo>
                  <a:cubicBezTo>
                    <a:pt x="28310" y="30363"/>
                    <a:pt x="32751" y="26755"/>
                    <a:pt x="36637" y="22314"/>
                  </a:cubicBezTo>
                  <a:cubicBezTo>
                    <a:pt x="41633" y="17318"/>
                    <a:pt x="42743" y="10102"/>
                    <a:pt x="40245" y="3718"/>
                  </a:cubicBezTo>
                  <a:cubicBezTo>
                    <a:pt x="39690" y="2608"/>
                    <a:pt x="39135" y="1498"/>
                    <a:pt x="38302" y="665"/>
                  </a:cubicBezTo>
                  <a:cubicBezTo>
                    <a:pt x="37844" y="207"/>
                    <a:pt x="37301" y="1"/>
                    <a:pt x="3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2210600" y="3832375"/>
              <a:ext cx="485750" cy="982550"/>
            </a:xfrm>
            <a:custGeom>
              <a:avLst/>
              <a:gdLst/>
              <a:ahLst/>
              <a:cxnLst/>
              <a:rect l="l" t="t" r="r" b="b"/>
              <a:pathLst>
                <a:path w="19430" h="39302" extrusionOk="0">
                  <a:moveTo>
                    <a:pt x="6662" y="1"/>
                  </a:moveTo>
                  <a:cubicBezTo>
                    <a:pt x="5829" y="1"/>
                    <a:pt x="4997" y="833"/>
                    <a:pt x="4997" y="1944"/>
                  </a:cubicBezTo>
                  <a:cubicBezTo>
                    <a:pt x="4442" y="8050"/>
                    <a:pt x="3054" y="13878"/>
                    <a:pt x="1389" y="19707"/>
                  </a:cubicBezTo>
                  <a:cubicBezTo>
                    <a:pt x="278" y="22760"/>
                    <a:pt x="1" y="25813"/>
                    <a:pt x="278" y="28866"/>
                  </a:cubicBezTo>
                  <a:cubicBezTo>
                    <a:pt x="278" y="30254"/>
                    <a:pt x="556" y="31641"/>
                    <a:pt x="833" y="33307"/>
                  </a:cubicBezTo>
                  <a:cubicBezTo>
                    <a:pt x="1389" y="35805"/>
                    <a:pt x="3331" y="37747"/>
                    <a:pt x="5829" y="38858"/>
                  </a:cubicBezTo>
                  <a:cubicBezTo>
                    <a:pt x="6909" y="39158"/>
                    <a:pt x="8002" y="39302"/>
                    <a:pt x="9079" y="39302"/>
                  </a:cubicBezTo>
                  <a:cubicBezTo>
                    <a:pt x="12988" y="39302"/>
                    <a:pt x="16699" y="37403"/>
                    <a:pt x="18874" y="34139"/>
                  </a:cubicBezTo>
                  <a:cubicBezTo>
                    <a:pt x="19152" y="33862"/>
                    <a:pt x="19429" y="33307"/>
                    <a:pt x="18874" y="32752"/>
                  </a:cubicBezTo>
                  <a:cubicBezTo>
                    <a:pt x="18597" y="32196"/>
                    <a:pt x="17764" y="31919"/>
                    <a:pt x="17209" y="31919"/>
                  </a:cubicBezTo>
                  <a:cubicBezTo>
                    <a:pt x="15544" y="32474"/>
                    <a:pt x="13878" y="33584"/>
                    <a:pt x="12213" y="34417"/>
                  </a:cubicBezTo>
                  <a:cubicBezTo>
                    <a:pt x="11068" y="34951"/>
                    <a:pt x="10028" y="35213"/>
                    <a:pt x="9104" y="35213"/>
                  </a:cubicBezTo>
                  <a:cubicBezTo>
                    <a:pt x="6670" y="35213"/>
                    <a:pt x="5045" y="33397"/>
                    <a:pt x="4442" y="29976"/>
                  </a:cubicBezTo>
                  <a:cubicBezTo>
                    <a:pt x="4164" y="27478"/>
                    <a:pt x="4442" y="24703"/>
                    <a:pt x="4997" y="22205"/>
                  </a:cubicBezTo>
                  <a:cubicBezTo>
                    <a:pt x="5829" y="18597"/>
                    <a:pt x="6662" y="15266"/>
                    <a:pt x="7772" y="11658"/>
                  </a:cubicBezTo>
                  <a:cubicBezTo>
                    <a:pt x="8605" y="9160"/>
                    <a:pt x="8882" y="6662"/>
                    <a:pt x="8882" y="3886"/>
                  </a:cubicBezTo>
                  <a:cubicBezTo>
                    <a:pt x="8882" y="3331"/>
                    <a:pt x="8605" y="2499"/>
                    <a:pt x="8605" y="1944"/>
                  </a:cubicBezTo>
                  <a:cubicBezTo>
                    <a:pt x="8327" y="833"/>
                    <a:pt x="7772" y="1"/>
                    <a:pt x="6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1093475" y="2930350"/>
              <a:ext cx="416350" cy="432725"/>
            </a:xfrm>
            <a:custGeom>
              <a:avLst/>
              <a:gdLst/>
              <a:ahLst/>
              <a:cxnLst/>
              <a:rect l="l" t="t" r="r" b="b"/>
              <a:pathLst>
                <a:path w="16654" h="17309" extrusionOk="0">
                  <a:moveTo>
                    <a:pt x="11380" y="0"/>
                  </a:moveTo>
                  <a:cubicBezTo>
                    <a:pt x="7772" y="278"/>
                    <a:pt x="4441" y="2221"/>
                    <a:pt x="2498" y="5551"/>
                  </a:cubicBezTo>
                  <a:cubicBezTo>
                    <a:pt x="0" y="9992"/>
                    <a:pt x="2221" y="15543"/>
                    <a:pt x="7217" y="17208"/>
                  </a:cubicBezTo>
                  <a:cubicBezTo>
                    <a:pt x="7479" y="17274"/>
                    <a:pt x="7756" y="17308"/>
                    <a:pt x="8035" y="17308"/>
                  </a:cubicBezTo>
                  <a:cubicBezTo>
                    <a:pt x="8936" y="17308"/>
                    <a:pt x="9846" y="16946"/>
                    <a:pt x="10270" y="16098"/>
                  </a:cubicBezTo>
                  <a:cubicBezTo>
                    <a:pt x="11102" y="14710"/>
                    <a:pt x="10270" y="13878"/>
                    <a:pt x="9159" y="13323"/>
                  </a:cubicBezTo>
                  <a:cubicBezTo>
                    <a:pt x="8604" y="13045"/>
                    <a:pt x="8327" y="12768"/>
                    <a:pt x="7772" y="12768"/>
                  </a:cubicBezTo>
                  <a:cubicBezTo>
                    <a:pt x="5274" y="11102"/>
                    <a:pt x="5274" y="7217"/>
                    <a:pt x="7772" y="5829"/>
                  </a:cubicBezTo>
                  <a:cubicBezTo>
                    <a:pt x="9715" y="4441"/>
                    <a:pt x="11935" y="3886"/>
                    <a:pt x="13878" y="3886"/>
                  </a:cubicBezTo>
                  <a:cubicBezTo>
                    <a:pt x="15266" y="3886"/>
                    <a:pt x="16653" y="3331"/>
                    <a:pt x="16376" y="1943"/>
                  </a:cubicBezTo>
                  <a:cubicBezTo>
                    <a:pt x="16098" y="833"/>
                    <a:pt x="14988" y="278"/>
                    <a:pt x="14155" y="278"/>
                  </a:cubicBezTo>
                  <a:cubicBezTo>
                    <a:pt x="13323" y="0"/>
                    <a:pt x="12213" y="0"/>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2432650" y="2902600"/>
              <a:ext cx="305325" cy="201250"/>
            </a:xfrm>
            <a:custGeom>
              <a:avLst/>
              <a:gdLst/>
              <a:ahLst/>
              <a:cxnLst/>
              <a:rect l="l" t="t" r="r" b="b"/>
              <a:pathLst>
                <a:path w="12213" h="8050" extrusionOk="0">
                  <a:moveTo>
                    <a:pt x="10270" y="0"/>
                  </a:moveTo>
                  <a:cubicBezTo>
                    <a:pt x="9992" y="0"/>
                    <a:pt x="9992" y="0"/>
                    <a:pt x="9715" y="278"/>
                  </a:cubicBezTo>
                  <a:cubicBezTo>
                    <a:pt x="7494" y="2498"/>
                    <a:pt x="4441" y="3886"/>
                    <a:pt x="1388" y="4163"/>
                  </a:cubicBezTo>
                  <a:cubicBezTo>
                    <a:pt x="556" y="4163"/>
                    <a:pt x="0" y="4996"/>
                    <a:pt x="278" y="5829"/>
                  </a:cubicBezTo>
                  <a:cubicBezTo>
                    <a:pt x="556" y="6384"/>
                    <a:pt x="833" y="6939"/>
                    <a:pt x="1388" y="7494"/>
                  </a:cubicBezTo>
                  <a:cubicBezTo>
                    <a:pt x="1943" y="8049"/>
                    <a:pt x="2776" y="8049"/>
                    <a:pt x="3609" y="8049"/>
                  </a:cubicBezTo>
                  <a:cubicBezTo>
                    <a:pt x="6662" y="7771"/>
                    <a:pt x="9715" y="6384"/>
                    <a:pt x="11657" y="3886"/>
                  </a:cubicBezTo>
                  <a:cubicBezTo>
                    <a:pt x="11935" y="3053"/>
                    <a:pt x="12213" y="2498"/>
                    <a:pt x="12213" y="1665"/>
                  </a:cubicBezTo>
                  <a:cubicBezTo>
                    <a:pt x="12213" y="1110"/>
                    <a:pt x="11657" y="555"/>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30"/>
          <p:cNvGrpSpPr/>
          <p:nvPr/>
        </p:nvGrpSpPr>
        <p:grpSpPr>
          <a:xfrm rot="531940">
            <a:off x="7530456" y="264842"/>
            <a:ext cx="1364001" cy="810337"/>
            <a:chOff x="228650" y="628000"/>
            <a:chExt cx="6803150" cy="4041675"/>
          </a:xfrm>
        </p:grpSpPr>
        <p:sp>
          <p:nvSpPr>
            <p:cNvPr id="889" name="Google Shape;889;p30"/>
            <p:cNvSpPr/>
            <p:nvPr/>
          </p:nvSpPr>
          <p:spPr>
            <a:xfrm>
              <a:off x="1080225" y="1825400"/>
              <a:ext cx="5109450" cy="1999475"/>
            </a:xfrm>
            <a:custGeom>
              <a:avLst/>
              <a:gdLst/>
              <a:ahLst/>
              <a:cxnLst/>
              <a:rect l="l" t="t" r="r" b="b"/>
              <a:pathLst>
                <a:path w="204378" h="79979" extrusionOk="0">
                  <a:moveTo>
                    <a:pt x="78061" y="0"/>
                  </a:moveTo>
                  <a:cubicBezTo>
                    <a:pt x="57906" y="0"/>
                    <a:pt x="37601" y="2805"/>
                    <a:pt x="17410" y="9681"/>
                  </a:cubicBezTo>
                  <a:cubicBezTo>
                    <a:pt x="11355" y="11195"/>
                    <a:pt x="6056" y="14980"/>
                    <a:pt x="3028" y="20279"/>
                  </a:cubicBezTo>
                  <a:cubicBezTo>
                    <a:pt x="384" y="25568"/>
                    <a:pt x="2936" y="32879"/>
                    <a:pt x="7156" y="32879"/>
                  </a:cubicBezTo>
                  <a:cubicBezTo>
                    <a:pt x="7252" y="32879"/>
                    <a:pt x="7350" y="32875"/>
                    <a:pt x="7448" y="32867"/>
                  </a:cubicBezTo>
                  <a:lnTo>
                    <a:pt x="7448" y="32867"/>
                  </a:lnTo>
                  <a:lnTo>
                    <a:pt x="0" y="35039"/>
                  </a:lnTo>
                  <a:cubicBezTo>
                    <a:pt x="49959" y="55098"/>
                    <a:pt x="100297" y="75158"/>
                    <a:pt x="154797" y="79321"/>
                  </a:cubicBezTo>
                  <a:cubicBezTo>
                    <a:pt x="157558" y="79763"/>
                    <a:pt x="160352" y="79979"/>
                    <a:pt x="163149" y="79979"/>
                  </a:cubicBezTo>
                  <a:cubicBezTo>
                    <a:pt x="169938" y="79979"/>
                    <a:pt x="176750" y="78705"/>
                    <a:pt x="183183" y="76293"/>
                  </a:cubicBezTo>
                  <a:cubicBezTo>
                    <a:pt x="193402" y="72130"/>
                    <a:pt x="200972" y="63046"/>
                    <a:pt x="203242" y="52071"/>
                  </a:cubicBezTo>
                  <a:cubicBezTo>
                    <a:pt x="204378" y="42609"/>
                    <a:pt x="200972" y="33147"/>
                    <a:pt x="194159" y="27091"/>
                  </a:cubicBezTo>
                  <a:cubicBezTo>
                    <a:pt x="187725" y="21793"/>
                    <a:pt x="179777" y="18008"/>
                    <a:pt x="171829" y="16115"/>
                  </a:cubicBezTo>
                  <a:cubicBezTo>
                    <a:pt x="141648" y="7061"/>
                    <a:pt x="110042" y="0"/>
                    <a:pt x="78061"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228650" y="628000"/>
              <a:ext cx="6803150" cy="4041675"/>
            </a:xfrm>
            <a:custGeom>
              <a:avLst/>
              <a:gdLst/>
              <a:ahLst/>
              <a:cxnLst/>
              <a:rect l="l" t="t" r="r" b="b"/>
              <a:pathLst>
                <a:path w="272126" h="161667" extrusionOk="0">
                  <a:moveTo>
                    <a:pt x="125276" y="6105"/>
                  </a:moveTo>
                  <a:cubicBezTo>
                    <a:pt x="126033" y="6862"/>
                    <a:pt x="127169" y="7240"/>
                    <a:pt x="127547" y="8375"/>
                  </a:cubicBezTo>
                  <a:cubicBezTo>
                    <a:pt x="132467" y="17837"/>
                    <a:pt x="135495" y="28435"/>
                    <a:pt x="135874" y="39410"/>
                  </a:cubicBezTo>
                  <a:cubicBezTo>
                    <a:pt x="136252" y="40924"/>
                    <a:pt x="135495" y="42438"/>
                    <a:pt x="134360" y="43574"/>
                  </a:cubicBezTo>
                  <a:cubicBezTo>
                    <a:pt x="133970" y="43639"/>
                    <a:pt x="133581" y="43670"/>
                    <a:pt x="133193" y="43670"/>
                  </a:cubicBezTo>
                  <a:cubicBezTo>
                    <a:pt x="131321" y="43670"/>
                    <a:pt x="129493" y="42935"/>
                    <a:pt x="127926" y="41681"/>
                  </a:cubicBezTo>
                  <a:cubicBezTo>
                    <a:pt x="127547" y="41681"/>
                    <a:pt x="127547" y="41303"/>
                    <a:pt x="127547" y="40924"/>
                  </a:cubicBezTo>
                  <a:cubicBezTo>
                    <a:pt x="123762" y="31841"/>
                    <a:pt x="121492" y="22001"/>
                    <a:pt x="121492" y="12160"/>
                  </a:cubicBezTo>
                  <a:cubicBezTo>
                    <a:pt x="121113" y="10646"/>
                    <a:pt x="121870" y="8754"/>
                    <a:pt x="123005" y="7619"/>
                  </a:cubicBezTo>
                  <a:cubicBezTo>
                    <a:pt x="123762" y="6862"/>
                    <a:pt x="124519" y="6483"/>
                    <a:pt x="125276" y="6105"/>
                  </a:cubicBezTo>
                  <a:close/>
                  <a:moveTo>
                    <a:pt x="23455" y="52881"/>
                  </a:moveTo>
                  <a:cubicBezTo>
                    <a:pt x="30114" y="52881"/>
                    <a:pt x="36718" y="53642"/>
                    <a:pt x="43147" y="54928"/>
                  </a:cubicBezTo>
                  <a:cubicBezTo>
                    <a:pt x="44282" y="54928"/>
                    <a:pt x="45039" y="55306"/>
                    <a:pt x="45796" y="56063"/>
                  </a:cubicBezTo>
                  <a:cubicBezTo>
                    <a:pt x="46175" y="56442"/>
                    <a:pt x="46553" y="57199"/>
                    <a:pt x="46553" y="57577"/>
                  </a:cubicBezTo>
                  <a:cubicBezTo>
                    <a:pt x="46932" y="58334"/>
                    <a:pt x="46553" y="59091"/>
                    <a:pt x="45796" y="59091"/>
                  </a:cubicBezTo>
                  <a:cubicBezTo>
                    <a:pt x="44661" y="59470"/>
                    <a:pt x="43525" y="59848"/>
                    <a:pt x="42011" y="60227"/>
                  </a:cubicBezTo>
                  <a:cubicBezTo>
                    <a:pt x="39208" y="60517"/>
                    <a:pt x="36404" y="60659"/>
                    <a:pt x="33607" y="60659"/>
                  </a:cubicBezTo>
                  <a:cubicBezTo>
                    <a:pt x="25453" y="60659"/>
                    <a:pt x="17353" y="59453"/>
                    <a:pt x="9462" y="57199"/>
                  </a:cubicBezTo>
                  <a:cubicBezTo>
                    <a:pt x="8705" y="57199"/>
                    <a:pt x="8705" y="56442"/>
                    <a:pt x="8327" y="56063"/>
                  </a:cubicBezTo>
                  <a:cubicBezTo>
                    <a:pt x="9462" y="53414"/>
                    <a:pt x="12112" y="53793"/>
                    <a:pt x="14004" y="53414"/>
                  </a:cubicBezTo>
                  <a:cubicBezTo>
                    <a:pt x="17159" y="53050"/>
                    <a:pt x="20313" y="52881"/>
                    <a:pt x="23455" y="52881"/>
                  </a:cubicBezTo>
                  <a:close/>
                  <a:moveTo>
                    <a:pt x="70998" y="34950"/>
                  </a:moveTo>
                  <a:cubicBezTo>
                    <a:pt x="73304" y="34950"/>
                    <a:pt x="75649" y="35653"/>
                    <a:pt x="77588" y="36761"/>
                  </a:cubicBezTo>
                  <a:cubicBezTo>
                    <a:pt x="85915" y="40167"/>
                    <a:pt x="93863" y="44709"/>
                    <a:pt x="101432" y="49629"/>
                  </a:cubicBezTo>
                  <a:cubicBezTo>
                    <a:pt x="104460" y="51143"/>
                    <a:pt x="106731" y="53793"/>
                    <a:pt x="108245" y="56820"/>
                  </a:cubicBezTo>
                  <a:cubicBezTo>
                    <a:pt x="108623" y="57956"/>
                    <a:pt x="109002" y="59091"/>
                    <a:pt x="108623" y="60227"/>
                  </a:cubicBezTo>
                  <a:cubicBezTo>
                    <a:pt x="108180" y="61113"/>
                    <a:pt x="107477" y="61481"/>
                    <a:pt x="106742" y="61481"/>
                  </a:cubicBezTo>
                  <a:cubicBezTo>
                    <a:pt x="106223" y="61481"/>
                    <a:pt x="105687" y="61297"/>
                    <a:pt x="105217" y="60984"/>
                  </a:cubicBezTo>
                  <a:cubicBezTo>
                    <a:pt x="102189" y="60227"/>
                    <a:pt x="99540" y="59091"/>
                    <a:pt x="96891" y="57956"/>
                  </a:cubicBezTo>
                  <a:cubicBezTo>
                    <a:pt x="87807" y="53414"/>
                    <a:pt x="79481" y="47737"/>
                    <a:pt x="71911" y="40924"/>
                  </a:cubicBezTo>
                  <a:cubicBezTo>
                    <a:pt x="70019" y="39789"/>
                    <a:pt x="68883" y="37518"/>
                    <a:pt x="68505" y="35247"/>
                  </a:cubicBezTo>
                  <a:cubicBezTo>
                    <a:pt x="69316" y="35044"/>
                    <a:pt x="70155" y="34950"/>
                    <a:pt x="70998" y="34950"/>
                  </a:cubicBezTo>
                  <a:close/>
                  <a:moveTo>
                    <a:pt x="167713" y="48872"/>
                  </a:moveTo>
                  <a:cubicBezTo>
                    <a:pt x="168990" y="48872"/>
                    <a:pt x="170126" y="49062"/>
                    <a:pt x="170694" y="49629"/>
                  </a:cubicBezTo>
                  <a:cubicBezTo>
                    <a:pt x="172586" y="52279"/>
                    <a:pt x="169180" y="53793"/>
                    <a:pt x="168044" y="55306"/>
                  </a:cubicBezTo>
                  <a:cubicBezTo>
                    <a:pt x="162367" y="61741"/>
                    <a:pt x="155555" y="67039"/>
                    <a:pt x="147985" y="71202"/>
                  </a:cubicBezTo>
                  <a:cubicBezTo>
                    <a:pt x="146471" y="71581"/>
                    <a:pt x="144957" y="72338"/>
                    <a:pt x="143443" y="72338"/>
                  </a:cubicBezTo>
                  <a:cubicBezTo>
                    <a:pt x="143191" y="72590"/>
                    <a:pt x="142897" y="72674"/>
                    <a:pt x="142616" y="72674"/>
                  </a:cubicBezTo>
                  <a:cubicBezTo>
                    <a:pt x="142055" y="72674"/>
                    <a:pt x="141551" y="72338"/>
                    <a:pt x="141551" y="72338"/>
                  </a:cubicBezTo>
                  <a:cubicBezTo>
                    <a:pt x="141172" y="71581"/>
                    <a:pt x="141172" y="70824"/>
                    <a:pt x="141551" y="70067"/>
                  </a:cubicBezTo>
                  <a:cubicBezTo>
                    <a:pt x="146471" y="63254"/>
                    <a:pt x="152148" y="57199"/>
                    <a:pt x="158961" y="51900"/>
                  </a:cubicBezTo>
                  <a:cubicBezTo>
                    <a:pt x="160475" y="50765"/>
                    <a:pt x="162367" y="49629"/>
                    <a:pt x="163881" y="49251"/>
                  </a:cubicBezTo>
                  <a:cubicBezTo>
                    <a:pt x="165016" y="49062"/>
                    <a:pt x="166436" y="48872"/>
                    <a:pt x="167713" y="48872"/>
                  </a:cubicBezTo>
                  <a:close/>
                  <a:moveTo>
                    <a:pt x="263799" y="62497"/>
                  </a:moveTo>
                  <a:cubicBezTo>
                    <a:pt x="264177" y="63633"/>
                    <a:pt x="264556" y="64390"/>
                    <a:pt x="264177" y="64768"/>
                  </a:cubicBezTo>
                  <a:cubicBezTo>
                    <a:pt x="263420" y="66282"/>
                    <a:pt x="262285" y="67418"/>
                    <a:pt x="261150" y="68175"/>
                  </a:cubicBezTo>
                  <a:cubicBezTo>
                    <a:pt x="255094" y="72338"/>
                    <a:pt x="249038" y="76123"/>
                    <a:pt x="242983" y="79907"/>
                  </a:cubicBezTo>
                  <a:lnTo>
                    <a:pt x="242226" y="80664"/>
                  </a:lnTo>
                  <a:cubicBezTo>
                    <a:pt x="241090" y="81043"/>
                    <a:pt x="239955" y="81232"/>
                    <a:pt x="238819" y="81232"/>
                  </a:cubicBezTo>
                  <a:cubicBezTo>
                    <a:pt x="237684" y="81232"/>
                    <a:pt x="236549" y="81043"/>
                    <a:pt x="235413" y="80664"/>
                  </a:cubicBezTo>
                  <a:cubicBezTo>
                    <a:pt x="234278" y="79907"/>
                    <a:pt x="235413" y="76880"/>
                    <a:pt x="238062" y="74609"/>
                  </a:cubicBezTo>
                  <a:cubicBezTo>
                    <a:pt x="244497" y="68932"/>
                    <a:pt x="252066" y="64768"/>
                    <a:pt x="260014" y="62497"/>
                  </a:cubicBezTo>
                  <a:close/>
                  <a:moveTo>
                    <a:pt x="116193" y="88991"/>
                  </a:moveTo>
                  <a:cubicBezTo>
                    <a:pt x="116571" y="88991"/>
                    <a:pt x="117328" y="88991"/>
                    <a:pt x="117707" y="89369"/>
                  </a:cubicBezTo>
                  <a:cubicBezTo>
                    <a:pt x="118085" y="90126"/>
                    <a:pt x="118085" y="90505"/>
                    <a:pt x="117707" y="91262"/>
                  </a:cubicBezTo>
                  <a:cubicBezTo>
                    <a:pt x="113165" y="95803"/>
                    <a:pt x="107488" y="98831"/>
                    <a:pt x="101432" y="99588"/>
                  </a:cubicBezTo>
                  <a:cubicBezTo>
                    <a:pt x="105217" y="94668"/>
                    <a:pt x="110516" y="90883"/>
                    <a:pt x="116193" y="88991"/>
                  </a:cubicBezTo>
                  <a:close/>
                  <a:moveTo>
                    <a:pt x="70397" y="92965"/>
                  </a:moveTo>
                  <a:cubicBezTo>
                    <a:pt x="71722" y="92965"/>
                    <a:pt x="73047" y="93154"/>
                    <a:pt x="74182" y="93532"/>
                  </a:cubicBezTo>
                  <a:cubicBezTo>
                    <a:pt x="75696" y="94668"/>
                    <a:pt x="76074" y="95425"/>
                    <a:pt x="75696" y="96939"/>
                  </a:cubicBezTo>
                  <a:cubicBezTo>
                    <a:pt x="74560" y="99588"/>
                    <a:pt x="72290" y="101102"/>
                    <a:pt x="69640" y="101102"/>
                  </a:cubicBezTo>
                  <a:cubicBezTo>
                    <a:pt x="67748" y="101102"/>
                    <a:pt x="66234" y="101480"/>
                    <a:pt x="65855" y="103373"/>
                  </a:cubicBezTo>
                  <a:cubicBezTo>
                    <a:pt x="65477" y="106779"/>
                    <a:pt x="62828" y="108293"/>
                    <a:pt x="60178" y="109807"/>
                  </a:cubicBezTo>
                  <a:cubicBezTo>
                    <a:pt x="54880" y="113592"/>
                    <a:pt x="48824" y="115863"/>
                    <a:pt x="42390" y="116998"/>
                  </a:cubicBezTo>
                  <a:cubicBezTo>
                    <a:pt x="42122" y="117065"/>
                    <a:pt x="41866" y="117096"/>
                    <a:pt x="41621" y="117096"/>
                  </a:cubicBezTo>
                  <a:cubicBezTo>
                    <a:pt x="40486" y="117096"/>
                    <a:pt x="39607" y="116418"/>
                    <a:pt x="38984" y="115484"/>
                  </a:cubicBezTo>
                  <a:cubicBezTo>
                    <a:pt x="38605" y="114349"/>
                    <a:pt x="38984" y="113592"/>
                    <a:pt x="39362" y="112456"/>
                  </a:cubicBezTo>
                  <a:cubicBezTo>
                    <a:pt x="43147" y="105644"/>
                    <a:pt x="49203" y="100345"/>
                    <a:pt x="56394" y="97317"/>
                  </a:cubicBezTo>
                  <a:cubicBezTo>
                    <a:pt x="59800" y="96182"/>
                    <a:pt x="63206" y="94668"/>
                    <a:pt x="66612" y="93532"/>
                  </a:cubicBezTo>
                  <a:cubicBezTo>
                    <a:pt x="67748" y="93154"/>
                    <a:pt x="69073" y="92965"/>
                    <a:pt x="70397" y="92965"/>
                  </a:cubicBezTo>
                  <a:close/>
                  <a:moveTo>
                    <a:pt x="110894" y="41681"/>
                  </a:moveTo>
                  <a:cubicBezTo>
                    <a:pt x="113922" y="41681"/>
                    <a:pt x="116950" y="42060"/>
                    <a:pt x="119978" y="42817"/>
                  </a:cubicBezTo>
                  <a:cubicBezTo>
                    <a:pt x="122627" y="42817"/>
                    <a:pt x="123005" y="45466"/>
                    <a:pt x="124519" y="47737"/>
                  </a:cubicBezTo>
                  <a:cubicBezTo>
                    <a:pt x="126033" y="50008"/>
                    <a:pt x="127169" y="51900"/>
                    <a:pt x="130575" y="52279"/>
                  </a:cubicBezTo>
                  <a:cubicBezTo>
                    <a:pt x="131116" y="52279"/>
                    <a:pt x="131656" y="52286"/>
                    <a:pt x="132190" y="52286"/>
                  </a:cubicBezTo>
                  <a:cubicBezTo>
                    <a:pt x="135395" y="52286"/>
                    <a:pt x="138361" y="52008"/>
                    <a:pt x="139658" y="48115"/>
                  </a:cubicBezTo>
                  <a:cubicBezTo>
                    <a:pt x="139958" y="46319"/>
                    <a:pt x="141442" y="45233"/>
                    <a:pt x="142986" y="45233"/>
                  </a:cubicBezTo>
                  <a:cubicBezTo>
                    <a:pt x="143394" y="45233"/>
                    <a:pt x="143805" y="45308"/>
                    <a:pt x="144200" y="45466"/>
                  </a:cubicBezTo>
                  <a:cubicBezTo>
                    <a:pt x="147606" y="46223"/>
                    <a:pt x="151013" y="45088"/>
                    <a:pt x="153662" y="48115"/>
                  </a:cubicBezTo>
                  <a:cubicBezTo>
                    <a:pt x="149877" y="52657"/>
                    <a:pt x="145714" y="56820"/>
                    <a:pt x="141551" y="60984"/>
                  </a:cubicBezTo>
                  <a:cubicBezTo>
                    <a:pt x="139658" y="63254"/>
                    <a:pt x="137766" y="65525"/>
                    <a:pt x="136252" y="67796"/>
                  </a:cubicBezTo>
                  <a:cubicBezTo>
                    <a:pt x="132846" y="72716"/>
                    <a:pt x="135117" y="79529"/>
                    <a:pt x="140794" y="81421"/>
                  </a:cubicBezTo>
                  <a:cubicBezTo>
                    <a:pt x="141126" y="81532"/>
                    <a:pt x="141427" y="81578"/>
                    <a:pt x="141713" y="81578"/>
                  </a:cubicBezTo>
                  <a:cubicBezTo>
                    <a:pt x="142405" y="81578"/>
                    <a:pt x="143019" y="81310"/>
                    <a:pt x="143822" y="81043"/>
                  </a:cubicBezTo>
                  <a:cubicBezTo>
                    <a:pt x="155555" y="72716"/>
                    <a:pt x="168423" y="65904"/>
                    <a:pt x="176749" y="53414"/>
                  </a:cubicBezTo>
                  <a:cubicBezTo>
                    <a:pt x="177601" y="51711"/>
                    <a:pt x="179304" y="50859"/>
                    <a:pt x="181060" y="50859"/>
                  </a:cubicBezTo>
                  <a:cubicBezTo>
                    <a:pt x="181646" y="50859"/>
                    <a:pt x="182237" y="50954"/>
                    <a:pt x="182805" y="51143"/>
                  </a:cubicBezTo>
                  <a:cubicBezTo>
                    <a:pt x="188104" y="52279"/>
                    <a:pt x="193781" y="53414"/>
                    <a:pt x="199079" y="54928"/>
                  </a:cubicBezTo>
                  <a:cubicBezTo>
                    <a:pt x="209677" y="57956"/>
                    <a:pt x="219517" y="62119"/>
                    <a:pt x="228979" y="67796"/>
                  </a:cubicBezTo>
                  <a:cubicBezTo>
                    <a:pt x="232764" y="70067"/>
                    <a:pt x="232764" y="70067"/>
                    <a:pt x="231250" y="73852"/>
                  </a:cubicBezTo>
                  <a:cubicBezTo>
                    <a:pt x="230114" y="75744"/>
                    <a:pt x="229357" y="77258"/>
                    <a:pt x="228601" y="79150"/>
                  </a:cubicBezTo>
                  <a:cubicBezTo>
                    <a:pt x="227844" y="81043"/>
                    <a:pt x="228222" y="83314"/>
                    <a:pt x="229736" y="84828"/>
                  </a:cubicBezTo>
                  <a:cubicBezTo>
                    <a:pt x="232272" y="88209"/>
                    <a:pt x="233746" y="89703"/>
                    <a:pt x="235740" y="89703"/>
                  </a:cubicBezTo>
                  <a:cubicBezTo>
                    <a:pt x="237317" y="89703"/>
                    <a:pt x="239218" y="88769"/>
                    <a:pt x="242226" y="87098"/>
                  </a:cubicBezTo>
                  <a:cubicBezTo>
                    <a:pt x="245015" y="85394"/>
                    <a:pt x="246789" y="84451"/>
                    <a:pt x="248068" y="84451"/>
                  </a:cubicBezTo>
                  <a:cubicBezTo>
                    <a:pt x="249912" y="84451"/>
                    <a:pt x="250725" y="86413"/>
                    <a:pt x="252066" y="90883"/>
                  </a:cubicBezTo>
                  <a:cubicBezTo>
                    <a:pt x="255094" y="99967"/>
                    <a:pt x="251688" y="109807"/>
                    <a:pt x="243740" y="115106"/>
                  </a:cubicBezTo>
                  <a:cubicBezTo>
                    <a:pt x="242983" y="115484"/>
                    <a:pt x="242604" y="115863"/>
                    <a:pt x="241847" y="116241"/>
                  </a:cubicBezTo>
                  <a:cubicBezTo>
                    <a:pt x="241432" y="116407"/>
                    <a:pt x="241054" y="116482"/>
                    <a:pt x="240708" y="116482"/>
                  </a:cubicBezTo>
                  <a:cubicBezTo>
                    <a:pt x="239475" y="116482"/>
                    <a:pt x="238653" y="115531"/>
                    <a:pt x="238062" y="114349"/>
                  </a:cubicBezTo>
                  <a:cubicBezTo>
                    <a:pt x="236927" y="113213"/>
                    <a:pt x="237305" y="111699"/>
                    <a:pt x="238062" y="110942"/>
                  </a:cubicBezTo>
                  <a:cubicBezTo>
                    <a:pt x="240712" y="108672"/>
                    <a:pt x="242983" y="106401"/>
                    <a:pt x="245254" y="104130"/>
                  </a:cubicBezTo>
                  <a:cubicBezTo>
                    <a:pt x="247146" y="102237"/>
                    <a:pt x="247524" y="99588"/>
                    <a:pt x="246010" y="97696"/>
                  </a:cubicBezTo>
                  <a:cubicBezTo>
                    <a:pt x="245632" y="96560"/>
                    <a:pt x="244497" y="95803"/>
                    <a:pt x="242983" y="95803"/>
                  </a:cubicBezTo>
                  <a:cubicBezTo>
                    <a:pt x="242226" y="95803"/>
                    <a:pt x="241090" y="96560"/>
                    <a:pt x="241090" y="97317"/>
                  </a:cubicBezTo>
                  <a:cubicBezTo>
                    <a:pt x="240333" y="101102"/>
                    <a:pt x="238441" y="104130"/>
                    <a:pt x="235035" y="106022"/>
                  </a:cubicBezTo>
                  <a:cubicBezTo>
                    <a:pt x="234223" y="106833"/>
                    <a:pt x="233195" y="107210"/>
                    <a:pt x="232182" y="107210"/>
                  </a:cubicBezTo>
                  <a:cubicBezTo>
                    <a:pt x="231304" y="107210"/>
                    <a:pt x="230439" y="106928"/>
                    <a:pt x="229736" y="106401"/>
                  </a:cubicBezTo>
                  <a:cubicBezTo>
                    <a:pt x="227844" y="104887"/>
                    <a:pt x="225951" y="103751"/>
                    <a:pt x="223680" y="102616"/>
                  </a:cubicBezTo>
                  <a:cubicBezTo>
                    <a:pt x="222372" y="101744"/>
                    <a:pt x="220983" y="101354"/>
                    <a:pt x="219644" y="101354"/>
                  </a:cubicBezTo>
                  <a:cubicBezTo>
                    <a:pt x="215171" y="101354"/>
                    <a:pt x="211248" y="105700"/>
                    <a:pt x="212705" y="110942"/>
                  </a:cubicBezTo>
                  <a:cubicBezTo>
                    <a:pt x="213083" y="113592"/>
                    <a:pt x="213840" y="115863"/>
                    <a:pt x="214218" y="118133"/>
                  </a:cubicBezTo>
                  <a:cubicBezTo>
                    <a:pt x="212705" y="119647"/>
                    <a:pt x="211191" y="120026"/>
                    <a:pt x="209677" y="120404"/>
                  </a:cubicBezTo>
                  <a:cubicBezTo>
                    <a:pt x="208541" y="120783"/>
                    <a:pt x="208163" y="121918"/>
                    <a:pt x="208163" y="122675"/>
                  </a:cubicBezTo>
                  <a:cubicBezTo>
                    <a:pt x="208163" y="123432"/>
                    <a:pt x="208920" y="124567"/>
                    <a:pt x="209677" y="124946"/>
                  </a:cubicBezTo>
                  <a:cubicBezTo>
                    <a:pt x="211191" y="125324"/>
                    <a:pt x="213083" y="125703"/>
                    <a:pt x="214597" y="126081"/>
                  </a:cubicBezTo>
                  <a:cubicBezTo>
                    <a:pt x="215354" y="125703"/>
                    <a:pt x="216111" y="125324"/>
                    <a:pt x="216868" y="125324"/>
                  </a:cubicBezTo>
                  <a:cubicBezTo>
                    <a:pt x="217026" y="125272"/>
                    <a:pt x="217163" y="125248"/>
                    <a:pt x="217280" y="125248"/>
                  </a:cubicBezTo>
                  <a:cubicBezTo>
                    <a:pt x="218003" y="125248"/>
                    <a:pt x="218003" y="126134"/>
                    <a:pt x="218003" y="126460"/>
                  </a:cubicBezTo>
                  <a:cubicBezTo>
                    <a:pt x="217625" y="126838"/>
                    <a:pt x="217246" y="126838"/>
                    <a:pt x="216868" y="126838"/>
                  </a:cubicBezTo>
                  <a:cubicBezTo>
                    <a:pt x="216111" y="126460"/>
                    <a:pt x="215354" y="126460"/>
                    <a:pt x="214597" y="126081"/>
                  </a:cubicBezTo>
                  <a:cubicBezTo>
                    <a:pt x="214092" y="127091"/>
                    <a:pt x="213251" y="127259"/>
                    <a:pt x="212410" y="127259"/>
                  </a:cubicBezTo>
                  <a:cubicBezTo>
                    <a:pt x="211990" y="127259"/>
                    <a:pt x="211569" y="127217"/>
                    <a:pt x="211191" y="127217"/>
                  </a:cubicBezTo>
                  <a:cubicBezTo>
                    <a:pt x="208160" y="127400"/>
                    <a:pt x="205130" y="127495"/>
                    <a:pt x="202099" y="127495"/>
                  </a:cubicBezTo>
                  <a:cubicBezTo>
                    <a:pt x="192640" y="127495"/>
                    <a:pt x="183181" y="126574"/>
                    <a:pt x="173721" y="124567"/>
                  </a:cubicBezTo>
                  <a:cubicBezTo>
                    <a:pt x="173343" y="124567"/>
                    <a:pt x="173343" y="124567"/>
                    <a:pt x="172964" y="124189"/>
                  </a:cubicBezTo>
                  <a:cubicBezTo>
                    <a:pt x="172586" y="123811"/>
                    <a:pt x="172207" y="123054"/>
                    <a:pt x="172207" y="122675"/>
                  </a:cubicBezTo>
                  <a:cubicBezTo>
                    <a:pt x="172586" y="122297"/>
                    <a:pt x="172964" y="121918"/>
                    <a:pt x="173721" y="121918"/>
                  </a:cubicBezTo>
                  <a:cubicBezTo>
                    <a:pt x="180155" y="122675"/>
                    <a:pt x="186968" y="123432"/>
                    <a:pt x="193402" y="124567"/>
                  </a:cubicBezTo>
                  <a:cubicBezTo>
                    <a:pt x="194322" y="124797"/>
                    <a:pt x="195242" y="125167"/>
                    <a:pt x="196162" y="125167"/>
                  </a:cubicBezTo>
                  <a:cubicBezTo>
                    <a:pt x="196756" y="125167"/>
                    <a:pt x="197350" y="125013"/>
                    <a:pt x="197944" y="124567"/>
                  </a:cubicBezTo>
                  <a:cubicBezTo>
                    <a:pt x="198701" y="123811"/>
                    <a:pt x="199079" y="123054"/>
                    <a:pt x="199458" y="122297"/>
                  </a:cubicBezTo>
                  <a:cubicBezTo>
                    <a:pt x="199458" y="121540"/>
                    <a:pt x="199079" y="120783"/>
                    <a:pt x="198322" y="120404"/>
                  </a:cubicBezTo>
                  <a:cubicBezTo>
                    <a:pt x="197565" y="120026"/>
                    <a:pt x="196808" y="120026"/>
                    <a:pt x="195673" y="119647"/>
                  </a:cubicBezTo>
                  <a:cubicBezTo>
                    <a:pt x="186968" y="117755"/>
                    <a:pt x="178263" y="116619"/>
                    <a:pt x="169180" y="115863"/>
                  </a:cubicBezTo>
                  <a:cubicBezTo>
                    <a:pt x="166909" y="115863"/>
                    <a:pt x="165773" y="114727"/>
                    <a:pt x="165773" y="112078"/>
                  </a:cubicBezTo>
                  <a:cubicBezTo>
                    <a:pt x="168801" y="111699"/>
                    <a:pt x="172207" y="111699"/>
                    <a:pt x="175614" y="111321"/>
                  </a:cubicBezTo>
                  <a:cubicBezTo>
                    <a:pt x="176749" y="111321"/>
                    <a:pt x="177885" y="110185"/>
                    <a:pt x="177506" y="108672"/>
                  </a:cubicBezTo>
                  <a:cubicBezTo>
                    <a:pt x="177506" y="107915"/>
                    <a:pt x="176749" y="107158"/>
                    <a:pt x="175992" y="106779"/>
                  </a:cubicBezTo>
                  <a:cubicBezTo>
                    <a:pt x="174857" y="106401"/>
                    <a:pt x="174100" y="106022"/>
                    <a:pt x="172964" y="106022"/>
                  </a:cubicBezTo>
                  <a:lnTo>
                    <a:pt x="168044" y="106022"/>
                  </a:lnTo>
                  <a:cubicBezTo>
                    <a:pt x="167039" y="106273"/>
                    <a:pt x="166016" y="106395"/>
                    <a:pt x="164998" y="106395"/>
                  </a:cubicBezTo>
                  <a:cubicBezTo>
                    <a:pt x="161418" y="106395"/>
                    <a:pt x="157912" y="104890"/>
                    <a:pt x="155555" y="102237"/>
                  </a:cubicBezTo>
                  <a:cubicBezTo>
                    <a:pt x="154419" y="100875"/>
                    <a:pt x="152875" y="100194"/>
                    <a:pt x="151331" y="100194"/>
                  </a:cubicBezTo>
                  <a:cubicBezTo>
                    <a:pt x="150301" y="100194"/>
                    <a:pt x="149272" y="100496"/>
                    <a:pt x="148363" y="101102"/>
                  </a:cubicBezTo>
                  <a:cubicBezTo>
                    <a:pt x="145714" y="102616"/>
                    <a:pt x="144200" y="105644"/>
                    <a:pt x="144579" y="108672"/>
                  </a:cubicBezTo>
                  <a:cubicBezTo>
                    <a:pt x="145336" y="110942"/>
                    <a:pt x="146093" y="113213"/>
                    <a:pt x="146850" y="115106"/>
                  </a:cubicBezTo>
                  <a:cubicBezTo>
                    <a:pt x="147985" y="117755"/>
                    <a:pt x="148742" y="120404"/>
                    <a:pt x="148742" y="122675"/>
                  </a:cubicBezTo>
                  <a:cubicBezTo>
                    <a:pt x="146950" y="123123"/>
                    <a:pt x="145100" y="123335"/>
                    <a:pt x="143261" y="123335"/>
                  </a:cubicBezTo>
                  <a:cubicBezTo>
                    <a:pt x="140436" y="123335"/>
                    <a:pt x="137638" y="122835"/>
                    <a:pt x="135117" y="121918"/>
                  </a:cubicBezTo>
                  <a:cubicBezTo>
                    <a:pt x="128304" y="120783"/>
                    <a:pt x="121492" y="118512"/>
                    <a:pt x="115057" y="116619"/>
                  </a:cubicBezTo>
                  <a:cubicBezTo>
                    <a:pt x="105596" y="113970"/>
                    <a:pt x="96134" y="111321"/>
                    <a:pt x="86672" y="108672"/>
                  </a:cubicBezTo>
                  <a:cubicBezTo>
                    <a:pt x="84401" y="107915"/>
                    <a:pt x="82130" y="107158"/>
                    <a:pt x="79859" y="106401"/>
                  </a:cubicBezTo>
                  <a:cubicBezTo>
                    <a:pt x="79481" y="106022"/>
                    <a:pt x="79102" y="105265"/>
                    <a:pt x="79102" y="104508"/>
                  </a:cubicBezTo>
                  <a:cubicBezTo>
                    <a:pt x="79411" y="103890"/>
                    <a:pt x="79973" y="103272"/>
                    <a:pt x="80786" y="103272"/>
                  </a:cubicBezTo>
                  <a:cubicBezTo>
                    <a:pt x="80969" y="103272"/>
                    <a:pt x="81165" y="103303"/>
                    <a:pt x="81373" y="103373"/>
                  </a:cubicBezTo>
                  <a:cubicBezTo>
                    <a:pt x="96891" y="109428"/>
                    <a:pt x="113165" y="111321"/>
                    <a:pt x="129061" y="115863"/>
                  </a:cubicBezTo>
                  <a:cubicBezTo>
                    <a:pt x="131710" y="116241"/>
                    <a:pt x="134360" y="116998"/>
                    <a:pt x="136631" y="116998"/>
                  </a:cubicBezTo>
                  <a:cubicBezTo>
                    <a:pt x="136955" y="117063"/>
                    <a:pt x="137269" y="117094"/>
                    <a:pt x="137567" y="117094"/>
                  </a:cubicBezTo>
                  <a:cubicBezTo>
                    <a:pt x="139009" y="117094"/>
                    <a:pt x="140102" y="116360"/>
                    <a:pt x="140415" y="115106"/>
                  </a:cubicBezTo>
                  <a:cubicBezTo>
                    <a:pt x="140794" y="113213"/>
                    <a:pt x="139658" y="112456"/>
                    <a:pt x="138145" y="112078"/>
                  </a:cubicBezTo>
                  <a:cubicBezTo>
                    <a:pt x="135874" y="111321"/>
                    <a:pt x="132846" y="110564"/>
                    <a:pt x="130575" y="110185"/>
                  </a:cubicBezTo>
                  <a:cubicBezTo>
                    <a:pt x="128683" y="109428"/>
                    <a:pt x="127169" y="108293"/>
                    <a:pt x="127926" y="105644"/>
                  </a:cubicBezTo>
                  <a:cubicBezTo>
                    <a:pt x="128304" y="103373"/>
                    <a:pt x="126412" y="102237"/>
                    <a:pt x="124519" y="101859"/>
                  </a:cubicBezTo>
                  <a:cubicBezTo>
                    <a:pt x="122249" y="101480"/>
                    <a:pt x="119599" y="101859"/>
                    <a:pt x="118085" y="99588"/>
                  </a:cubicBezTo>
                  <a:cubicBezTo>
                    <a:pt x="118424" y="97893"/>
                    <a:pt x="119978" y="96502"/>
                    <a:pt x="121658" y="96502"/>
                  </a:cubicBezTo>
                  <a:cubicBezTo>
                    <a:pt x="121854" y="96502"/>
                    <a:pt x="122051" y="96521"/>
                    <a:pt x="122249" y="96560"/>
                  </a:cubicBezTo>
                  <a:cubicBezTo>
                    <a:pt x="125276" y="96560"/>
                    <a:pt x="128304" y="96939"/>
                    <a:pt x="131332" y="96939"/>
                  </a:cubicBezTo>
                  <a:cubicBezTo>
                    <a:pt x="132846" y="96939"/>
                    <a:pt x="134360" y="96560"/>
                    <a:pt x="135874" y="95425"/>
                  </a:cubicBezTo>
                  <a:cubicBezTo>
                    <a:pt x="136252" y="94668"/>
                    <a:pt x="136252" y="91640"/>
                    <a:pt x="135495" y="91640"/>
                  </a:cubicBezTo>
                  <a:cubicBezTo>
                    <a:pt x="135176" y="91661"/>
                    <a:pt x="134858" y="91672"/>
                    <a:pt x="134541" y="91672"/>
                  </a:cubicBezTo>
                  <a:cubicBezTo>
                    <a:pt x="129230" y="91672"/>
                    <a:pt x="124370" y="88714"/>
                    <a:pt x="121870" y="84071"/>
                  </a:cubicBezTo>
                  <a:cubicBezTo>
                    <a:pt x="121270" y="82871"/>
                    <a:pt x="120143" y="82411"/>
                    <a:pt x="118877" y="82411"/>
                  </a:cubicBezTo>
                  <a:cubicBezTo>
                    <a:pt x="117747" y="82411"/>
                    <a:pt x="116507" y="82778"/>
                    <a:pt x="115436" y="83314"/>
                  </a:cubicBezTo>
                  <a:cubicBezTo>
                    <a:pt x="107488" y="85963"/>
                    <a:pt x="100675" y="90505"/>
                    <a:pt x="94998" y="96560"/>
                  </a:cubicBezTo>
                  <a:cubicBezTo>
                    <a:pt x="93667" y="97891"/>
                    <a:pt x="92921" y="100100"/>
                    <a:pt x="90703" y="100100"/>
                  </a:cubicBezTo>
                  <a:cubicBezTo>
                    <a:pt x="90398" y="100100"/>
                    <a:pt x="90065" y="100058"/>
                    <a:pt x="89700" y="99967"/>
                  </a:cubicBezTo>
                  <a:cubicBezTo>
                    <a:pt x="87050" y="99210"/>
                    <a:pt x="83644" y="98831"/>
                    <a:pt x="82887" y="95425"/>
                  </a:cubicBezTo>
                  <a:cubicBezTo>
                    <a:pt x="82252" y="90661"/>
                    <a:pt x="78151" y="87496"/>
                    <a:pt x="73494" y="87496"/>
                  </a:cubicBezTo>
                  <a:cubicBezTo>
                    <a:pt x="72602" y="87496"/>
                    <a:pt x="71689" y="87612"/>
                    <a:pt x="70776" y="87855"/>
                  </a:cubicBezTo>
                  <a:cubicBezTo>
                    <a:pt x="70251" y="87893"/>
                    <a:pt x="69723" y="87912"/>
                    <a:pt x="69192" y="87912"/>
                  </a:cubicBezTo>
                  <a:cubicBezTo>
                    <a:pt x="64364" y="87912"/>
                    <a:pt x="59350" y="86345"/>
                    <a:pt x="55258" y="82935"/>
                  </a:cubicBezTo>
                  <a:cubicBezTo>
                    <a:pt x="49959" y="79150"/>
                    <a:pt x="45039" y="74987"/>
                    <a:pt x="40498" y="70067"/>
                  </a:cubicBezTo>
                  <a:cubicBezTo>
                    <a:pt x="39741" y="69689"/>
                    <a:pt x="38605" y="69689"/>
                    <a:pt x="37848" y="69689"/>
                  </a:cubicBezTo>
                  <a:cubicBezTo>
                    <a:pt x="36334" y="70445"/>
                    <a:pt x="35956" y="71959"/>
                    <a:pt x="36713" y="73095"/>
                  </a:cubicBezTo>
                  <a:cubicBezTo>
                    <a:pt x="37470" y="74987"/>
                    <a:pt x="38605" y="76501"/>
                    <a:pt x="40119" y="78015"/>
                  </a:cubicBezTo>
                  <a:cubicBezTo>
                    <a:pt x="42390" y="79907"/>
                    <a:pt x="44282" y="81800"/>
                    <a:pt x="46932" y="84071"/>
                  </a:cubicBezTo>
                  <a:cubicBezTo>
                    <a:pt x="42768" y="83692"/>
                    <a:pt x="38984" y="82178"/>
                    <a:pt x="35956" y="79150"/>
                  </a:cubicBezTo>
                  <a:cubicBezTo>
                    <a:pt x="32550" y="76880"/>
                    <a:pt x="29900" y="73852"/>
                    <a:pt x="28386" y="70067"/>
                  </a:cubicBezTo>
                  <a:cubicBezTo>
                    <a:pt x="27629" y="67796"/>
                    <a:pt x="28386" y="66661"/>
                    <a:pt x="31036" y="66282"/>
                  </a:cubicBezTo>
                  <a:cubicBezTo>
                    <a:pt x="37091" y="65904"/>
                    <a:pt x="43147" y="65525"/>
                    <a:pt x="48824" y="64768"/>
                  </a:cubicBezTo>
                  <a:cubicBezTo>
                    <a:pt x="50716" y="64390"/>
                    <a:pt x="52609" y="63633"/>
                    <a:pt x="54501" y="62876"/>
                  </a:cubicBezTo>
                  <a:cubicBezTo>
                    <a:pt x="55637" y="62497"/>
                    <a:pt x="56015" y="60605"/>
                    <a:pt x="55258" y="59470"/>
                  </a:cubicBezTo>
                  <a:cubicBezTo>
                    <a:pt x="52987" y="55685"/>
                    <a:pt x="50338" y="51900"/>
                    <a:pt x="46932" y="48872"/>
                  </a:cubicBezTo>
                  <a:cubicBezTo>
                    <a:pt x="50046" y="47938"/>
                    <a:pt x="53417" y="47260"/>
                    <a:pt x="56833" y="47260"/>
                  </a:cubicBezTo>
                  <a:cubicBezTo>
                    <a:pt x="57568" y="47260"/>
                    <a:pt x="58305" y="47291"/>
                    <a:pt x="59043" y="47358"/>
                  </a:cubicBezTo>
                  <a:cubicBezTo>
                    <a:pt x="62828" y="47358"/>
                    <a:pt x="66234" y="47358"/>
                    <a:pt x="70019" y="48115"/>
                  </a:cubicBezTo>
                  <a:cubicBezTo>
                    <a:pt x="71533" y="48494"/>
                    <a:pt x="73425" y="49629"/>
                    <a:pt x="74939" y="51143"/>
                  </a:cubicBezTo>
                  <a:cubicBezTo>
                    <a:pt x="80995" y="55685"/>
                    <a:pt x="87429" y="59470"/>
                    <a:pt x="94241" y="63254"/>
                  </a:cubicBezTo>
                  <a:cubicBezTo>
                    <a:pt x="97269" y="64768"/>
                    <a:pt x="100675" y="65904"/>
                    <a:pt x="104082" y="67418"/>
                  </a:cubicBezTo>
                  <a:cubicBezTo>
                    <a:pt x="105105" y="68270"/>
                    <a:pt x="106358" y="68662"/>
                    <a:pt x="107634" y="68662"/>
                  </a:cubicBezTo>
                  <a:cubicBezTo>
                    <a:pt x="109191" y="68662"/>
                    <a:pt x="110782" y="68079"/>
                    <a:pt x="112030" y="67039"/>
                  </a:cubicBezTo>
                  <a:cubicBezTo>
                    <a:pt x="114679" y="64768"/>
                    <a:pt x="115814" y="61362"/>
                    <a:pt x="114679" y="57956"/>
                  </a:cubicBezTo>
                  <a:cubicBezTo>
                    <a:pt x="113544" y="54549"/>
                    <a:pt x="111651" y="51143"/>
                    <a:pt x="109002" y="48872"/>
                  </a:cubicBezTo>
                  <a:cubicBezTo>
                    <a:pt x="107109" y="46980"/>
                    <a:pt x="104460" y="45088"/>
                    <a:pt x="101811" y="42817"/>
                  </a:cubicBezTo>
                  <a:cubicBezTo>
                    <a:pt x="104839" y="42060"/>
                    <a:pt x="107866" y="41681"/>
                    <a:pt x="110894" y="41681"/>
                  </a:cubicBezTo>
                  <a:close/>
                  <a:moveTo>
                    <a:pt x="152527" y="108293"/>
                  </a:moveTo>
                  <a:lnTo>
                    <a:pt x="152527" y="108293"/>
                  </a:lnTo>
                  <a:cubicBezTo>
                    <a:pt x="153284" y="109050"/>
                    <a:pt x="154041" y="108672"/>
                    <a:pt x="154419" y="109050"/>
                  </a:cubicBezTo>
                  <a:cubicBezTo>
                    <a:pt x="161232" y="116619"/>
                    <a:pt x="166530" y="125324"/>
                    <a:pt x="169937" y="134786"/>
                  </a:cubicBezTo>
                  <a:cubicBezTo>
                    <a:pt x="170315" y="135543"/>
                    <a:pt x="169937" y="136679"/>
                    <a:pt x="169558" y="137057"/>
                  </a:cubicBezTo>
                  <a:cubicBezTo>
                    <a:pt x="169088" y="137214"/>
                    <a:pt x="168682" y="137306"/>
                    <a:pt x="168315" y="137306"/>
                  </a:cubicBezTo>
                  <a:cubicBezTo>
                    <a:pt x="167796" y="137306"/>
                    <a:pt x="167352" y="137122"/>
                    <a:pt x="166909" y="136679"/>
                  </a:cubicBezTo>
                  <a:cubicBezTo>
                    <a:pt x="162367" y="132515"/>
                    <a:pt x="158582" y="127595"/>
                    <a:pt x="155555" y="121918"/>
                  </a:cubicBezTo>
                  <a:cubicBezTo>
                    <a:pt x="153284" y="117755"/>
                    <a:pt x="152148" y="113213"/>
                    <a:pt x="152527" y="108293"/>
                  </a:cubicBezTo>
                  <a:close/>
                  <a:moveTo>
                    <a:pt x="220206" y="107502"/>
                  </a:moveTo>
                  <a:cubicBezTo>
                    <a:pt x="221052" y="107502"/>
                    <a:pt x="221988" y="107825"/>
                    <a:pt x="222923" y="108293"/>
                  </a:cubicBezTo>
                  <a:cubicBezTo>
                    <a:pt x="228222" y="112078"/>
                    <a:pt x="232764" y="116619"/>
                    <a:pt x="236549" y="121918"/>
                  </a:cubicBezTo>
                  <a:cubicBezTo>
                    <a:pt x="239955" y="126460"/>
                    <a:pt x="242983" y="131759"/>
                    <a:pt x="244875" y="137436"/>
                  </a:cubicBezTo>
                  <a:cubicBezTo>
                    <a:pt x="245632" y="138571"/>
                    <a:pt x="245632" y="140085"/>
                    <a:pt x="244497" y="141220"/>
                  </a:cubicBezTo>
                  <a:cubicBezTo>
                    <a:pt x="243869" y="141377"/>
                    <a:pt x="243307" y="141469"/>
                    <a:pt x="242783" y="141469"/>
                  </a:cubicBezTo>
                  <a:cubicBezTo>
                    <a:pt x="242042" y="141469"/>
                    <a:pt x="241377" y="141285"/>
                    <a:pt x="240712" y="140842"/>
                  </a:cubicBezTo>
                  <a:lnTo>
                    <a:pt x="239955" y="140085"/>
                  </a:lnTo>
                  <a:cubicBezTo>
                    <a:pt x="232007" y="133651"/>
                    <a:pt x="225573" y="125703"/>
                    <a:pt x="220653" y="116619"/>
                  </a:cubicBezTo>
                  <a:cubicBezTo>
                    <a:pt x="219896" y="115106"/>
                    <a:pt x="219139" y="113213"/>
                    <a:pt x="218760" y="111699"/>
                  </a:cubicBezTo>
                  <a:cubicBezTo>
                    <a:pt x="218003" y="110564"/>
                    <a:pt x="217625" y="109050"/>
                    <a:pt x="218760" y="107915"/>
                  </a:cubicBezTo>
                  <a:cubicBezTo>
                    <a:pt x="219194" y="107625"/>
                    <a:pt x="219683" y="107502"/>
                    <a:pt x="220206" y="107502"/>
                  </a:cubicBezTo>
                  <a:close/>
                  <a:moveTo>
                    <a:pt x="103703" y="128731"/>
                  </a:moveTo>
                  <a:cubicBezTo>
                    <a:pt x="104460" y="129109"/>
                    <a:pt x="105217" y="129866"/>
                    <a:pt x="105217" y="130623"/>
                  </a:cubicBezTo>
                  <a:cubicBezTo>
                    <a:pt x="105217" y="138193"/>
                    <a:pt x="104082" y="145762"/>
                    <a:pt x="101811" y="152575"/>
                  </a:cubicBezTo>
                  <a:cubicBezTo>
                    <a:pt x="101054" y="152196"/>
                    <a:pt x="99918" y="151818"/>
                    <a:pt x="99918" y="151439"/>
                  </a:cubicBezTo>
                  <a:cubicBezTo>
                    <a:pt x="97269" y="144248"/>
                    <a:pt x="97648" y="136679"/>
                    <a:pt x="101054" y="129866"/>
                  </a:cubicBezTo>
                  <a:cubicBezTo>
                    <a:pt x="101811" y="129109"/>
                    <a:pt x="102568" y="128731"/>
                    <a:pt x="103703" y="128731"/>
                  </a:cubicBezTo>
                  <a:close/>
                  <a:moveTo>
                    <a:pt x="124724" y="0"/>
                  </a:moveTo>
                  <a:cubicBezTo>
                    <a:pt x="122257" y="0"/>
                    <a:pt x="119817" y="1135"/>
                    <a:pt x="118464" y="3455"/>
                  </a:cubicBezTo>
                  <a:cubicBezTo>
                    <a:pt x="115814" y="6862"/>
                    <a:pt x="114679" y="10646"/>
                    <a:pt x="115057" y="14810"/>
                  </a:cubicBezTo>
                  <a:cubicBezTo>
                    <a:pt x="115436" y="20108"/>
                    <a:pt x="116193" y="25407"/>
                    <a:pt x="117707" y="30327"/>
                  </a:cubicBezTo>
                  <a:cubicBezTo>
                    <a:pt x="118464" y="32219"/>
                    <a:pt x="119221" y="34112"/>
                    <a:pt x="117707" y="36383"/>
                  </a:cubicBezTo>
                  <a:cubicBezTo>
                    <a:pt x="114301" y="36004"/>
                    <a:pt x="110894" y="35815"/>
                    <a:pt x="107488" y="35815"/>
                  </a:cubicBezTo>
                  <a:cubicBezTo>
                    <a:pt x="104082" y="35815"/>
                    <a:pt x="100675" y="36004"/>
                    <a:pt x="97269" y="36383"/>
                  </a:cubicBezTo>
                  <a:cubicBezTo>
                    <a:pt x="96228" y="36572"/>
                    <a:pt x="95187" y="36667"/>
                    <a:pt x="94153" y="36667"/>
                  </a:cubicBezTo>
                  <a:cubicBezTo>
                    <a:pt x="91048" y="36667"/>
                    <a:pt x="87996" y="35815"/>
                    <a:pt x="85158" y="34112"/>
                  </a:cubicBezTo>
                  <a:cubicBezTo>
                    <a:pt x="80616" y="31084"/>
                    <a:pt x="75696" y="29570"/>
                    <a:pt x="70397" y="28813"/>
                  </a:cubicBezTo>
                  <a:cubicBezTo>
                    <a:pt x="70020" y="28790"/>
                    <a:pt x="69658" y="28778"/>
                    <a:pt x="69310" y="28778"/>
                  </a:cubicBezTo>
                  <a:cubicBezTo>
                    <a:pt x="64068" y="28778"/>
                    <a:pt x="62071" y="31461"/>
                    <a:pt x="62071" y="37140"/>
                  </a:cubicBezTo>
                  <a:cubicBezTo>
                    <a:pt x="62071" y="38275"/>
                    <a:pt x="62828" y="39789"/>
                    <a:pt x="61314" y="41303"/>
                  </a:cubicBezTo>
                  <a:cubicBezTo>
                    <a:pt x="56015" y="41681"/>
                    <a:pt x="49959" y="41681"/>
                    <a:pt x="44282" y="42817"/>
                  </a:cubicBezTo>
                  <a:cubicBezTo>
                    <a:pt x="34063" y="45466"/>
                    <a:pt x="23845" y="46980"/>
                    <a:pt x="13247" y="48115"/>
                  </a:cubicBezTo>
                  <a:cubicBezTo>
                    <a:pt x="9084" y="48115"/>
                    <a:pt x="5299" y="49629"/>
                    <a:pt x="2271" y="52279"/>
                  </a:cubicBezTo>
                  <a:cubicBezTo>
                    <a:pt x="1" y="54171"/>
                    <a:pt x="1" y="57577"/>
                    <a:pt x="2271" y="59470"/>
                  </a:cubicBezTo>
                  <a:cubicBezTo>
                    <a:pt x="4164" y="61362"/>
                    <a:pt x="6435" y="62497"/>
                    <a:pt x="9084" y="62876"/>
                  </a:cubicBezTo>
                  <a:cubicBezTo>
                    <a:pt x="12112" y="63633"/>
                    <a:pt x="15140" y="64390"/>
                    <a:pt x="17789" y="64768"/>
                  </a:cubicBezTo>
                  <a:cubicBezTo>
                    <a:pt x="20060" y="65147"/>
                    <a:pt x="21952" y="67039"/>
                    <a:pt x="22331" y="69310"/>
                  </a:cubicBezTo>
                  <a:cubicBezTo>
                    <a:pt x="23845" y="75366"/>
                    <a:pt x="27251" y="80286"/>
                    <a:pt x="32550" y="83692"/>
                  </a:cubicBezTo>
                  <a:cubicBezTo>
                    <a:pt x="36334" y="86341"/>
                    <a:pt x="40119" y="88612"/>
                    <a:pt x="44282" y="91262"/>
                  </a:cubicBezTo>
                  <a:cubicBezTo>
                    <a:pt x="47310" y="93154"/>
                    <a:pt x="47310" y="94668"/>
                    <a:pt x="45039" y="97317"/>
                  </a:cubicBezTo>
                  <a:cubicBezTo>
                    <a:pt x="40876" y="100724"/>
                    <a:pt x="37470" y="104887"/>
                    <a:pt x="34442" y="109050"/>
                  </a:cubicBezTo>
                  <a:cubicBezTo>
                    <a:pt x="32171" y="111699"/>
                    <a:pt x="31793" y="115484"/>
                    <a:pt x="33685" y="118512"/>
                  </a:cubicBezTo>
                  <a:cubicBezTo>
                    <a:pt x="35257" y="121342"/>
                    <a:pt x="38137" y="122866"/>
                    <a:pt x="41237" y="122866"/>
                  </a:cubicBezTo>
                  <a:cubicBezTo>
                    <a:pt x="41867" y="122866"/>
                    <a:pt x="42507" y="122803"/>
                    <a:pt x="43147" y="122675"/>
                  </a:cubicBezTo>
                  <a:cubicBezTo>
                    <a:pt x="45039" y="122675"/>
                    <a:pt x="47310" y="121918"/>
                    <a:pt x="49581" y="121540"/>
                  </a:cubicBezTo>
                  <a:cubicBezTo>
                    <a:pt x="54501" y="119647"/>
                    <a:pt x="59421" y="117376"/>
                    <a:pt x="63585" y="114349"/>
                  </a:cubicBezTo>
                  <a:lnTo>
                    <a:pt x="69640" y="110564"/>
                  </a:lnTo>
                  <a:cubicBezTo>
                    <a:pt x="70342" y="110096"/>
                    <a:pt x="71333" y="109773"/>
                    <a:pt x="72345" y="109773"/>
                  </a:cubicBezTo>
                  <a:cubicBezTo>
                    <a:pt x="72970" y="109773"/>
                    <a:pt x="73604" y="109896"/>
                    <a:pt x="74182" y="110185"/>
                  </a:cubicBezTo>
                  <a:lnTo>
                    <a:pt x="94998" y="116998"/>
                  </a:lnTo>
                  <a:cubicBezTo>
                    <a:pt x="98783" y="118133"/>
                    <a:pt x="99161" y="119647"/>
                    <a:pt x="97648" y="122675"/>
                  </a:cubicBezTo>
                  <a:cubicBezTo>
                    <a:pt x="96891" y="124189"/>
                    <a:pt x="96134" y="125703"/>
                    <a:pt x="95377" y="127595"/>
                  </a:cubicBezTo>
                  <a:cubicBezTo>
                    <a:pt x="93484" y="133651"/>
                    <a:pt x="92349" y="140085"/>
                    <a:pt x="92727" y="146898"/>
                  </a:cubicBezTo>
                  <a:cubicBezTo>
                    <a:pt x="92727" y="151439"/>
                    <a:pt x="94620" y="155981"/>
                    <a:pt x="97269" y="159766"/>
                  </a:cubicBezTo>
                  <a:cubicBezTo>
                    <a:pt x="98333" y="161007"/>
                    <a:pt x="99896" y="161667"/>
                    <a:pt x="101451" y="161667"/>
                  </a:cubicBezTo>
                  <a:cubicBezTo>
                    <a:pt x="103215" y="161667"/>
                    <a:pt x="104968" y="160819"/>
                    <a:pt x="105974" y="159009"/>
                  </a:cubicBezTo>
                  <a:cubicBezTo>
                    <a:pt x="107109" y="156738"/>
                    <a:pt x="107866" y="154467"/>
                    <a:pt x="108623" y="151818"/>
                  </a:cubicBezTo>
                  <a:cubicBezTo>
                    <a:pt x="110137" y="143870"/>
                    <a:pt x="111273" y="135922"/>
                    <a:pt x="111651" y="127974"/>
                  </a:cubicBezTo>
                  <a:cubicBezTo>
                    <a:pt x="111651" y="126081"/>
                    <a:pt x="110894" y="124189"/>
                    <a:pt x="113165" y="122297"/>
                  </a:cubicBezTo>
                  <a:cubicBezTo>
                    <a:pt x="125276" y="126460"/>
                    <a:pt x="137766" y="128731"/>
                    <a:pt x="150634" y="129109"/>
                  </a:cubicBezTo>
                  <a:cubicBezTo>
                    <a:pt x="152148" y="129109"/>
                    <a:pt x="153662" y="130245"/>
                    <a:pt x="154798" y="131380"/>
                  </a:cubicBezTo>
                  <a:cubicBezTo>
                    <a:pt x="156311" y="133272"/>
                    <a:pt x="157447" y="135165"/>
                    <a:pt x="159339" y="137057"/>
                  </a:cubicBezTo>
                  <a:cubicBezTo>
                    <a:pt x="161232" y="138950"/>
                    <a:pt x="163124" y="141220"/>
                    <a:pt x="165773" y="142734"/>
                  </a:cubicBezTo>
                  <a:cubicBezTo>
                    <a:pt x="166995" y="144201"/>
                    <a:pt x="168849" y="145036"/>
                    <a:pt x="170722" y="145036"/>
                  </a:cubicBezTo>
                  <a:cubicBezTo>
                    <a:pt x="171749" y="145036"/>
                    <a:pt x="172783" y="144785"/>
                    <a:pt x="173721" y="144248"/>
                  </a:cubicBezTo>
                  <a:cubicBezTo>
                    <a:pt x="176749" y="142734"/>
                    <a:pt x="177128" y="139706"/>
                    <a:pt x="176749" y="136679"/>
                  </a:cubicBezTo>
                  <a:cubicBezTo>
                    <a:pt x="176749" y="134786"/>
                    <a:pt x="175235" y="132894"/>
                    <a:pt x="177885" y="131002"/>
                  </a:cubicBezTo>
                  <a:cubicBezTo>
                    <a:pt x="187031" y="132579"/>
                    <a:pt x="196178" y="133367"/>
                    <a:pt x="205324" y="133367"/>
                  </a:cubicBezTo>
                  <a:cubicBezTo>
                    <a:pt x="207154" y="133367"/>
                    <a:pt x="208983" y="133335"/>
                    <a:pt x="210812" y="133272"/>
                  </a:cubicBezTo>
                  <a:cubicBezTo>
                    <a:pt x="211616" y="133362"/>
                    <a:pt x="212399" y="133409"/>
                    <a:pt x="213166" y="133409"/>
                  </a:cubicBezTo>
                  <a:cubicBezTo>
                    <a:pt x="215648" y="133409"/>
                    <a:pt x="217961" y="132915"/>
                    <a:pt x="220274" y="131759"/>
                  </a:cubicBezTo>
                  <a:cubicBezTo>
                    <a:pt x="220779" y="131506"/>
                    <a:pt x="221325" y="131380"/>
                    <a:pt x="221872" y="131380"/>
                  </a:cubicBezTo>
                  <a:cubicBezTo>
                    <a:pt x="222965" y="131380"/>
                    <a:pt x="224059" y="131885"/>
                    <a:pt x="224816" y="132894"/>
                  </a:cubicBezTo>
                  <a:cubicBezTo>
                    <a:pt x="228979" y="138193"/>
                    <a:pt x="234278" y="143113"/>
                    <a:pt x="239576" y="147276"/>
                  </a:cubicBezTo>
                  <a:cubicBezTo>
                    <a:pt x="240901" y="148033"/>
                    <a:pt x="242415" y="148411"/>
                    <a:pt x="243882" y="148411"/>
                  </a:cubicBezTo>
                  <a:cubicBezTo>
                    <a:pt x="245348" y="148411"/>
                    <a:pt x="246767" y="148033"/>
                    <a:pt x="247903" y="147276"/>
                  </a:cubicBezTo>
                  <a:cubicBezTo>
                    <a:pt x="250552" y="145762"/>
                    <a:pt x="252066" y="142734"/>
                    <a:pt x="251688" y="139706"/>
                  </a:cubicBezTo>
                  <a:cubicBezTo>
                    <a:pt x="250931" y="136300"/>
                    <a:pt x="249795" y="133272"/>
                    <a:pt x="248281" y="130245"/>
                  </a:cubicBezTo>
                  <a:cubicBezTo>
                    <a:pt x="247146" y="127595"/>
                    <a:pt x="244875" y="125324"/>
                    <a:pt x="244875" y="121540"/>
                  </a:cubicBezTo>
                  <a:cubicBezTo>
                    <a:pt x="246389" y="120404"/>
                    <a:pt x="247903" y="118890"/>
                    <a:pt x="249795" y="117376"/>
                  </a:cubicBezTo>
                  <a:cubicBezTo>
                    <a:pt x="255472" y="112835"/>
                    <a:pt x="258879" y="106022"/>
                    <a:pt x="259257" y="98453"/>
                  </a:cubicBezTo>
                  <a:cubicBezTo>
                    <a:pt x="259257" y="94289"/>
                    <a:pt x="258500" y="89748"/>
                    <a:pt x="256608" y="85963"/>
                  </a:cubicBezTo>
                  <a:cubicBezTo>
                    <a:pt x="253958" y="79907"/>
                    <a:pt x="255472" y="79529"/>
                    <a:pt x="259636" y="76501"/>
                  </a:cubicBezTo>
                  <a:cubicBezTo>
                    <a:pt x="261906" y="74987"/>
                    <a:pt x="263799" y="73473"/>
                    <a:pt x="266070" y="71959"/>
                  </a:cubicBezTo>
                  <a:cubicBezTo>
                    <a:pt x="267584" y="70445"/>
                    <a:pt x="268719" y="68932"/>
                    <a:pt x="270233" y="67418"/>
                  </a:cubicBezTo>
                  <a:cubicBezTo>
                    <a:pt x="271747" y="65525"/>
                    <a:pt x="272125" y="62497"/>
                    <a:pt x="270990" y="60227"/>
                  </a:cubicBezTo>
                  <a:cubicBezTo>
                    <a:pt x="269970" y="57848"/>
                    <a:pt x="267730" y="56384"/>
                    <a:pt x="265366" y="56384"/>
                  </a:cubicBezTo>
                  <a:cubicBezTo>
                    <a:pt x="265097" y="56384"/>
                    <a:pt x="264826" y="56403"/>
                    <a:pt x="264556" y="56442"/>
                  </a:cubicBezTo>
                  <a:cubicBezTo>
                    <a:pt x="261150" y="56442"/>
                    <a:pt x="257365" y="57199"/>
                    <a:pt x="253958" y="58713"/>
                  </a:cubicBezTo>
                  <a:cubicBezTo>
                    <a:pt x="250174" y="60605"/>
                    <a:pt x="246389" y="62497"/>
                    <a:pt x="242604" y="64390"/>
                  </a:cubicBezTo>
                  <a:cubicBezTo>
                    <a:pt x="241590" y="65201"/>
                    <a:pt x="240359" y="65578"/>
                    <a:pt x="239143" y="65578"/>
                  </a:cubicBezTo>
                  <a:cubicBezTo>
                    <a:pt x="238090" y="65578"/>
                    <a:pt x="237048" y="65295"/>
                    <a:pt x="236170" y="64768"/>
                  </a:cubicBezTo>
                  <a:cubicBezTo>
                    <a:pt x="235035" y="64011"/>
                    <a:pt x="233521" y="63633"/>
                    <a:pt x="232385" y="62876"/>
                  </a:cubicBezTo>
                  <a:cubicBezTo>
                    <a:pt x="217625" y="54549"/>
                    <a:pt x="201350" y="48494"/>
                    <a:pt x="184319" y="45466"/>
                  </a:cubicBezTo>
                  <a:cubicBezTo>
                    <a:pt x="182048" y="45088"/>
                    <a:pt x="180155" y="44331"/>
                    <a:pt x="178263" y="42817"/>
                  </a:cubicBezTo>
                  <a:cubicBezTo>
                    <a:pt x="176632" y="40719"/>
                    <a:pt x="174283" y="39626"/>
                    <a:pt x="171923" y="39626"/>
                  </a:cubicBezTo>
                  <a:cubicBezTo>
                    <a:pt x="170451" y="39626"/>
                    <a:pt x="168975" y="40052"/>
                    <a:pt x="167666" y="40924"/>
                  </a:cubicBezTo>
                  <a:cubicBezTo>
                    <a:pt x="165679" y="41776"/>
                    <a:pt x="163479" y="42202"/>
                    <a:pt x="161226" y="42202"/>
                  </a:cubicBezTo>
                  <a:cubicBezTo>
                    <a:pt x="160475" y="42202"/>
                    <a:pt x="159718" y="42154"/>
                    <a:pt x="158961" y="42060"/>
                  </a:cubicBezTo>
                  <a:cubicBezTo>
                    <a:pt x="154798" y="41303"/>
                    <a:pt x="150634" y="40546"/>
                    <a:pt x="146471" y="39789"/>
                  </a:cubicBezTo>
                  <a:cubicBezTo>
                    <a:pt x="143443" y="39789"/>
                    <a:pt x="141172" y="37518"/>
                    <a:pt x="141172" y="34869"/>
                  </a:cubicBezTo>
                  <a:cubicBezTo>
                    <a:pt x="140037" y="26921"/>
                    <a:pt x="138145" y="19351"/>
                    <a:pt x="135495" y="11782"/>
                  </a:cubicBezTo>
                  <a:cubicBezTo>
                    <a:pt x="134738" y="8754"/>
                    <a:pt x="133224" y="5726"/>
                    <a:pt x="130954" y="3077"/>
                  </a:cubicBezTo>
                  <a:cubicBezTo>
                    <a:pt x="129473" y="1040"/>
                    <a:pt x="127086" y="0"/>
                    <a:pt x="124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4505450" y="2168025"/>
              <a:ext cx="1101575" cy="812800"/>
            </a:xfrm>
            <a:custGeom>
              <a:avLst/>
              <a:gdLst/>
              <a:ahLst/>
              <a:cxnLst/>
              <a:rect l="l" t="t" r="r" b="b"/>
              <a:pathLst>
                <a:path w="44063" h="32512" extrusionOk="0">
                  <a:moveTo>
                    <a:pt x="34773" y="6101"/>
                  </a:moveTo>
                  <a:cubicBezTo>
                    <a:pt x="35198" y="6101"/>
                    <a:pt x="35577" y="6195"/>
                    <a:pt x="35577" y="6574"/>
                  </a:cubicBezTo>
                  <a:cubicBezTo>
                    <a:pt x="35577" y="7331"/>
                    <a:pt x="35955" y="8466"/>
                    <a:pt x="35577" y="9223"/>
                  </a:cubicBezTo>
                  <a:cubicBezTo>
                    <a:pt x="34441" y="10737"/>
                    <a:pt x="32928" y="12251"/>
                    <a:pt x="31792" y="13765"/>
                  </a:cubicBezTo>
                  <a:cubicBezTo>
                    <a:pt x="25358" y="19063"/>
                    <a:pt x="17410" y="22848"/>
                    <a:pt x="9462" y="25119"/>
                  </a:cubicBezTo>
                  <a:cubicBezTo>
                    <a:pt x="8705" y="25119"/>
                    <a:pt x="7948" y="25119"/>
                    <a:pt x="7570" y="24740"/>
                  </a:cubicBezTo>
                  <a:cubicBezTo>
                    <a:pt x="7191" y="24362"/>
                    <a:pt x="6813" y="23605"/>
                    <a:pt x="6813" y="22848"/>
                  </a:cubicBezTo>
                  <a:cubicBezTo>
                    <a:pt x="7191" y="22091"/>
                    <a:pt x="7570" y="20956"/>
                    <a:pt x="8327" y="20577"/>
                  </a:cubicBezTo>
                  <a:cubicBezTo>
                    <a:pt x="15518" y="13765"/>
                    <a:pt x="24223" y="8844"/>
                    <a:pt x="33684" y="6195"/>
                  </a:cubicBezTo>
                  <a:cubicBezTo>
                    <a:pt x="33874" y="6195"/>
                    <a:pt x="34347" y="6101"/>
                    <a:pt x="34773" y="6101"/>
                  </a:cubicBezTo>
                  <a:close/>
                  <a:moveTo>
                    <a:pt x="35524" y="1"/>
                  </a:moveTo>
                  <a:cubicBezTo>
                    <a:pt x="35052" y="1"/>
                    <a:pt x="34564" y="46"/>
                    <a:pt x="34063" y="140"/>
                  </a:cubicBezTo>
                  <a:lnTo>
                    <a:pt x="33306" y="140"/>
                  </a:lnTo>
                  <a:cubicBezTo>
                    <a:pt x="21952" y="3167"/>
                    <a:pt x="11733" y="8844"/>
                    <a:pt x="3785" y="17171"/>
                  </a:cubicBezTo>
                  <a:cubicBezTo>
                    <a:pt x="1135" y="19820"/>
                    <a:pt x="0" y="23605"/>
                    <a:pt x="757" y="27011"/>
                  </a:cubicBezTo>
                  <a:cubicBezTo>
                    <a:pt x="458" y="29997"/>
                    <a:pt x="2986" y="32511"/>
                    <a:pt x="5739" y="32511"/>
                  </a:cubicBezTo>
                  <a:cubicBezTo>
                    <a:pt x="6476" y="32511"/>
                    <a:pt x="7229" y="32331"/>
                    <a:pt x="7948" y="31931"/>
                  </a:cubicBezTo>
                  <a:cubicBezTo>
                    <a:pt x="18167" y="28904"/>
                    <a:pt x="28007" y="23983"/>
                    <a:pt x="36334" y="17171"/>
                  </a:cubicBezTo>
                  <a:cubicBezTo>
                    <a:pt x="38605" y="15279"/>
                    <a:pt x="40497" y="13008"/>
                    <a:pt x="41633" y="10358"/>
                  </a:cubicBezTo>
                  <a:cubicBezTo>
                    <a:pt x="44063" y="5498"/>
                    <a:pt x="40761" y="1"/>
                    <a:pt x="35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4969075" y="3305075"/>
              <a:ext cx="454200" cy="192900"/>
            </a:xfrm>
            <a:custGeom>
              <a:avLst/>
              <a:gdLst/>
              <a:ahLst/>
              <a:cxnLst/>
              <a:rect l="l" t="t" r="r" b="b"/>
              <a:pathLst>
                <a:path w="18168" h="7716" extrusionOk="0">
                  <a:moveTo>
                    <a:pt x="1475" y="0"/>
                  </a:moveTo>
                  <a:cubicBezTo>
                    <a:pt x="656" y="0"/>
                    <a:pt x="328" y="984"/>
                    <a:pt x="0" y="1967"/>
                  </a:cubicBezTo>
                  <a:cubicBezTo>
                    <a:pt x="0" y="2345"/>
                    <a:pt x="0" y="3102"/>
                    <a:pt x="379" y="3481"/>
                  </a:cubicBezTo>
                  <a:cubicBezTo>
                    <a:pt x="1136" y="4238"/>
                    <a:pt x="1893" y="4995"/>
                    <a:pt x="2650" y="5752"/>
                  </a:cubicBezTo>
                  <a:cubicBezTo>
                    <a:pt x="6435" y="6509"/>
                    <a:pt x="10219" y="7266"/>
                    <a:pt x="14004" y="7644"/>
                  </a:cubicBezTo>
                  <a:cubicBezTo>
                    <a:pt x="14244" y="7692"/>
                    <a:pt x="14485" y="7716"/>
                    <a:pt x="14722" y="7716"/>
                  </a:cubicBezTo>
                  <a:cubicBezTo>
                    <a:pt x="16353" y="7716"/>
                    <a:pt x="17837" y="6599"/>
                    <a:pt x="18167" y="4616"/>
                  </a:cubicBezTo>
                  <a:cubicBezTo>
                    <a:pt x="18167" y="4238"/>
                    <a:pt x="17410" y="3481"/>
                    <a:pt x="17032" y="3102"/>
                  </a:cubicBezTo>
                  <a:cubicBezTo>
                    <a:pt x="12112" y="1589"/>
                    <a:pt x="7191" y="453"/>
                    <a:pt x="1893" y="75"/>
                  </a:cubicBezTo>
                  <a:cubicBezTo>
                    <a:pt x="1741" y="24"/>
                    <a:pt x="1602" y="0"/>
                    <a:pt x="1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4"/>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19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13225" y="1152475"/>
            <a:ext cx="7717500" cy="23517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Anaheim"/>
              <a:buChar char="●"/>
              <a:defRPr sz="1600"/>
            </a:lvl1pPr>
            <a:lvl2pPr marL="914400" lvl="1" indent="-304800">
              <a:lnSpc>
                <a:spcPct val="100000"/>
              </a:lnSpc>
              <a:spcBef>
                <a:spcPts val="0"/>
              </a:spcBef>
              <a:spcAft>
                <a:spcPts val="0"/>
              </a:spcAft>
              <a:buClr>
                <a:schemeClr val="accent1"/>
              </a:buClr>
              <a:buSzPts val="1200"/>
              <a:buFont typeface="Roboto Condensed Light"/>
              <a:buChar char="●"/>
              <a:defRPr sz="1600"/>
            </a:lvl2pPr>
            <a:lvl3pPr marL="1371600" lvl="2" indent="-304800">
              <a:spcBef>
                <a:spcPts val="0"/>
              </a:spcBef>
              <a:spcAft>
                <a:spcPts val="0"/>
              </a:spcAft>
              <a:buClr>
                <a:srgbClr val="434343"/>
              </a:buClr>
              <a:buSzPts val="1200"/>
              <a:buFont typeface="Roboto Condensed Light"/>
              <a:buChar char="■"/>
              <a:defRPr/>
            </a:lvl3pPr>
            <a:lvl4pPr marL="1828800" lvl="3" indent="-304800">
              <a:spcBef>
                <a:spcPts val="0"/>
              </a:spcBef>
              <a:spcAft>
                <a:spcPts val="0"/>
              </a:spcAft>
              <a:buClr>
                <a:srgbClr val="434343"/>
              </a:buClr>
              <a:buSzPts val="1200"/>
              <a:buFont typeface="Roboto Condensed Light"/>
              <a:buChar char="●"/>
              <a:defRPr/>
            </a:lvl4pPr>
            <a:lvl5pPr marL="2286000" lvl="4" indent="-304800">
              <a:spcBef>
                <a:spcPts val="0"/>
              </a:spcBef>
              <a:spcAft>
                <a:spcPts val="0"/>
              </a:spcAft>
              <a:buClr>
                <a:srgbClr val="434343"/>
              </a:buClr>
              <a:buSzPts val="1200"/>
              <a:buFont typeface="Roboto Condensed Light"/>
              <a:buChar char="○"/>
              <a:defRPr/>
            </a:lvl5pPr>
            <a:lvl6pPr marL="2743200" lvl="5" indent="-304800">
              <a:spcBef>
                <a:spcPts val="0"/>
              </a:spcBef>
              <a:spcAft>
                <a:spcPts val="0"/>
              </a:spcAft>
              <a:buClr>
                <a:srgbClr val="434343"/>
              </a:buClr>
              <a:buSzPts val="1200"/>
              <a:buFont typeface="Roboto Condensed Light"/>
              <a:buChar char="■"/>
              <a:defRPr/>
            </a:lvl6pPr>
            <a:lvl7pPr marL="3200400" lvl="6" indent="-304800">
              <a:spcBef>
                <a:spcPts val="0"/>
              </a:spcBef>
              <a:spcAft>
                <a:spcPts val="0"/>
              </a:spcAft>
              <a:buClr>
                <a:srgbClr val="434343"/>
              </a:buClr>
              <a:buSzPts val="1200"/>
              <a:buFont typeface="Roboto Condensed Light"/>
              <a:buChar char="●"/>
              <a:defRPr/>
            </a:lvl7pPr>
            <a:lvl8pPr marL="3657600" lvl="7" indent="-304800">
              <a:spcBef>
                <a:spcPts val="0"/>
              </a:spcBef>
              <a:spcAft>
                <a:spcPts val="0"/>
              </a:spcAft>
              <a:buClr>
                <a:srgbClr val="434343"/>
              </a:buClr>
              <a:buSzPts val="1200"/>
              <a:buFont typeface="Roboto Condensed Light"/>
              <a:buChar char="○"/>
              <a:defRPr/>
            </a:lvl8pPr>
            <a:lvl9pPr marL="4114800" lvl="8" indent="-304800">
              <a:spcBef>
                <a:spcPts val="0"/>
              </a:spcBef>
              <a:spcAft>
                <a:spcPts val="0"/>
              </a:spcAft>
              <a:buClr>
                <a:srgbClr val="434343"/>
              </a:buClr>
              <a:buSzPts val="1200"/>
              <a:buFont typeface="Roboto Condensed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CUSTOM_20">
    <p:bg>
      <p:bgPr>
        <a:blipFill>
          <a:blip r:embed="rId2">
            <a:alphaModFix/>
          </a:blip>
          <a:stretch>
            <a:fillRect/>
          </a:stretch>
        </a:blipFill>
        <a:effectLst/>
      </p:bgPr>
    </p:bg>
    <p:spTree>
      <p:nvGrpSpPr>
        <p:cNvPr id="1" name="Shape 893"/>
        <p:cNvGrpSpPr/>
        <p:nvPr/>
      </p:nvGrpSpPr>
      <p:grpSpPr>
        <a:xfrm>
          <a:off x="0" y="0"/>
          <a:ext cx="0" cy="0"/>
          <a:chOff x="0" y="0"/>
          <a:chExt cx="0" cy="0"/>
        </a:xfrm>
      </p:grpSpPr>
      <p:sp>
        <p:nvSpPr>
          <p:cNvPr id="894" name="Google Shape;894;p31"/>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1"/>
          <p:cNvGrpSpPr/>
          <p:nvPr/>
        </p:nvGrpSpPr>
        <p:grpSpPr>
          <a:xfrm>
            <a:off x="-3" y="51081"/>
            <a:ext cx="9033265" cy="5133964"/>
            <a:chOff x="-3" y="51081"/>
            <a:chExt cx="9033265" cy="5133964"/>
          </a:xfrm>
        </p:grpSpPr>
        <p:grpSp>
          <p:nvGrpSpPr>
            <p:cNvPr id="896" name="Google Shape;896;p31"/>
            <p:cNvGrpSpPr/>
            <p:nvPr/>
          </p:nvGrpSpPr>
          <p:grpSpPr>
            <a:xfrm flipH="1">
              <a:off x="-3" y="51081"/>
              <a:ext cx="9033258" cy="5133964"/>
              <a:chOff x="227772" y="79706"/>
              <a:chExt cx="9033258" cy="5133964"/>
            </a:xfrm>
          </p:grpSpPr>
          <p:sp>
            <p:nvSpPr>
              <p:cNvPr id="897" name="Google Shape;897;p31"/>
              <p:cNvSpPr/>
              <p:nvPr/>
            </p:nvSpPr>
            <p:spPr>
              <a:xfrm>
                <a:off x="296715" y="4637194"/>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227772" y="7970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8793562" y="81850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510447" y="1997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rot="-1427762" flipH="1">
                <a:off x="79661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31"/>
            <p:cNvSpPr/>
            <p:nvPr/>
          </p:nvSpPr>
          <p:spPr>
            <a:xfrm>
              <a:off x="8787955" y="24528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7757847" y="474070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31"/>
          <p:cNvSpPr txBox="1">
            <a:spLocks noGrp="1"/>
          </p:cNvSpPr>
          <p:nvPr>
            <p:ph type="subTitle" idx="1"/>
          </p:nvPr>
        </p:nvSpPr>
        <p:spPr>
          <a:xfrm>
            <a:off x="965400" y="1665075"/>
            <a:ext cx="3808200" cy="21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6" name="Google Shape;906;p31"/>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7" name="Google Shape;907;p31"/>
          <p:cNvGrpSpPr/>
          <p:nvPr/>
        </p:nvGrpSpPr>
        <p:grpSpPr>
          <a:xfrm>
            <a:off x="360113" y="403220"/>
            <a:ext cx="5435861" cy="4611752"/>
            <a:chOff x="360113" y="403220"/>
            <a:chExt cx="5435861" cy="4611752"/>
          </a:xfrm>
        </p:grpSpPr>
        <p:grpSp>
          <p:nvGrpSpPr>
            <p:cNvPr id="908" name="Google Shape;908;p31"/>
            <p:cNvGrpSpPr/>
            <p:nvPr/>
          </p:nvGrpSpPr>
          <p:grpSpPr>
            <a:xfrm flipH="1">
              <a:off x="360113" y="403220"/>
              <a:ext cx="1763070" cy="1421276"/>
              <a:chOff x="750100" y="236175"/>
              <a:chExt cx="6175375" cy="4978200"/>
            </a:xfrm>
          </p:grpSpPr>
          <p:sp>
            <p:nvSpPr>
              <p:cNvPr id="909" name="Google Shape;909;p31"/>
              <p:cNvSpPr/>
              <p:nvPr/>
            </p:nvSpPr>
            <p:spPr>
              <a:xfrm>
                <a:off x="900900" y="1205000"/>
                <a:ext cx="4778400" cy="3474350"/>
              </a:xfrm>
              <a:custGeom>
                <a:avLst/>
                <a:gdLst/>
                <a:ahLst/>
                <a:cxnLst/>
                <a:rect l="l" t="t" r="r" b="b"/>
                <a:pathLst>
                  <a:path w="191136" h="138974" extrusionOk="0">
                    <a:moveTo>
                      <a:pt x="34474" y="0"/>
                    </a:moveTo>
                    <a:cubicBezTo>
                      <a:pt x="24373" y="0"/>
                      <a:pt x="14483" y="4390"/>
                      <a:pt x="7938" y="12125"/>
                    </a:cubicBezTo>
                    <a:cubicBezTo>
                      <a:pt x="953" y="20380"/>
                      <a:pt x="0" y="33398"/>
                      <a:pt x="7303" y="41335"/>
                    </a:cubicBezTo>
                    <a:lnTo>
                      <a:pt x="9208" y="53718"/>
                    </a:lnTo>
                    <a:cubicBezTo>
                      <a:pt x="11430" y="65465"/>
                      <a:pt x="24130" y="72133"/>
                      <a:pt x="35878" y="73085"/>
                    </a:cubicBezTo>
                    <a:cubicBezTo>
                      <a:pt x="37154" y="73189"/>
                      <a:pt x="38427" y="73236"/>
                      <a:pt x="39697" y="73236"/>
                    </a:cubicBezTo>
                    <a:cubicBezTo>
                      <a:pt x="50113" y="73236"/>
                      <a:pt x="60332" y="70055"/>
                      <a:pt x="70803" y="68640"/>
                    </a:cubicBezTo>
                    <a:cubicBezTo>
                      <a:pt x="73722" y="68235"/>
                      <a:pt x="76745" y="67995"/>
                      <a:pt x="79777" y="67995"/>
                    </a:cubicBezTo>
                    <a:cubicBezTo>
                      <a:pt x="88613" y="67995"/>
                      <a:pt x="97521" y="70032"/>
                      <a:pt x="104140" y="75943"/>
                    </a:cubicBezTo>
                    <a:cubicBezTo>
                      <a:pt x="116523" y="87373"/>
                      <a:pt x="114300" y="108328"/>
                      <a:pt x="123190" y="122933"/>
                    </a:cubicBezTo>
                    <a:cubicBezTo>
                      <a:pt x="130019" y="133176"/>
                      <a:pt x="141296" y="138973"/>
                      <a:pt x="152969" y="138973"/>
                    </a:cubicBezTo>
                    <a:cubicBezTo>
                      <a:pt x="158662" y="138973"/>
                      <a:pt x="164450" y="137594"/>
                      <a:pt x="169863" y="134680"/>
                    </a:cubicBezTo>
                    <a:cubicBezTo>
                      <a:pt x="185420" y="125155"/>
                      <a:pt x="191135" y="105153"/>
                      <a:pt x="183515" y="88643"/>
                    </a:cubicBezTo>
                    <a:cubicBezTo>
                      <a:pt x="178435" y="78483"/>
                      <a:pt x="168910" y="71498"/>
                      <a:pt x="159703" y="64830"/>
                    </a:cubicBezTo>
                    <a:cubicBezTo>
                      <a:pt x="130175" y="43875"/>
                      <a:pt x="100648" y="22285"/>
                      <a:pt x="67310" y="7998"/>
                    </a:cubicBezTo>
                    <a:cubicBezTo>
                      <a:pt x="57785" y="3235"/>
                      <a:pt x="47308" y="695"/>
                      <a:pt x="36513" y="60"/>
                    </a:cubicBezTo>
                    <a:cubicBezTo>
                      <a:pt x="35833" y="20"/>
                      <a:pt x="35153" y="0"/>
                      <a:pt x="34474" y="0"/>
                    </a:cubicBez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750100" y="236175"/>
                <a:ext cx="6175375" cy="4978200"/>
              </a:xfrm>
              <a:custGeom>
                <a:avLst/>
                <a:gdLst/>
                <a:ahLst/>
                <a:cxnLst/>
                <a:rect l="l" t="t" r="r" b="b"/>
                <a:pathLst>
                  <a:path w="247015" h="199128" extrusionOk="0">
                    <a:moveTo>
                      <a:pt x="54292" y="10238"/>
                    </a:moveTo>
                    <a:lnTo>
                      <a:pt x="54292" y="10556"/>
                    </a:lnTo>
                    <a:lnTo>
                      <a:pt x="53340" y="10556"/>
                    </a:lnTo>
                    <a:lnTo>
                      <a:pt x="53340" y="10238"/>
                    </a:lnTo>
                    <a:close/>
                    <a:moveTo>
                      <a:pt x="28414" y="5463"/>
                    </a:moveTo>
                    <a:cubicBezTo>
                      <a:pt x="29302" y="5463"/>
                      <a:pt x="30182" y="5813"/>
                      <a:pt x="30797" y="6428"/>
                    </a:cubicBezTo>
                    <a:cubicBezTo>
                      <a:pt x="30797" y="5963"/>
                      <a:pt x="31308" y="5668"/>
                      <a:pt x="31581" y="5668"/>
                    </a:cubicBezTo>
                    <a:cubicBezTo>
                      <a:pt x="31682" y="5668"/>
                      <a:pt x="31750" y="5708"/>
                      <a:pt x="31750" y="5793"/>
                    </a:cubicBezTo>
                    <a:cubicBezTo>
                      <a:pt x="32067" y="6428"/>
                      <a:pt x="31988" y="6587"/>
                      <a:pt x="31750" y="6587"/>
                    </a:cubicBezTo>
                    <a:cubicBezTo>
                      <a:pt x="31512" y="6587"/>
                      <a:pt x="31115" y="6428"/>
                      <a:pt x="30797" y="6428"/>
                    </a:cubicBezTo>
                    <a:cubicBezTo>
                      <a:pt x="29210" y="8651"/>
                      <a:pt x="26670" y="8968"/>
                      <a:pt x="24447" y="9921"/>
                    </a:cubicBezTo>
                    <a:cubicBezTo>
                      <a:pt x="19050" y="12143"/>
                      <a:pt x="14922" y="16906"/>
                      <a:pt x="13335" y="22621"/>
                    </a:cubicBezTo>
                    <a:cubicBezTo>
                      <a:pt x="13017" y="25796"/>
                      <a:pt x="11112" y="28336"/>
                      <a:pt x="8572" y="29923"/>
                    </a:cubicBezTo>
                    <a:cubicBezTo>
                      <a:pt x="6985" y="27701"/>
                      <a:pt x="8255" y="25478"/>
                      <a:pt x="8890" y="23573"/>
                    </a:cubicBezTo>
                    <a:cubicBezTo>
                      <a:pt x="11430" y="15001"/>
                      <a:pt x="18097" y="8016"/>
                      <a:pt x="26987" y="5793"/>
                    </a:cubicBezTo>
                    <a:cubicBezTo>
                      <a:pt x="27437" y="5568"/>
                      <a:pt x="27927" y="5463"/>
                      <a:pt x="28414" y="5463"/>
                    </a:cubicBezTo>
                    <a:close/>
                    <a:moveTo>
                      <a:pt x="15086" y="32102"/>
                    </a:moveTo>
                    <a:cubicBezTo>
                      <a:pt x="15851" y="32102"/>
                      <a:pt x="16635" y="32417"/>
                      <a:pt x="17145" y="33098"/>
                    </a:cubicBezTo>
                    <a:cubicBezTo>
                      <a:pt x="18415" y="33733"/>
                      <a:pt x="19050" y="35003"/>
                      <a:pt x="19050" y="36591"/>
                    </a:cubicBezTo>
                    <a:cubicBezTo>
                      <a:pt x="18732" y="36908"/>
                      <a:pt x="18415" y="37543"/>
                      <a:pt x="18097" y="37861"/>
                    </a:cubicBezTo>
                    <a:cubicBezTo>
                      <a:pt x="17780" y="38813"/>
                      <a:pt x="16827" y="39766"/>
                      <a:pt x="16192" y="40718"/>
                    </a:cubicBezTo>
                    <a:lnTo>
                      <a:pt x="14605" y="42623"/>
                    </a:lnTo>
                    <a:cubicBezTo>
                      <a:pt x="14037" y="43759"/>
                      <a:pt x="13215" y="44895"/>
                      <a:pt x="11912" y="44895"/>
                    </a:cubicBezTo>
                    <a:cubicBezTo>
                      <a:pt x="11758" y="44895"/>
                      <a:pt x="11598" y="44879"/>
                      <a:pt x="11430" y="44846"/>
                    </a:cubicBezTo>
                    <a:cubicBezTo>
                      <a:pt x="9842" y="43893"/>
                      <a:pt x="8890" y="42306"/>
                      <a:pt x="9207" y="40718"/>
                    </a:cubicBezTo>
                    <a:cubicBezTo>
                      <a:pt x="9525" y="37543"/>
                      <a:pt x="10795" y="34686"/>
                      <a:pt x="13335" y="32781"/>
                    </a:cubicBezTo>
                    <a:cubicBezTo>
                      <a:pt x="13777" y="32338"/>
                      <a:pt x="14424" y="32102"/>
                      <a:pt x="15086" y="32102"/>
                    </a:cubicBezTo>
                    <a:close/>
                    <a:moveTo>
                      <a:pt x="11112" y="94376"/>
                    </a:moveTo>
                    <a:cubicBezTo>
                      <a:pt x="11112" y="95011"/>
                      <a:pt x="11112" y="95646"/>
                      <a:pt x="11112" y="95963"/>
                    </a:cubicBezTo>
                    <a:cubicBezTo>
                      <a:pt x="11430" y="96916"/>
                      <a:pt x="11112" y="96916"/>
                      <a:pt x="10160" y="96916"/>
                    </a:cubicBezTo>
                    <a:cubicBezTo>
                      <a:pt x="9525" y="96598"/>
                      <a:pt x="9207" y="95646"/>
                      <a:pt x="9842" y="95011"/>
                    </a:cubicBezTo>
                    <a:cubicBezTo>
                      <a:pt x="9842" y="94376"/>
                      <a:pt x="10477" y="94376"/>
                      <a:pt x="11112" y="94376"/>
                    </a:cubicBezTo>
                    <a:close/>
                    <a:moveTo>
                      <a:pt x="60799" y="10431"/>
                    </a:moveTo>
                    <a:cubicBezTo>
                      <a:pt x="61891" y="10431"/>
                      <a:pt x="62949" y="10699"/>
                      <a:pt x="63817" y="10873"/>
                    </a:cubicBezTo>
                    <a:cubicBezTo>
                      <a:pt x="74930" y="13096"/>
                      <a:pt x="85725" y="16271"/>
                      <a:pt x="96202" y="20398"/>
                    </a:cubicBezTo>
                    <a:cubicBezTo>
                      <a:pt x="114935" y="28018"/>
                      <a:pt x="131762" y="39131"/>
                      <a:pt x="148907" y="49926"/>
                    </a:cubicBezTo>
                    <a:cubicBezTo>
                      <a:pt x="156210" y="54371"/>
                      <a:pt x="163195" y="59133"/>
                      <a:pt x="170497" y="63896"/>
                    </a:cubicBezTo>
                    <a:cubicBezTo>
                      <a:pt x="185737" y="74373"/>
                      <a:pt x="199390" y="87073"/>
                      <a:pt x="210820" y="101361"/>
                    </a:cubicBezTo>
                    <a:cubicBezTo>
                      <a:pt x="212090" y="103266"/>
                      <a:pt x="213360" y="105171"/>
                      <a:pt x="214630" y="107076"/>
                    </a:cubicBezTo>
                    <a:lnTo>
                      <a:pt x="214630" y="108663"/>
                    </a:lnTo>
                    <a:cubicBezTo>
                      <a:pt x="214236" y="109057"/>
                      <a:pt x="213903" y="109206"/>
                      <a:pt x="213612" y="109206"/>
                    </a:cubicBezTo>
                    <a:cubicBezTo>
                      <a:pt x="212966" y="109206"/>
                      <a:pt x="212528" y="108466"/>
                      <a:pt x="212090" y="108028"/>
                    </a:cubicBezTo>
                    <a:cubicBezTo>
                      <a:pt x="208597" y="104853"/>
                      <a:pt x="205422" y="101678"/>
                      <a:pt x="201930" y="98186"/>
                    </a:cubicBezTo>
                    <a:cubicBezTo>
                      <a:pt x="194627" y="91201"/>
                      <a:pt x="186690" y="84533"/>
                      <a:pt x="178435" y="78501"/>
                    </a:cubicBezTo>
                    <a:cubicBezTo>
                      <a:pt x="169227" y="71516"/>
                      <a:pt x="160020" y="64531"/>
                      <a:pt x="150812" y="57546"/>
                    </a:cubicBezTo>
                    <a:cubicBezTo>
                      <a:pt x="146367" y="54371"/>
                      <a:pt x="141605" y="51196"/>
                      <a:pt x="136842" y="48656"/>
                    </a:cubicBezTo>
                    <a:cubicBezTo>
                      <a:pt x="121285" y="40083"/>
                      <a:pt x="105410" y="31828"/>
                      <a:pt x="89217" y="23891"/>
                    </a:cubicBezTo>
                    <a:cubicBezTo>
                      <a:pt x="80645" y="20081"/>
                      <a:pt x="71437" y="16906"/>
                      <a:pt x="62230" y="13413"/>
                    </a:cubicBezTo>
                    <a:cubicBezTo>
                      <a:pt x="60642" y="12778"/>
                      <a:pt x="59055" y="12778"/>
                      <a:pt x="58102" y="11191"/>
                    </a:cubicBezTo>
                    <a:cubicBezTo>
                      <a:pt x="58966" y="10615"/>
                      <a:pt x="59894" y="10431"/>
                      <a:pt x="60799" y="10431"/>
                    </a:cubicBezTo>
                    <a:close/>
                    <a:moveTo>
                      <a:pt x="233680" y="135333"/>
                    </a:moveTo>
                    <a:lnTo>
                      <a:pt x="233680" y="135651"/>
                    </a:lnTo>
                    <a:cubicBezTo>
                      <a:pt x="233680" y="135560"/>
                      <a:pt x="233692" y="135457"/>
                      <a:pt x="233710" y="135349"/>
                    </a:cubicBezTo>
                    <a:lnTo>
                      <a:pt x="233710" y="135349"/>
                    </a:lnTo>
                    <a:cubicBezTo>
                      <a:pt x="233700" y="135343"/>
                      <a:pt x="233690" y="135338"/>
                      <a:pt x="233680" y="135333"/>
                    </a:cubicBezTo>
                    <a:close/>
                    <a:moveTo>
                      <a:pt x="38254" y="13195"/>
                    </a:moveTo>
                    <a:cubicBezTo>
                      <a:pt x="40437" y="13195"/>
                      <a:pt x="42624" y="13373"/>
                      <a:pt x="44767" y="13731"/>
                    </a:cubicBezTo>
                    <a:cubicBezTo>
                      <a:pt x="54927" y="15636"/>
                      <a:pt x="65087" y="18811"/>
                      <a:pt x="74930" y="22621"/>
                    </a:cubicBezTo>
                    <a:cubicBezTo>
                      <a:pt x="88900" y="28653"/>
                      <a:pt x="102552" y="35321"/>
                      <a:pt x="115887" y="42623"/>
                    </a:cubicBezTo>
                    <a:cubicBezTo>
                      <a:pt x="124142" y="46751"/>
                      <a:pt x="132080" y="51196"/>
                      <a:pt x="140017" y="56276"/>
                    </a:cubicBezTo>
                    <a:cubicBezTo>
                      <a:pt x="153035" y="64531"/>
                      <a:pt x="163830" y="73421"/>
                      <a:pt x="175260" y="81993"/>
                    </a:cubicBezTo>
                    <a:cubicBezTo>
                      <a:pt x="185420" y="89613"/>
                      <a:pt x="195262" y="98186"/>
                      <a:pt x="204470" y="107393"/>
                    </a:cubicBezTo>
                    <a:cubicBezTo>
                      <a:pt x="211137" y="113743"/>
                      <a:pt x="216852" y="120728"/>
                      <a:pt x="221932" y="128031"/>
                    </a:cubicBezTo>
                    <a:cubicBezTo>
                      <a:pt x="225425" y="133746"/>
                      <a:pt x="227012" y="139778"/>
                      <a:pt x="227012" y="146128"/>
                    </a:cubicBezTo>
                    <a:cubicBezTo>
                      <a:pt x="226695" y="150256"/>
                      <a:pt x="224472" y="153748"/>
                      <a:pt x="220662" y="155336"/>
                    </a:cubicBezTo>
                    <a:cubicBezTo>
                      <a:pt x="220354" y="155438"/>
                      <a:pt x="220047" y="155483"/>
                      <a:pt x="219742" y="155483"/>
                    </a:cubicBezTo>
                    <a:cubicBezTo>
                      <a:pt x="218158" y="155483"/>
                      <a:pt x="216647" y="154280"/>
                      <a:pt x="215582" y="153748"/>
                    </a:cubicBezTo>
                    <a:cubicBezTo>
                      <a:pt x="213995" y="152796"/>
                      <a:pt x="214312" y="151526"/>
                      <a:pt x="214947" y="149938"/>
                    </a:cubicBezTo>
                    <a:cubicBezTo>
                      <a:pt x="215265" y="148668"/>
                      <a:pt x="215582" y="147398"/>
                      <a:pt x="216217" y="146128"/>
                    </a:cubicBezTo>
                    <a:cubicBezTo>
                      <a:pt x="217805" y="139143"/>
                      <a:pt x="215900" y="131841"/>
                      <a:pt x="210820" y="127078"/>
                    </a:cubicBezTo>
                    <a:cubicBezTo>
                      <a:pt x="202565" y="118506"/>
                      <a:pt x="193992" y="110886"/>
                      <a:pt x="184467" y="104218"/>
                    </a:cubicBezTo>
                    <a:cubicBezTo>
                      <a:pt x="168592" y="92471"/>
                      <a:pt x="152717" y="80406"/>
                      <a:pt x="136525" y="68976"/>
                    </a:cubicBezTo>
                    <a:cubicBezTo>
                      <a:pt x="129540" y="64848"/>
                      <a:pt x="122872" y="60721"/>
                      <a:pt x="115570" y="57228"/>
                    </a:cubicBezTo>
                    <a:cubicBezTo>
                      <a:pt x="112712" y="55641"/>
                      <a:pt x="109537" y="54371"/>
                      <a:pt x="106680" y="52466"/>
                    </a:cubicBezTo>
                    <a:cubicBezTo>
                      <a:pt x="93662" y="44528"/>
                      <a:pt x="80010" y="37543"/>
                      <a:pt x="66040" y="30558"/>
                    </a:cubicBezTo>
                    <a:cubicBezTo>
                      <a:pt x="60007" y="27383"/>
                      <a:pt x="53657" y="24843"/>
                      <a:pt x="46990" y="22938"/>
                    </a:cubicBezTo>
                    <a:cubicBezTo>
                      <a:pt x="45052" y="22184"/>
                      <a:pt x="43005" y="21832"/>
                      <a:pt x="40959" y="21832"/>
                    </a:cubicBezTo>
                    <a:cubicBezTo>
                      <a:pt x="36972" y="21832"/>
                      <a:pt x="32993" y="23170"/>
                      <a:pt x="29845" y="25478"/>
                    </a:cubicBezTo>
                    <a:cubicBezTo>
                      <a:pt x="28257" y="26431"/>
                      <a:pt x="26987" y="27383"/>
                      <a:pt x="25717" y="28653"/>
                    </a:cubicBezTo>
                    <a:cubicBezTo>
                      <a:pt x="24659" y="29500"/>
                      <a:pt x="24024" y="30487"/>
                      <a:pt x="22872" y="30487"/>
                    </a:cubicBezTo>
                    <a:cubicBezTo>
                      <a:pt x="22296" y="30487"/>
                      <a:pt x="21590" y="30241"/>
                      <a:pt x="20637" y="29606"/>
                    </a:cubicBezTo>
                    <a:cubicBezTo>
                      <a:pt x="18097" y="27383"/>
                      <a:pt x="17462" y="26113"/>
                      <a:pt x="18415" y="23256"/>
                    </a:cubicBezTo>
                    <a:cubicBezTo>
                      <a:pt x="19685" y="18811"/>
                      <a:pt x="23177" y="15636"/>
                      <a:pt x="27622" y="14683"/>
                    </a:cubicBezTo>
                    <a:cubicBezTo>
                      <a:pt x="30996" y="13691"/>
                      <a:pt x="34617" y="13195"/>
                      <a:pt x="38254" y="13195"/>
                    </a:cubicBezTo>
                    <a:close/>
                    <a:moveTo>
                      <a:pt x="233558" y="134356"/>
                    </a:moveTo>
                    <a:cubicBezTo>
                      <a:pt x="233940" y="134356"/>
                      <a:pt x="233784" y="134893"/>
                      <a:pt x="233710" y="135349"/>
                    </a:cubicBezTo>
                    <a:lnTo>
                      <a:pt x="233710" y="135349"/>
                    </a:lnTo>
                    <a:cubicBezTo>
                      <a:pt x="234335" y="135681"/>
                      <a:pt x="234944" y="136618"/>
                      <a:pt x="234632" y="137556"/>
                    </a:cubicBezTo>
                    <a:cubicBezTo>
                      <a:pt x="236537" y="142953"/>
                      <a:pt x="235902" y="148668"/>
                      <a:pt x="233362" y="153431"/>
                    </a:cubicBezTo>
                    <a:cubicBezTo>
                      <a:pt x="230822" y="158828"/>
                      <a:pt x="226695" y="162956"/>
                      <a:pt x="221297" y="165496"/>
                    </a:cubicBezTo>
                    <a:cubicBezTo>
                      <a:pt x="220662" y="163273"/>
                      <a:pt x="221615" y="160733"/>
                      <a:pt x="223520" y="159463"/>
                    </a:cubicBezTo>
                    <a:cubicBezTo>
                      <a:pt x="229870" y="155018"/>
                      <a:pt x="233362" y="147398"/>
                      <a:pt x="232727" y="139778"/>
                    </a:cubicBezTo>
                    <a:cubicBezTo>
                      <a:pt x="232727" y="139143"/>
                      <a:pt x="233045" y="138508"/>
                      <a:pt x="233045" y="138191"/>
                    </a:cubicBezTo>
                    <a:cubicBezTo>
                      <a:pt x="232727" y="137238"/>
                      <a:pt x="232727" y="136286"/>
                      <a:pt x="233680" y="135651"/>
                    </a:cubicBezTo>
                    <a:cubicBezTo>
                      <a:pt x="232727" y="135651"/>
                      <a:pt x="232410" y="134698"/>
                      <a:pt x="232727" y="134698"/>
                    </a:cubicBezTo>
                    <a:cubicBezTo>
                      <a:pt x="233134" y="134454"/>
                      <a:pt x="233395" y="134356"/>
                      <a:pt x="233558" y="134356"/>
                    </a:cubicBezTo>
                    <a:close/>
                    <a:moveTo>
                      <a:pt x="212788" y="158167"/>
                    </a:moveTo>
                    <a:cubicBezTo>
                      <a:pt x="213425" y="158167"/>
                      <a:pt x="214067" y="158378"/>
                      <a:pt x="214630" y="158828"/>
                    </a:cubicBezTo>
                    <a:cubicBezTo>
                      <a:pt x="216852" y="159781"/>
                      <a:pt x="217170" y="161368"/>
                      <a:pt x="215900" y="163591"/>
                    </a:cubicBezTo>
                    <a:lnTo>
                      <a:pt x="214312" y="165496"/>
                    </a:lnTo>
                    <a:cubicBezTo>
                      <a:pt x="213360" y="167083"/>
                      <a:pt x="212090" y="169623"/>
                      <a:pt x="208597" y="169623"/>
                    </a:cubicBezTo>
                    <a:cubicBezTo>
                      <a:pt x="207010" y="169623"/>
                      <a:pt x="205422" y="168036"/>
                      <a:pt x="206375" y="166448"/>
                    </a:cubicBezTo>
                    <a:cubicBezTo>
                      <a:pt x="207327" y="164226"/>
                      <a:pt x="208597" y="162321"/>
                      <a:pt x="209867" y="160098"/>
                    </a:cubicBezTo>
                    <a:cubicBezTo>
                      <a:pt x="210482" y="158868"/>
                      <a:pt x="211627" y="158167"/>
                      <a:pt x="212788" y="158167"/>
                    </a:cubicBezTo>
                    <a:close/>
                    <a:moveTo>
                      <a:pt x="46135" y="36793"/>
                    </a:moveTo>
                    <a:cubicBezTo>
                      <a:pt x="47476" y="36793"/>
                      <a:pt x="48826" y="36934"/>
                      <a:pt x="50165" y="37226"/>
                    </a:cubicBezTo>
                    <a:cubicBezTo>
                      <a:pt x="53657" y="37543"/>
                      <a:pt x="56832" y="38496"/>
                      <a:pt x="59690" y="40401"/>
                    </a:cubicBezTo>
                    <a:cubicBezTo>
                      <a:pt x="75565" y="49608"/>
                      <a:pt x="92710" y="56911"/>
                      <a:pt x="108267" y="67071"/>
                    </a:cubicBezTo>
                    <a:lnTo>
                      <a:pt x="127000" y="78818"/>
                    </a:lnTo>
                    <a:lnTo>
                      <a:pt x="145097" y="90566"/>
                    </a:lnTo>
                    <a:cubicBezTo>
                      <a:pt x="160972" y="100726"/>
                      <a:pt x="175260" y="113108"/>
                      <a:pt x="190500" y="123903"/>
                    </a:cubicBezTo>
                    <a:cubicBezTo>
                      <a:pt x="193357" y="125808"/>
                      <a:pt x="195580" y="128348"/>
                      <a:pt x="197485" y="131206"/>
                    </a:cubicBezTo>
                    <a:cubicBezTo>
                      <a:pt x="200977" y="136603"/>
                      <a:pt x="201930" y="143588"/>
                      <a:pt x="199707" y="149621"/>
                    </a:cubicBezTo>
                    <a:cubicBezTo>
                      <a:pt x="193357" y="168036"/>
                      <a:pt x="177800" y="182006"/>
                      <a:pt x="158432" y="185498"/>
                    </a:cubicBezTo>
                    <a:cubicBezTo>
                      <a:pt x="156644" y="185945"/>
                      <a:pt x="154842" y="186161"/>
                      <a:pt x="153061" y="186161"/>
                    </a:cubicBezTo>
                    <a:cubicBezTo>
                      <a:pt x="145992" y="186161"/>
                      <a:pt x="139249" y="182759"/>
                      <a:pt x="134937" y="176926"/>
                    </a:cubicBezTo>
                    <a:cubicBezTo>
                      <a:pt x="130810" y="172163"/>
                      <a:pt x="127952" y="166131"/>
                      <a:pt x="126682" y="160098"/>
                    </a:cubicBezTo>
                    <a:cubicBezTo>
                      <a:pt x="125730" y="154383"/>
                      <a:pt x="124460" y="148668"/>
                      <a:pt x="123507" y="142953"/>
                    </a:cubicBezTo>
                    <a:cubicBezTo>
                      <a:pt x="122872" y="138191"/>
                      <a:pt x="121602" y="133428"/>
                      <a:pt x="120015" y="128666"/>
                    </a:cubicBezTo>
                    <a:cubicBezTo>
                      <a:pt x="113445" y="113812"/>
                      <a:pt x="102506" y="106154"/>
                      <a:pt x="86274" y="106154"/>
                    </a:cubicBezTo>
                    <a:cubicBezTo>
                      <a:pt x="84464" y="106154"/>
                      <a:pt x="82588" y="106249"/>
                      <a:pt x="80645" y="106441"/>
                    </a:cubicBezTo>
                    <a:cubicBezTo>
                      <a:pt x="76835" y="107076"/>
                      <a:pt x="73025" y="108028"/>
                      <a:pt x="69532" y="108981"/>
                    </a:cubicBezTo>
                    <a:lnTo>
                      <a:pt x="51752" y="113426"/>
                    </a:lnTo>
                    <a:cubicBezTo>
                      <a:pt x="49054" y="114025"/>
                      <a:pt x="46356" y="114342"/>
                      <a:pt x="43658" y="114342"/>
                    </a:cubicBezTo>
                    <a:cubicBezTo>
                      <a:pt x="40641" y="114342"/>
                      <a:pt x="37624" y="113946"/>
                      <a:pt x="34607" y="113108"/>
                    </a:cubicBezTo>
                    <a:cubicBezTo>
                      <a:pt x="25400" y="111521"/>
                      <a:pt x="18415" y="104536"/>
                      <a:pt x="16827" y="95646"/>
                    </a:cubicBezTo>
                    <a:cubicBezTo>
                      <a:pt x="13017" y="79453"/>
                      <a:pt x="14922" y="63896"/>
                      <a:pt x="25717" y="50243"/>
                    </a:cubicBezTo>
                    <a:cubicBezTo>
                      <a:pt x="27305" y="48338"/>
                      <a:pt x="28892" y="46433"/>
                      <a:pt x="30480" y="44528"/>
                    </a:cubicBezTo>
                    <a:cubicBezTo>
                      <a:pt x="34369" y="39602"/>
                      <a:pt x="40164" y="36793"/>
                      <a:pt x="46135" y="36793"/>
                    </a:cubicBezTo>
                    <a:close/>
                    <a:moveTo>
                      <a:pt x="40786" y="26651"/>
                    </a:moveTo>
                    <a:cubicBezTo>
                      <a:pt x="42962" y="26651"/>
                      <a:pt x="45175" y="27091"/>
                      <a:pt x="47307" y="28018"/>
                    </a:cubicBezTo>
                    <a:cubicBezTo>
                      <a:pt x="56515" y="31193"/>
                      <a:pt x="65722" y="35003"/>
                      <a:pt x="74612" y="40083"/>
                    </a:cubicBezTo>
                    <a:cubicBezTo>
                      <a:pt x="92392" y="49926"/>
                      <a:pt x="110172" y="59451"/>
                      <a:pt x="128270" y="69293"/>
                    </a:cubicBezTo>
                    <a:cubicBezTo>
                      <a:pt x="131127" y="70881"/>
                      <a:pt x="133667" y="72786"/>
                      <a:pt x="136525" y="74691"/>
                    </a:cubicBezTo>
                    <a:cubicBezTo>
                      <a:pt x="146685" y="81993"/>
                      <a:pt x="156527" y="89296"/>
                      <a:pt x="166370" y="96598"/>
                    </a:cubicBezTo>
                    <a:cubicBezTo>
                      <a:pt x="179705" y="105488"/>
                      <a:pt x="192087" y="115648"/>
                      <a:pt x="203835" y="126443"/>
                    </a:cubicBezTo>
                    <a:cubicBezTo>
                      <a:pt x="205105" y="127713"/>
                      <a:pt x="206057" y="128983"/>
                      <a:pt x="207327" y="130253"/>
                    </a:cubicBezTo>
                    <a:cubicBezTo>
                      <a:pt x="212090" y="134381"/>
                      <a:pt x="213360" y="141048"/>
                      <a:pt x="210820" y="146763"/>
                    </a:cubicBezTo>
                    <a:cubicBezTo>
                      <a:pt x="203517" y="165496"/>
                      <a:pt x="192087" y="180418"/>
                      <a:pt x="173355" y="188673"/>
                    </a:cubicBezTo>
                    <a:cubicBezTo>
                      <a:pt x="172085" y="188991"/>
                      <a:pt x="171132" y="189308"/>
                      <a:pt x="170180" y="189308"/>
                    </a:cubicBezTo>
                    <a:cubicBezTo>
                      <a:pt x="164077" y="192731"/>
                      <a:pt x="157417" y="194410"/>
                      <a:pt x="150786" y="194410"/>
                    </a:cubicBezTo>
                    <a:cubicBezTo>
                      <a:pt x="143274" y="194410"/>
                      <a:pt x="135800" y="192254"/>
                      <a:pt x="129222" y="188038"/>
                    </a:cubicBezTo>
                    <a:cubicBezTo>
                      <a:pt x="125730" y="186133"/>
                      <a:pt x="123190" y="182958"/>
                      <a:pt x="121285" y="179466"/>
                    </a:cubicBezTo>
                    <a:cubicBezTo>
                      <a:pt x="119062" y="175338"/>
                      <a:pt x="117475" y="170893"/>
                      <a:pt x="116522" y="166448"/>
                    </a:cubicBezTo>
                    <a:cubicBezTo>
                      <a:pt x="114935" y="159781"/>
                      <a:pt x="113982" y="152796"/>
                      <a:pt x="113347" y="146128"/>
                    </a:cubicBezTo>
                    <a:cubicBezTo>
                      <a:pt x="113030" y="142636"/>
                      <a:pt x="112712" y="139461"/>
                      <a:pt x="112395" y="135968"/>
                    </a:cubicBezTo>
                    <a:cubicBezTo>
                      <a:pt x="110290" y="123602"/>
                      <a:pt x="99464" y="115161"/>
                      <a:pt x="87505" y="115161"/>
                    </a:cubicBezTo>
                    <a:cubicBezTo>
                      <a:pt x="85033" y="115161"/>
                      <a:pt x="82512" y="115521"/>
                      <a:pt x="80010" y="116283"/>
                    </a:cubicBezTo>
                    <a:cubicBezTo>
                      <a:pt x="71755" y="119141"/>
                      <a:pt x="63817" y="121681"/>
                      <a:pt x="55562" y="124221"/>
                    </a:cubicBezTo>
                    <a:cubicBezTo>
                      <a:pt x="50482" y="125808"/>
                      <a:pt x="45402" y="126443"/>
                      <a:pt x="40005" y="126443"/>
                    </a:cubicBezTo>
                    <a:cubicBezTo>
                      <a:pt x="33655" y="126443"/>
                      <a:pt x="27622" y="123903"/>
                      <a:pt x="22860" y="119776"/>
                    </a:cubicBezTo>
                    <a:cubicBezTo>
                      <a:pt x="17780" y="115331"/>
                      <a:pt x="13652" y="109933"/>
                      <a:pt x="11112" y="103901"/>
                    </a:cubicBezTo>
                    <a:cubicBezTo>
                      <a:pt x="10795" y="102948"/>
                      <a:pt x="10795" y="102313"/>
                      <a:pt x="10795" y="101361"/>
                    </a:cubicBezTo>
                    <a:cubicBezTo>
                      <a:pt x="10477" y="100726"/>
                      <a:pt x="10795" y="100408"/>
                      <a:pt x="11112" y="100091"/>
                    </a:cubicBezTo>
                    <a:cubicBezTo>
                      <a:pt x="11298" y="99998"/>
                      <a:pt x="11457" y="99959"/>
                      <a:pt x="11605" y="99959"/>
                    </a:cubicBezTo>
                    <a:cubicBezTo>
                      <a:pt x="11961" y="99959"/>
                      <a:pt x="12251" y="100183"/>
                      <a:pt x="12700" y="100408"/>
                    </a:cubicBezTo>
                    <a:cubicBezTo>
                      <a:pt x="13970" y="101996"/>
                      <a:pt x="14922" y="103901"/>
                      <a:pt x="16192" y="105806"/>
                    </a:cubicBezTo>
                    <a:cubicBezTo>
                      <a:pt x="20002" y="111838"/>
                      <a:pt x="25717" y="115966"/>
                      <a:pt x="32702" y="117553"/>
                    </a:cubicBezTo>
                    <a:cubicBezTo>
                      <a:pt x="36354" y="118549"/>
                      <a:pt x="40092" y="119024"/>
                      <a:pt x="43827" y="119024"/>
                    </a:cubicBezTo>
                    <a:cubicBezTo>
                      <a:pt x="47236" y="119024"/>
                      <a:pt x="50641" y="118628"/>
                      <a:pt x="53975" y="117871"/>
                    </a:cubicBezTo>
                    <a:cubicBezTo>
                      <a:pt x="60007" y="116601"/>
                      <a:pt x="66040" y="114696"/>
                      <a:pt x="72390" y="113108"/>
                    </a:cubicBezTo>
                    <a:cubicBezTo>
                      <a:pt x="76517" y="111838"/>
                      <a:pt x="80962" y="111203"/>
                      <a:pt x="85407" y="110886"/>
                    </a:cubicBezTo>
                    <a:cubicBezTo>
                      <a:pt x="86123" y="110832"/>
                      <a:pt x="86837" y="110805"/>
                      <a:pt x="87548" y="110805"/>
                    </a:cubicBezTo>
                    <a:cubicBezTo>
                      <a:pt x="99445" y="110805"/>
                      <a:pt x="110441" y="118215"/>
                      <a:pt x="114935" y="129301"/>
                    </a:cubicBezTo>
                    <a:cubicBezTo>
                      <a:pt x="116840" y="133111"/>
                      <a:pt x="117792" y="137238"/>
                      <a:pt x="118427" y="141048"/>
                    </a:cubicBezTo>
                    <a:cubicBezTo>
                      <a:pt x="119697" y="148033"/>
                      <a:pt x="120967" y="154701"/>
                      <a:pt x="122555" y="161686"/>
                    </a:cubicBezTo>
                    <a:cubicBezTo>
                      <a:pt x="123825" y="168671"/>
                      <a:pt x="127317" y="175338"/>
                      <a:pt x="131762" y="180736"/>
                    </a:cubicBezTo>
                    <a:cubicBezTo>
                      <a:pt x="136906" y="187166"/>
                      <a:pt x="144759" y="190887"/>
                      <a:pt x="152789" y="190887"/>
                    </a:cubicBezTo>
                    <a:cubicBezTo>
                      <a:pt x="154671" y="190887"/>
                      <a:pt x="156563" y="190683"/>
                      <a:pt x="158432" y="190261"/>
                    </a:cubicBezTo>
                    <a:cubicBezTo>
                      <a:pt x="162242" y="189626"/>
                      <a:pt x="166052" y="188673"/>
                      <a:pt x="169862" y="188038"/>
                    </a:cubicBezTo>
                    <a:cubicBezTo>
                      <a:pt x="173037" y="186133"/>
                      <a:pt x="176212" y="183911"/>
                      <a:pt x="179705" y="182006"/>
                    </a:cubicBezTo>
                    <a:cubicBezTo>
                      <a:pt x="189547" y="176291"/>
                      <a:pt x="197167" y="167718"/>
                      <a:pt x="201930" y="157241"/>
                    </a:cubicBezTo>
                    <a:cubicBezTo>
                      <a:pt x="202247" y="156606"/>
                      <a:pt x="202247" y="155653"/>
                      <a:pt x="202565" y="155018"/>
                    </a:cubicBezTo>
                    <a:cubicBezTo>
                      <a:pt x="209867" y="142318"/>
                      <a:pt x="204470" y="127713"/>
                      <a:pt x="193040" y="119141"/>
                    </a:cubicBezTo>
                    <a:cubicBezTo>
                      <a:pt x="186372" y="114378"/>
                      <a:pt x="179705" y="109933"/>
                      <a:pt x="173672" y="105171"/>
                    </a:cubicBezTo>
                    <a:cubicBezTo>
                      <a:pt x="159702" y="94058"/>
                      <a:pt x="145097" y="84216"/>
                      <a:pt x="129857" y="75326"/>
                    </a:cubicBezTo>
                    <a:cubicBezTo>
                      <a:pt x="125730" y="73103"/>
                      <a:pt x="122237" y="70246"/>
                      <a:pt x="118110" y="67388"/>
                    </a:cubicBezTo>
                    <a:cubicBezTo>
                      <a:pt x="105410" y="59451"/>
                      <a:pt x="92075" y="51831"/>
                      <a:pt x="78422" y="45163"/>
                    </a:cubicBezTo>
                    <a:cubicBezTo>
                      <a:pt x="73342" y="42306"/>
                      <a:pt x="68262" y="39448"/>
                      <a:pt x="63182" y="36908"/>
                    </a:cubicBezTo>
                    <a:cubicBezTo>
                      <a:pt x="58737" y="34051"/>
                      <a:pt x="53657" y="32463"/>
                      <a:pt x="48577" y="32146"/>
                    </a:cubicBezTo>
                    <a:cubicBezTo>
                      <a:pt x="47644" y="32042"/>
                      <a:pt x="46715" y="31991"/>
                      <a:pt x="45793" y="31991"/>
                    </a:cubicBezTo>
                    <a:cubicBezTo>
                      <a:pt x="38246" y="31991"/>
                      <a:pt x="31197" y="35411"/>
                      <a:pt x="26670" y="41353"/>
                    </a:cubicBezTo>
                    <a:cubicBezTo>
                      <a:pt x="21590" y="47068"/>
                      <a:pt x="17462" y="53418"/>
                      <a:pt x="14287" y="60086"/>
                    </a:cubicBezTo>
                    <a:cubicBezTo>
                      <a:pt x="12382" y="63896"/>
                      <a:pt x="11430" y="67706"/>
                      <a:pt x="11112" y="71833"/>
                    </a:cubicBezTo>
                    <a:cubicBezTo>
                      <a:pt x="10477" y="75961"/>
                      <a:pt x="10160" y="80406"/>
                      <a:pt x="9525" y="84216"/>
                    </a:cubicBezTo>
                    <a:cubicBezTo>
                      <a:pt x="10477" y="86121"/>
                      <a:pt x="10795" y="88026"/>
                      <a:pt x="10477" y="89931"/>
                    </a:cubicBezTo>
                    <a:cubicBezTo>
                      <a:pt x="10477" y="90248"/>
                      <a:pt x="10160" y="90566"/>
                      <a:pt x="9525" y="90883"/>
                    </a:cubicBezTo>
                    <a:cubicBezTo>
                      <a:pt x="9207" y="90883"/>
                      <a:pt x="8890" y="90566"/>
                      <a:pt x="8572" y="90248"/>
                    </a:cubicBezTo>
                    <a:cubicBezTo>
                      <a:pt x="7620" y="88343"/>
                      <a:pt x="7620" y="86438"/>
                      <a:pt x="8255" y="84533"/>
                    </a:cubicBezTo>
                    <a:cubicBezTo>
                      <a:pt x="7302" y="81041"/>
                      <a:pt x="7302" y="77548"/>
                      <a:pt x="8255" y="74056"/>
                    </a:cubicBezTo>
                    <a:cubicBezTo>
                      <a:pt x="9207" y="61356"/>
                      <a:pt x="14287" y="49291"/>
                      <a:pt x="22860" y="39766"/>
                    </a:cubicBezTo>
                    <a:cubicBezTo>
                      <a:pt x="24447" y="37861"/>
                      <a:pt x="25717" y="35638"/>
                      <a:pt x="27305" y="33733"/>
                    </a:cubicBezTo>
                    <a:cubicBezTo>
                      <a:pt x="30452" y="29237"/>
                      <a:pt x="35509" y="26651"/>
                      <a:pt x="40786" y="26651"/>
                    </a:cubicBezTo>
                    <a:close/>
                    <a:moveTo>
                      <a:pt x="36235" y="0"/>
                    </a:moveTo>
                    <a:cubicBezTo>
                      <a:pt x="35064" y="0"/>
                      <a:pt x="33887" y="26"/>
                      <a:pt x="32702" y="78"/>
                    </a:cubicBezTo>
                    <a:cubicBezTo>
                      <a:pt x="21272" y="78"/>
                      <a:pt x="10795" y="7063"/>
                      <a:pt x="6667" y="17541"/>
                    </a:cubicBezTo>
                    <a:cubicBezTo>
                      <a:pt x="1905" y="28018"/>
                      <a:pt x="0" y="38813"/>
                      <a:pt x="8255" y="48656"/>
                    </a:cubicBezTo>
                    <a:cubicBezTo>
                      <a:pt x="9207" y="49926"/>
                      <a:pt x="9525" y="51831"/>
                      <a:pt x="8572" y="53418"/>
                    </a:cubicBezTo>
                    <a:cubicBezTo>
                      <a:pt x="7302" y="57546"/>
                      <a:pt x="5715" y="61673"/>
                      <a:pt x="4762" y="66118"/>
                    </a:cubicBezTo>
                    <a:cubicBezTo>
                      <a:pt x="1270" y="79453"/>
                      <a:pt x="2223" y="93423"/>
                      <a:pt x="6985" y="106123"/>
                    </a:cubicBezTo>
                    <a:cubicBezTo>
                      <a:pt x="12263" y="119736"/>
                      <a:pt x="23862" y="131647"/>
                      <a:pt x="40930" y="131647"/>
                    </a:cubicBezTo>
                    <a:cubicBezTo>
                      <a:pt x="43368" y="131647"/>
                      <a:pt x="45918" y="131404"/>
                      <a:pt x="48577" y="130888"/>
                    </a:cubicBezTo>
                    <a:cubicBezTo>
                      <a:pt x="50800" y="130571"/>
                      <a:pt x="53022" y="130253"/>
                      <a:pt x="55245" y="129618"/>
                    </a:cubicBezTo>
                    <a:cubicBezTo>
                      <a:pt x="61595" y="127713"/>
                      <a:pt x="67945" y="125808"/>
                      <a:pt x="74295" y="123903"/>
                    </a:cubicBezTo>
                    <a:cubicBezTo>
                      <a:pt x="77152" y="122951"/>
                      <a:pt x="80010" y="121681"/>
                      <a:pt x="82867" y="121046"/>
                    </a:cubicBezTo>
                    <a:cubicBezTo>
                      <a:pt x="84525" y="120594"/>
                      <a:pt x="86218" y="120374"/>
                      <a:pt x="87904" y="120374"/>
                    </a:cubicBezTo>
                    <a:cubicBezTo>
                      <a:pt x="93325" y="120374"/>
                      <a:pt x="98678" y="122644"/>
                      <a:pt x="102552" y="126761"/>
                    </a:cubicBezTo>
                    <a:cubicBezTo>
                      <a:pt x="106045" y="130571"/>
                      <a:pt x="107950" y="135651"/>
                      <a:pt x="108267" y="141048"/>
                    </a:cubicBezTo>
                    <a:cubicBezTo>
                      <a:pt x="108585" y="149938"/>
                      <a:pt x="109855" y="158511"/>
                      <a:pt x="111760" y="167083"/>
                    </a:cubicBezTo>
                    <a:cubicBezTo>
                      <a:pt x="113030" y="172481"/>
                      <a:pt x="114935" y="177878"/>
                      <a:pt x="117475" y="182641"/>
                    </a:cubicBezTo>
                    <a:cubicBezTo>
                      <a:pt x="119062" y="185816"/>
                      <a:pt x="121602" y="188673"/>
                      <a:pt x="124460" y="190578"/>
                    </a:cubicBezTo>
                    <a:cubicBezTo>
                      <a:pt x="131974" y="196214"/>
                      <a:pt x="140849" y="199127"/>
                      <a:pt x="149935" y="199127"/>
                    </a:cubicBezTo>
                    <a:cubicBezTo>
                      <a:pt x="151598" y="199127"/>
                      <a:pt x="153269" y="199030"/>
                      <a:pt x="154940" y="198833"/>
                    </a:cubicBezTo>
                    <a:cubicBezTo>
                      <a:pt x="169227" y="196928"/>
                      <a:pt x="182245" y="190896"/>
                      <a:pt x="193040" y="181688"/>
                    </a:cubicBezTo>
                    <a:cubicBezTo>
                      <a:pt x="195262" y="179783"/>
                      <a:pt x="197485" y="177878"/>
                      <a:pt x="199390" y="175656"/>
                    </a:cubicBezTo>
                    <a:cubicBezTo>
                      <a:pt x="200432" y="174196"/>
                      <a:pt x="202023" y="173421"/>
                      <a:pt x="203622" y="173421"/>
                    </a:cubicBezTo>
                    <a:cubicBezTo>
                      <a:pt x="204457" y="173421"/>
                      <a:pt x="205294" y="173632"/>
                      <a:pt x="206057" y="174068"/>
                    </a:cubicBezTo>
                    <a:cubicBezTo>
                      <a:pt x="207180" y="174293"/>
                      <a:pt x="208302" y="174517"/>
                      <a:pt x="209425" y="174517"/>
                    </a:cubicBezTo>
                    <a:cubicBezTo>
                      <a:pt x="209890" y="174517"/>
                      <a:pt x="210355" y="174479"/>
                      <a:pt x="210820" y="174386"/>
                    </a:cubicBezTo>
                    <a:cubicBezTo>
                      <a:pt x="227012" y="173116"/>
                      <a:pt x="247015" y="154701"/>
                      <a:pt x="238442" y="132158"/>
                    </a:cubicBezTo>
                    <a:cubicBezTo>
                      <a:pt x="236220" y="126126"/>
                      <a:pt x="233045" y="120728"/>
                      <a:pt x="229235" y="115648"/>
                    </a:cubicBezTo>
                    <a:cubicBezTo>
                      <a:pt x="216852" y="98503"/>
                      <a:pt x="202247" y="83263"/>
                      <a:pt x="186372" y="69928"/>
                    </a:cubicBezTo>
                    <a:cubicBezTo>
                      <a:pt x="174307" y="60721"/>
                      <a:pt x="161607" y="52148"/>
                      <a:pt x="148590" y="44211"/>
                    </a:cubicBezTo>
                    <a:cubicBezTo>
                      <a:pt x="143192" y="40718"/>
                      <a:pt x="137477" y="37226"/>
                      <a:pt x="131762" y="33733"/>
                    </a:cubicBezTo>
                    <a:cubicBezTo>
                      <a:pt x="107950" y="18811"/>
                      <a:pt x="81597" y="8016"/>
                      <a:pt x="54292" y="2301"/>
                    </a:cubicBezTo>
                    <a:cubicBezTo>
                      <a:pt x="48175" y="705"/>
                      <a:pt x="42280" y="0"/>
                      <a:pt x="3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313650" y="1607025"/>
                <a:ext cx="189050" cy="293025"/>
              </a:xfrm>
              <a:custGeom>
                <a:avLst/>
                <a:gdLst/>
                <a:ahLst/>
                <a:cxnLst/>
                <a:rect l="l" t="t" r="r" b="b"/>
                <a:pathLst>
                  <a:path w="7562" h="11721" extrusionOk="0">
                    <a:moveTo>
                      <a:pt x="5665" y="1"/>
                    </a:moveTo>
                    <a:cubicBezTo>
                      <a:pt x="5459" y="1"/>
                      <a:pt x="5259" y="53"/>
                      <a:pt x="5080" y="172"/>
                    </a:cubicBezTo>
                    <a:cubicBezTo>
                      <a:pt x="4128" y="489"/>
                      <a:pt x="3493" y="1124"/>
                      <a:pt x="2540" y="1759"/>
                    </a:cubicBezTo>
                    <a:cubicBezTo>
                      <a:pt x="953" y="3982"/>
                      <a:pt x="0" y="6839"/>
                      <a:pt x="318" y="9697"/>
                    </a:cubicBezTo>
                    <a:cubicBezTo>
                      <a:pt x="318" y="10332"/>
                      <a:pt x="953" y="10967"/>
                      <a:pt x="1588" y="11602"/>
                    </a:cubicBezTo>
                    <a:cubicBezTo>
                      <a:pt x="1826" y="11681"/>
                      <a:pt x="2064" y="11721"/>
                      <a:pt x="2292" y="11721"/>
                    </a:cubicBezTo>
                    <a:cubicBezTo>
                      <a:pt x="2977" y="11721"/>
                      <a:pt x="3572" y="11363"/>
                      <a:pt x="3810" y="10649"/>
                    </a:cubicBezTo>
                    <a:cubicBezTo>
                      <a:pt x="5398" y="8109"/>
                      <a:pt x="6668" y="4934"/>
                      <a:pt x="7303" y="1759"/>
                    </a:cubicBezTo>
                    <a:cubicBezTo>
                      <a:pt x="7561" y="985"/>
                      <a:pt x="6560" y="1"/>
                      <a:pt x="5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5274450" y="4164050"/>
                <a:ext cx="246100" cy="249200"/>
              </a:xfrm>
              <a:custGeom>
                <a:avLst/>
                <a:gdLst/>
                <a:ahLst/>
                <a:cxnLst/>
                <a:rect l="l" t="t" r="r" b="b"/>
                <a:pathLst>
                  <a:path w="9844" h="9968" extrusionOk="0">
                    <a:moveTo>
                      <a:pt x="7183" y="0"/>
                    </a:moveTo>
                    <a:cubicBezTo>
                      <a:pt x="6607" y="0"/>
                      <a:pt x="6065" y="236"/>
                      <a:pt x="5716" y="761"/>
                    </a:cubicBezTo>
                    <a:cubicBezTo>
                      <a:pt x="3811" y="2983"/>
                      <a:pt x="2223" y="5523"/>
                      <a:pt x="318" y="7746"/>
                    </a:cubicBezTo>
                    <a:cubicBezTo>
                      <a:pt x="1" y="8381"/>
                      <a:pt x="318" y="8698"/>
                      <a:pt x="636" y="9333"/>
                    </a:cubicBezTo>
                    <a:cubicBezTo>
                      <a:pt x="953" y="9651"/>
                      <a:pt x="1906" y="9968"/>
                      <a:pt x="2541" y="9968"/>
                    </a:cubicBezTo>
                    <a:cubicBezTo>
                      <a:pt x="5398" y="9651"/>
                      <a:pt x="6351" y="7428"/>
                      <a:pt x="8256" y="5206"/>
                    </a:cubicBezTo>
                    <a:cubicBezTo>
                      <a:pt x="8573" y="4571"/>
                      <a:pt x="8891" y="3936"/>
                      <a:pt x="9208" y="3301"/>
                    </a:cubicBezTo>
                    <a:cubicBezTo>
                      <a:pt x="9843" y="2348"/>
                      <a:pt x="9526" y="1078"/>
                      <a:pt x="8573" y="443"/>
                    </a:cubicBezTo>
                    <a:cubicBezTo>
                      <a:pt x="8145" y="158"/>
                      <a:pt x="7653" y="0"/>
                      <a:pt x="7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1250150" y="2227450"/>
                <a:ext cx="126450" cy="257850"/>
              </a:xfrm>
              <a:custGeom>
                <a:avLst/>
                <a:gdLst/>
                <a:ahLst/>
                <a:cxnLst/>
                <a:rect l="l" t="t" r="r" b="b"/>
                <a:pathLst>
                  <a:path w="5058" h="10314" extrusionOk="0">
                    <a:moveTo>
                      <a:pt x="2322" y="0"/>
                    </a:moveTo>
                    <a:cubicBezTo>
                      <a:pt x="1548" y="0"/>
                      <a:pt x="239" y="358"/>
                      <a:pt x="0" y="1072"/>
                    </a:cubicBezTo>
                    <a:cubicBezTo>
                      <a:pt x="0" y="2660"/>
                      <a:pt x="0" y="4247"/>
                      <a:pt x="0" y="5835"/>
                    </a:cubicBezTo>
                    <a:cubicBezTo>
                      <a:pt x="318" y="7740"/>
                      <a:pt x="0" y="9962"/>
                      <a:pt x="2540" y="10280"/>
                    </a:cubicBezTo>
                    <a:cubicBezTo>
                      <a:pt x="2678" y="10302"/>
                      <a:pt x="2809" y="10314"/>
                      <a:pt x="2933" y="10314"/>
                    </a:cubicBezTo>
                    <a:cubicBezTo>
                      <a:pt x="4532" y="10314"/>
                      <a:pt x="5058" y="8440"/>
                      <a:pt x="4763" y="5200"/>
                    </a:cubicBezTo>
                    <a:cubicBezTo>
                      <a:pt x="4445" y="3612"/>
                      <a:pt x="4763" y="1390"/>
                      <a:pt x="2858" y="120"/>
                    </a:cubicBezTo>
                    <a:cubicBezTo>
                      <a:pt x="2779" y="40"/>
                      <a:pt x="2580"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4734700" y="4560925"/>
                <a:ext cx="285775" cy="153950"/>
              </a:xfrm>
              <a:custGeom>
                <a:avLst/>
                <a:gdLst/>
                <a:ahLst/>
                <a:cxnLst/>
                <a:rect l="l" t="t" r="r" b="b"/>
                <a:pathLst>
                  <a:path w="11431" h="6158" extrusionOk="0">
                    <a:moveTo>
                      <a:pt x="8567" y="1"/>
                    </a:moveTo>
                    <a:cubicBezTo>
                      <a:pt x="7405" y="1"/>
                      <a:pt x="6243" y="296"/>
                      <a:pt x="5081" y="761"/>
                    </a:cubicBezTo>
                    <a:cubicBezTo>
                      <a:pt x="1906" y="2031"/>
                      <a:pt x="1" y="3301"/>
                      <a:pt x="1271" y="4888"/>
                    </a:cubicBezTo>
                    <a:cubicBezTo>
                      <a:pt x="2064" y="5841"/>
                      <a:pt x="2938" y="6158"/>
                      <a:pt x="3850" y="6158"/>
                    </a:cubicBezTo>
                    <a:cubicBezTo>
                      <a:pt x="4763" y="6158"/>
                      <a:pt x="5716" y="5841"/>
                      <a:pt x="6668" y="5523"/>
                    </a:cubicBezTo>
                    <a:cubicBezTo>
                      <a:pt x="8256" y="4888"/>
                      <a:pt x="10161" y="4571"/>
                      <a:pt x="11113" y="2348"/>
                    </a:cubicBezTo>
                    <a:cubicBezTo>
                      <a:pt x="11431" y="1713"/>
                      <a:pt x="10478" y="126"/>
                      <a:pt x="9843" y="126"/>
                    </a:cubicBezTo>
                    <a:cubicBezTo>
                      <a:pt x="9418" y="40"/>
                      <a:pt x="8992" y="1"/>
                      <a:pt x="8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1"/>
            <p:cNvGrpSpPr/>
            <p:nvPr/>
          </p:nvGrpSpPr>
          <p:grpSpPr>
            <a:xfrm rot="1151405">
              <a:off x="4793838" y="4109904"/>
              <a:ext cx="899096" cy="778941"/>
              <a:chOff x="607750" y="239800"/>
              <a:chExt cx="6043675" cy="5236000"/>
            </a:xfrm>
          </p:grpSpPr>
          <p:sp>
            <p:nvSpPr>
              <p:cNvPr id="916" name="Google Shape;916;p31"/>
              <p:cNvSpPr/>
              <p:nvPr/>
            </p:nvSpPr>
            <p:spPr>
              <a:xfrm>
                <a:off x="961625" y="578925"/>
                <a:ext cx="5398375" cy="4718025"/>
              </a:xfrm>
              <a:custGeom>
                <a:avLst/>
                <a:gdLst/>
                <a:ahLst/>
                <a:cxnLst/>
                <a:rect l="l" t="t" r="r" b="b"/>
                <a:pathLst>
                  <a:path w="215935" h="188721" extrusionOk="0">
                    <a:moveTo>
                      <a:pt x="84417" y="0"/>
                    </a:moveTo>
                    <a:cubicBezTo>
                      <a:pt x="81066" y="0"/>
                      <a:pt x="77827" y="1001"/>
                      <a:pt x="75217" y="3299"/>
                    </a:cubicBezTo>
                    <a:cubicBezTo>
                      <a:pt x="69943" y="8017"/>
                      <a:pt x="69388" y="16066"/>
                      <a:pt x="69388" y="23282"/>
                    </a:cubicBezTo>
                    <a:lnTo>
                      <a:pt x="68278" y="90727"/>
                    </a:lnTo>
                    <a:lnTo>
                      <a:pt x="66058" y="85176"/>
                    </a:lnTo>
                    <a:cubicBezTo>
                      <a:pt x="65350" y="92956"/>
                      <a:pt x="57033" y="96931"/>
                      <a:pt x="49101" y="96931"/>
                    </a:cubicBezTo>
                    <a:cubicBezTo>
                      <a:pt x="47695" y="96931"/>
                      <a:pt x="46301" y="96806"/>
                      <a:pt x="44964" y="96555"/>
                    </a:cubicBezTo>
                    <a:cubicBezTo>
                      <a:pt x="36360" y="95167"/>
                      <a:pt x="28033" y="90449"/>
                      <a:pt x="18874" y="90449"/>
                    </a:cubicBezTo>
                    <a:cubicBezTo>
                      <a:pt x="9993" y="90449"/>
                      <a:pt x="1" y="98776"/>
                      <a:pt x="3331" y="107102"/>
                    </a:cubicBezTo>
                    <a:cubicBezTo>
                      <a:pt x="5659" y="113051"/>
                      <a:pt x="12567" y="114902"/>
                      <a:pt x="18887" y="114902"/>
                    </a:cubicBezTo>
                    <a:cubicBezTo>
                      <a:pt x="19349" y="114902"/>
                      <a:pt x="19808" y="114892"/>
                      <a:pt x="20262" y="114874"/>
                    </a:cubicBezTo>
                    <a:cubicBezTo>
                      <a:pt x="22800" y="114874"/>
                      <a:pt x="25418" y="114712"/>
                      <a:pt x="27994" y="114712"/>
                    </a:cubicBezTo>
                    <a:cubicBezTo>
                      <a:pt x="32180" y="114712"/>
                      <a:pt x="36254" y="115138"/>
                      <a:pt x="39690" y="117371"/>
                    </a:cubicBezTo>
                    <a:cubicBezTo>
                      <a:pt x="49405" y="123200"/>
                      <a:pt x="47462" y="137633"/>
                      <a:pt x="45241" y="148735"/>
                    </a:cubicBezTo>
                    <a:cubicBezTo>
                      <a:pt x="43021" y="159837"/>
                      <a:pt x="43576" y="175102"/>
                      <a:pt x="53846" y="178710"/>
                    </a:cubicBezTo>
                    <a:cubicBezTo>
                      <a:pt x="55326" y="179255"/>
                      <a:pt x="56791" y="179506"/>
                      <a:pt x="58228" y="179506"/>
                    </a:cubicBezTo>
                    <a:cubicBezTo>
                      <a:pt x="67027" y="179506"/>
                      <a:pt x="74808" y="170130"/>
                      <a:pt x="79103" y="161779"/>
                    </a:cubicBezTo>
                    <a:cubicBezTo>
                      <a:pt x="84201" y="152388"/>
                      <a:pt x="91374" y="140922"/>
                      <a:pt x="101625" y="140922"/>
                    </a:cubicBezTo>
                    <a:cubicBezTo>
                      <a:pt x="101978" y="140922"/>
                      <a:pt x="102334" y="140935"/>
                      <a:pt x="102694" y="140963"/>
                    </a:cubicBezTo>
                    <a:cubicBezTo>
                      <a:pt x="113796" y="141796"/>
                      <a:pt x="119347" y="154286"/>
                      <a:pt x="122400" y="164832"/>
                    </a:cubicBezTo>
                    <a:cubicBezTo>
                      <a:pt x="125731" y="175379"/>
                      <a:pt x="131282" y="187869"/>
                      <a:pt x="142106" y="188702"/>
                    </a:cubicBezTo>
                    <a:cubicBezTo>
                      <a:pt x="142356" y="188714"/>
                      <a:pt x="142604" y="188720"/>
                      <a:pt x="142850" y="188720"/>
                    </a:cubicBezTo>
                    <a:cubicBezTo>
                      <a:pt x="153531" y="188720"/>
                      <a:pt x="160493" y="177085"/>
                      <a:pt x="163478" y="166775"/>
                    </a:cubicBezTo>
                    <a:cubicBezTo>
                      <a:pt x="169029" y="145126"/>
                      <a:pt x="168196" y="120424"/>
                      <a:pt x="183184" y="104327"/>
                    </a:cubicBezTo>
                    <a:cubicBezTo>
                      <a:pt x="189290" y="97388"/>
                      <a:pt x="197339" y="92947"/>
                      <a:pt x="204000" y="86841"/>
                    </a:cubicBezTo>
                    <a:cubicBezTo>
                      <a:pt x="210661" y="80735"/>
                      <a:pt x="215934" y="71853"/>
                      <a:pt x="213992" y="63249"/>
                    </a:cubicBezTo>
                    <a:cubicBezTo>
                      <a:pt x="211494" y="55200"/>
                      <a:pt x="204833" y="49372"/>
                      <a:pt x="196784" y="48262"/>
                    </a:cubicBezTo>
                    <a:cubicBezTo>
                      <a:pt x="194451" y="47951"/>
                      <a:pt x="192141" y="47792"/>
                      <a:pt x="189852" y="47792"/>
                    </a:cubicBezTo>
                    <a:cubicBezTo>
                      <a:pt x="183970" y="47792"/>
                      <a:pt x="178231" y="48839"/>
                      <a:pt x="172637" y="51037"/>
                    </a:cubicBezTo>
                    <a:cubicBezTo>
                      <a:pt x="162084" y="54676"/>
                      <a:pt x="150339" y="59388"/>
                      <a:pt x="139590" y="59388"/>
                    </a:cubicBezTo>
                    <a:cubicBezTo>
                      <a:pt x="133941" y="59388"/>
                      <a:pt x="128568" y="58087"/>
                      <a:pt x="123788" y="54645"/>
                    </a:cubicBezTo>
                    <a:cubicBezTo>
                      <a:pt x="116572" y="49372"/>
                      <a:pt x="113241" y="40213"/>
                      <a:pt x="110466" y="31609"/>
                    </a:cubicBezTo>
                    <a:cubicBezTo>
                      <a:pt x="107968" y="22727"/>
                      <a:pt x="105747" y="13568"/>
                      <a:pt x="99641" y="6907"/>
                    </a:cubicBezTo>
                    <a:cubicBezTo>
                      <a:pt x="95832" y="2752"/>
                      <a:pt x="89972" y="0"/>
                      <a:pt x="84417"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607750" y="239800"/>
                <a:ext cx="6043675" cy="5236000"/>
              </a:xfrm>
              <a:custGeom>
                <a:avLst/>
                <a:gdLst/>
                <a:ahLst/>
                <a:cxnLst/>
                <a:rect l="l" t="t" r="r" b="b"/>
                <a:pathLst>
                  <a:path w="241747" h="209440" extrusionOk="0">
                    <a:moveTo>
                      <a:pt x="102026" y="4234"/>
                    </a:moveTo>
                    <a:cubicBezTo>
                      <a:pt x="106090" y="4234"/>
                      <a:pt x="110104" y="5645"/>
                      <a:pt x="113241" y="8259"/>
                    </a:cubicBezTo>
                    <a:cubicBezTo>
                      <a:pt x="117682" y="11868"/>
                      <a:pt x="121290" y="16308"/>
                      <a:pt x="123510" y="21582"/>
                    </a:cubicBezTo>
                    <a:cubicBezTo>
                      <a:pt x="126563" y="27688"/>
                      <a:pt x="128784" y="34072"/>
                      <a:pt x="129617" y="41010"/>
                    </a:cubicBezTo>
                    <a:cubicBezTo>
                      <a:pt x="130449" y="46284"/>
                      <a:pt x="131282" y="51280"/>
                      <a:pt x="132392" y="56553"/>
                    </a:cubicBezTo>
                    <a:cubicBezTo>
                      <a:pt x="132947" y="59329"/>
                      <a:pt x="133780" y="62104"/>
                      <a:pt x="134890" y="64880"/>
                    </a:cubicBezTo>
                    <a:cubicBezTo>
                      <a:pt x="137489" y="70598"/>
                      <a:pt x="143253" y="74369"/>
                      <a:pt x="149445" y="74369"/>
                    </a:cubicBezTo>
                    <a:cubicBezTo>
                      <a:pt x="149865" y="74369"/>
                      <a:pt x="150287" y="74352"/>
                      <a:pt x="150710" y="74316"/>
                    </a:cubicBezTo>
                    <a:cubicBezTo>
                      <a:pt x="155151" y="73761"/>
                      <a:pt x="159592" y="72651"/>
                      <a:pt x="164033" y="70708"/>
                    </a:cubicBezTo>
                    <a:cubicBezTo>
                      <a:pt x="169861" y="68210"/>
                      <a:pt x="175690" y="65990"/>
                      <a:pt x="181518" y="63769"/>
                    </a:cubicBezTo>
                    <a:cubicBezTo>
                      <a:pt x="186514" y="61827"/>
                      <a:pt x="191510" y="60161"/>
                      <a:pt x="196784" y="59051"/>
                    </a:cubicBezTo>
                    <a:cubicBezTo>
                      <a:pt x="199298" y="58567"/>
                      <a:pt x="201880" y="58320"/>
                      <a:pt x="204471" y="58320"/>
                    </a:cubicBezTo>
                    <a:cubicBezTo>
                      <a:pt x="209315" y="58320"/>
                      <a:pt x="214189" y="59186"/>
                      <a:pt x="218710" y="60994"/>
                    </a:cubicBezTo>
                    <a:cubicBezTo>
                      <a:pt x="226759" y="64325"/>
                      <a:pt x="232865" y="71541"/>
                      <a:pt x="234530" y="80145"/>
                    </a:cubicBezTo>
                    <a:cubicBezTo>
                      <a:pt x="237583" y="88471"/>
                      <a:pt x="234253" y="97908"/>
                      <a:pt x="226481" y="102904"/>
                    </a:cubicBezTo>
                    <a:cubicBezTo>
                      <a:pt x="223428" y="104847"/>
                      <a:pt x="220098" y="107067"/>
                      <a:pt x="216767" y="109288"/>
                    </a:cubicBezTo>
                    <a:cubicBezTo>
                      <a:pt x="212326" y="112341"/>
                      <a:pt x="207608" y="115394"/>
                      <a:pt x="202890" y="118447"/>
                    </a:cubicBezTo>
                    <a:cubicBezTo>
                      <a:pt x="198449" y="121500"/>
                      <a:pt x="194286" y="125108"/>
                      <a:pt x="190400" y="129271"/>
                    </a:cubicBezTo>
                    <a:cubicBezTo>
                      <a:pt x="186514" y="133434"/>
                      <a:pt x="184294" y="138708"/>
                      <a:pt x="184294" y="144259"/>
                    </a:cubicBezTo>
                    <a:cubicBezTo>
                      <a:pt x="184016" y="150642"/>
                      <a:pt x="183739" y="157304"/>
                      <a:pt x="183184" y="163687"/>
                    </a:cubicBezTo>
                    <a:cubicBezTo>
                      <a:pt x="182351" y="174789"/>
                      <a:pt x="178188" y="185614"/>
                      <a:pt x="170971" y="194218"/>
                    </a:cubicBezTo>
                    <a:cubicBezTo>
                      <a:pt x="167918" y="198103"/>
                      <a:pt x="164033" y="200879"/>
                      <a:pt x="159869" y="203099"/>
                    </a:cubicBezTo>
                    <a:cubicBezTo>
                      <a:pt x="157751" y="204285"/>
                      <a:pt x="155478" y="204851"/>
                      <a:pt x="153255" y="204851"/>
                    </a:cubicBezTo>
                    <a:cubicBezTo>
                      <a:pt x="148195" y="204851"/>
                      <a:pt x="143395" y="201922"/>
                      <a:pt x="141274" y="196716"/>
                    </a:cubicBezTo>
                    <a:cubicBezTo>
                      <a:pt x="140996" y="196438"/>
                      <a:pt x="140996" y="195883"/>
                      <a:pt x="140719" y="195606"/>
                    </a:cubicBezTo>
                    <a:cubicBezTo>
                      <a:pt x="137665" y="187834"/>
                      <a:pt x="135445" y="179508"/>
                      <a:pt x="134335" y="171181"/>
                    </a:cubicBezTo>
                    <a:cubicBezTo>
                      <a:pt x="133780" y="170904"/>
                      <a:pt x="133225" y="170626"/>
                      <a:pt x="132670" y="170071"/>
                    </a:cubicBezTo>
                    <a:cubicBezTo>
                      <a:pt x="130727" y="167573"/>
                      <a:pt x="129061" y="164798"/>
                      <a:pt x="127119" y="162300"/>
                    </a:cubicBezTo>
                    <a:cubicBezTo>
                      <a:pt x="124093" y="160354"/>
                      <a:pt x="120562" y="159251"/>
                      <a:pt x="117050" y="159251"/>
                    </a:cubicBezTo>
                    <a:cubicBezTo>
                      <a:pt x="116053" y="159251"/>
                      <a:pt x="115056" y="159340"/>
                      <a:pt x="114074" y="159524"/>
                    </a:cubicBezTo>
                    <a:cubicBezTo>
                      <a:pt x="109911" y="160079"/>
                      <a:pt x="106025" y="162300"/>
                      <a:pt x="103804" y="165908"/>
                    </a:cubicBezTo>
                    <a:cubicBezTo>
                      <a:pt x="101862" y="168683"/>
                      <a:pt x="100474" y="171736"/>
                      <a:pt x="98809" y="174789"/>
                    </a:cubicBezTo>
                    <a:cubicBezTo>
                      <a:pt x="96588" y="178675"/>
                      <a:pt x="93813" y="182561"/>
                      <a:pt x="90482" y="185614"/>
                    </a:cubicBezTo>
                    <a:cubicBezTo>
                      <a:pt x="85929" y="190622"/>
                      <a:pt x="79695" y="193203"/>
                      <a:pt x="73158" y="193203"/>
                    </a:cubicBezTo>
                    <a:cubicBezTo>
                      <a:pt x="71726" y="193203"/>
                      <a:pt x="70280" y="193079"/>
                      <a:pt x="68833" y="192830"/>
                    </a:cubicBezTo>
                    <a:cubicBezTo>
                      <a:pt x="60507" y="191720"/>
                      <a:pt x="54678" y="183948"/>
                      <a:pt x="56343" y="175622"/>
                    </a:cubicBezTo>
                    <a:cubicBezTo>
                      <a:pt x="56899" y="172569"/>
                      <a:pt x="57731" y="169793"/>
                      <a:pt x="58564" y="167295"/>
                    </a:cubicBezTo>
                    <a:cubicBezTo>
                      <a:pt x="59674" y="163687"/>
                      <a:pt x="61062" y="160357"/>
                      <a:pt x="62172" y="156749"/>
                    </a:cubicBezTo>
                    <a:cubicBezTo>
                      <a:pt x="62727" y="154806"/>
                      <a:pt x="63282" y="152585"/>
                      <a:pt x="63560" y="150365"/>
                    </a:cubicBezTo>
                    <a:cubicBezTo>
                      <a:pt x="64947" y="143149"/>
                      <a:pt x="60229" y="135932"/>
                      <a:pt x="53013" y="134545"/>
                    </a:cubicBezTo>
                    <a:cubicBezTo>
                      <a:pt x="49127" y="133712"/>
                      <a:pt x="45241" y="133434"/>
                      <a:pt x="41633" y="133434"/>
                    </a:cubicBezTo>
                    <a:cubicBezTo>
                      <a:pt x="39968" y="133527"/>
                      <a:pt x="38334" y="133558"/>
                      <a:pt x="36709" y="133558"/>
                    </a:cubicBezTo>
                    <a:cubicBezTo>
                      <a:pt x="33461" y="133558"/>
                      <a:pt x="30254" y="133434"/>
                      <a:pt x="26923" y="133434"/>
                    </a:cubicBezTo>
                    <a:cubicBezTo>
                      <a:pt x="23315" y="133434"/>
                      <a:pt x="19429" y="132602"/>
                      <a:pt x="15821" y="131214"/>
                    </a:cubicBezTo>
                    <a:cubicBezTo>
                      <a:pt x="7772" y="128994"/>
                      <a:pt x="4997" y="119002"/>
                      <a:pt x="10825" y="113173"/>
                    </a:cubicBezTo>
                    <a:cubicBezTo>
                      <a:pt x="16992" y="106058"/>
                      <a:pt x="24171" y="101375"/>
                      <a:pt x="33403" y="101375"/>
                    </a:cubicBezTo>
                    <a:cubicBezTo>
                      <a:pt x="34975" y="101375"/>
                      <a:pt x="36607" y="101511"/>
                      <a:pt x="38303" y="101794"/>
                    </a:cubicBezTo>
                    <a:cubicBezTo>
                      <a:pt x="42743" y="102626"/>
                      <a:pt x="47184" y="103459"/>
                      <a:pt x="51625" y="104292"/>
                    </a:cubicBezTo>
                    <a:cubicBezTo>
                      <a:pt x="53687" y="104609"/>
                      <a:pt x="55726" y="104767"/>
                      <a:pt x="57736" y="104767"/>
                    </a:cubicBezTo>
                    <a:cubicBezTo>
                      <a:pt x="62761" y="104767"/>
                      <a:pt x="67604" y="103776"/>
                      <a:pt x="72164" y="101794"/>
                    </a:cubicBezTo>
                    <a:cubicBezTo>
                      <a:pt x="75217" y="100684"/>
                      <a:pt x="77715" y="98463"/>
                      <a:pt x="79102" y="95688"/>
                    </a:cubicBezTo>
                    <a:cubicBezTo>
                      <a:pt x="81045" y="90969"/>
                      <a:pt x="82156" y="85973"/>
                      <a:pt x="81878" y="80978"/>
                    </a:cubicBezTo>
                    <a:cubicBezTo>
                      <a:pt x="81323" y="70153"/>
                      <a:pt x="80213" y="59329"/>
                      <a:pt x="78270" y="48504"/>
                    </a:cubicBezTo>
                    <a:cubicBezTo>
                      <a:pt x="76605" y="40455"/>
                      <a:pt x="76882" y="32129"/>
                      <a:pt x="79102" y="24357"/>
                    </a:cubicBezTo>
                    <a:cubicBezTo>
                      <a:pt x="80768" y="15753"/>
                      <a:pt x="86874" y="8815"/>
                      <a:pt x="94923" y="5762"/>
                    </a:cubicBezTo>
                    <a:cubicBezTo>
                      <a:pt x="97194" y="4729"/>
                      <a:pt x="99619" y="4234"/>
                      <a:pt x="102026" y="4234"/>
                    </a:cubicBezTo>
                    <a:close/>
                    <a:moveTo>
                      <a:pt x="102048" y="1"/>
                    </a:moveTo>
                    <a:cubicBezTo>
                      <a:pt x="99252" y="1"/>
                      <a:pt x="96446" y="525"/>
                      <a:pt x="93813" y="1598"/>
                    </a:cubicBezTo>
                    <a:cubicBezTo>
                      <a:pt x="86596" y="4096"/>
                      <a:pt x="81045" y="9092"/>
                      <a:pt x="77715" y="15753"/>
                    </a:cubicBezTo>
                    <a:cubicBezTo>
                      <a:pt x="75217" y="20749"/>
                      <a:pt x="73829" y="25745"/>
                      <a:pt x="73274" y="31296"/>
                    </a:cubicBezTo>
                    <a:cubicBezTo>
                      <a:pt x="72996" y="37957"/>
                      <a:pt x="73274" y="44618"/>
                      <a:pt x="74384" y="51557"/>
                    </a:cubicBezTo>
                    <a:cubicBezTo>
                      <a:pt x="75217" y="57386"/>
                      <a:pt x="76049" y="63492"/>
                      <a:pt x="76882" y="69320"/>
                    </a:cubicBezTo>
                    <a:lnTo>
                      <a:pt x="76882" y="69876"/>
                    </a:lnTo>
                    <a:cubicBezTo>
                      <a:pt x="77160" y="74316"/>
                      <a:pt x="77437" y="78480"/>
                      <a:pt x="77715" y="82920"/>
                    </a:cubicBezTo>
                    <a:cubicBezTo>
                      <a:pt x="77992" y="86529"/>
                      <a:pt x="77160" y="90137"/>
                      <a:pt x="75772" y="93190"/>
                    </a:cubicBezTo>
                    <a:cubicBezTo>
                      <a:pt x="74662" y="95688"/>
                      <a:pt x="72441" y="97630"/>
                      <a:pt x="69943" y="98463"/>
                    </a:cubicBezTo>
                    <a:cubicBezTo>
                      <a:pt x="66244" y="100021"/>
                      <a:pt x="62271" y="100896"/>
                      <a:pt x="58216" y="100896"/>
                    </a:cubicBezTo>
                    <a:cubicBezTo>
                      <a:pt x="56492" y="100896"/>
                      <a:pt x="54752" y="100737"/>
                      <a:pt x="53013" y="100406"/>
                    </a:cubicBezTo>
                    <a:cubicBezTo>
                      <a:pt x="48294" y="99573"/>
                      <a:pt x="43576" y="98741"/>
                      <a:pt x="38580" y="97908"/>
                    </a:cubicBezTo>
                    <a:cubicBezTo>
                      <a:pt x="36898" y="97646"/>
                      <a:pt x="35262" y="97521"/>
                      <a:pt x="33668" y="97521"/>
                    </a:cubicBezTo>
                    <a:cubicBezTo>
                      <a:pt x="23430" y="97521"/>
                      <a:pt x="14977" y="102712"/>
                      <a:pt x="7772" y="110398"/>
                    </a:cubicBezTo>
                    <a:cubicBezTo>
                      <a:pt x="1" y="118724"/>
                      <a:pt x="3887" y="132602"/>
                      <a:pt x="14711" y="135655"/>
                    </a:cubicBezTo>
                    <a:cubicBezTo>
                      <a:pt x="18597" y="137043"/>
                      <a:pt x="22760" y="137875"/>
                      <a:pt x="26923" y="138153"/>
                    </a:cubicBezTo>
                    <a:cubicBezTo>
                      <a:pt x="31642" y="138153"/>
                      <a:pt x="36360" y="138430"/>
                      <a:pt x="41356" y="138430"/>
                    </a:cubicBezTo>
                    <a:cubicBezTo>
                      <a:pt x="42188" y="138361"/>
                      <a:pt x="43021" y="138326"/>
                      <a:pt x="43854" y="138326"/>
                    </a:cubicBezTo>
                    <a:cubicBezTo>
                      <a:pt x="46352" y="138326"/>
                      <a:pt x="48850" y="138638"/>
                      <a:pt x="51348" y="139263"/>
                    </a:cubicBezTo>
                    <a:cubicBezTo>
                      <a:pt x="58009" y="140651"/>
                      <a:pt x="60784" y="144814"/>
                      <a:pt x="59396" y="151475"/>
                    </a:cubicBezTo>
                    <a:cubicBezTo>
                      <a:pt x="58564" y="155361"/>
                      <a:pt x="57176" y="159247"/>
                      <a:pt x="56066" y="163132"/>
                    </a:cubicBezTo>
                    <a:cubicBezTo>
                      <a:pt x="54678" y="166740"/>
                      <a:pt x="53568" y="170626"/>
                      <a:pt x="52458" y="174234"/>
                    </a:cubicBezTo>
                    <a:cubicBezTo>
                      <a:pt x="49960" y="185614"/>
                      <a:pt x="57731" y="196716"/>
                      <a:pt x="69388" y="197826"/>
                    </a:cubicBezTo>
                    <a:cubicBezTo>
                      <a:pt x="70206" y="197900"/>
                      <a:pt x="71024" y="197935"/>
                      <a:pt x="71842" y="197935"/>
                    </a:cubicBezTo>
                    <a:cubicBezTo>
                      <a:pt x="74077" y="197935"/>
                      <a:pt x="76312" y="197677"/>
                      <a:pt x="78547" y="197271"/>
                    </a:cubicBezTo>
                    <a:cubicBezTo>
                      <a:pt x="86874" y="195606"/>
                      <a:pt x="94090" y="190610"/>
                      <a:pt x="98531" y="183671"/>
                    </a:cubicBezTo>
                    <a:cubicBezTo>
                      <a:pt x="101306" y="179230"/>
                      <a:pt x="103804" y="174512"/>
                      <a:pt x="106857" y="170071"/>
                    </a:cubicBezTo>
                    <a:cubicBezTo>
                      <a:pt x="108956" y="165734"/>
                      <a:pt x="113030" y="163583"/>
                      <a:pt x="117158" y="163583"/>
                    </a:cubicBezTo>
                    <a:cubicBezTo>
                      <a:pt x="121219" y="163583"/>
                      <a:pt x="125334" y="165664"/>
                      <a:pt x="127674" y="169793"/>
                    </a:cubicBezTo>
                    <a:cubicBezTo>
                      <a:pt x="128784" y="171736"/>
                      <a:pt x="129894" y="173957"/>
                      <a:pt x="130449" y="176455"/>
                    </a:cubicBezTo>
                    <a:cubicBezTo>
                      <a:pt x="131559" y="179230"/>
                      <a:pt x="132114" y="182283"/>
                      <a:pt x="132947" y="185336"/>
                    </a:cubicBezTo>
                    <a:cubicBezTo>
                      <a:pt x="134057" y="190610"/>
                      <a:pt x="136000" y="195606"/>
                      <a:pt x="138498" y="200324"/>
                    </a:cubicBezTo>
                    <a:cubicBezTo>
                      <a:pt x="141284" y="206094"/>
                      <a:pt x="147065" y="209439"/>
                      <a:pt x="153081" y="209439"/>
                    </a:cubicBezTo>
                    <a:cubicBezTo>
                      <a:pt x="155456" y="209439"/>
                      <a:pt x="157868" y="208918"/>
                      <a:pt x="160147" y="207818"/>
                    </a:cubicBezTo>
                    <a:cubicBezTo>
                      <a:pt x="167363" y="205042"/>
                      <a:pt x="173469" y="199769"/>
                      <a:pt x="177355" y="193108"/>
                    </a:cubicBezTo>
                    <a:cubicBezTo>
                      <a:pt x="182073" y="186169"/>
                      <a:pt x="185404" y="178120"/>
                      <a:pt x="186792" y="169793"/>
                    </a:cubicBezTo>
                    <a:cubicBezTo>
                      <a:pt x="187902" y="162022"/>
                      <a:pt x="188457" y="154528"/>
                      <a:pt x="188179" y="146757"/>
                    </a:cubicBezTo>
                    <a:cubicBezTo>
                      <a:pt x="188457" y="140096"/>
                      <a:pt x="191233" y="133989"/>
                      <a:pt x="196228" y="129549"/>
                    </a:cubicBezTo>
                    <a:cubicBezTo>
                      <a:pt x="202057" y="124553"/>
                      <a:pt x="208441" y="119834"/>
                      <a:pt x="215102" y="115671"/>
                    </a:cubicBezTo>
                    <a:cubicBezTo>
                      <a:pt x="219265" y="113173"/>
                      <a:pt x="223428" y="110398"/>
                      <a:pt x="227592" y="107622"/>
                    </a:cubicBezTo>
                    <a:cubicBezTo>
                      <a:pt x="230922" y="105124"/>
                      <a:pt x="233698" y="102349"/>
                      <a:pt x="236196" y="99296"/>
                    </a:cubicBezTo>
                    <a:cubicBezTo>
                      <a:pt x="237861" y="97075"/>
                      <a:pt x="239249" y="94300"/>
                      <a:pt x="239526" y="91524"/>
                    </a:cubicBezTo>
                    <a:cubicBezTo>
                      <a:pt x="241747" y="75427"/>
                      <a:pt x="232032" y="60439"/>
                      <a:pt x="216767" y="55720"/>
                    </a:cubicBezTo>
                    <a:cubicBezTo>
                      <a:pt x="212744" y="54637"/>
                      <a:pt x="208722" y="54072"/>
                      <a:pt x="204699" y="54072"/>
                    </a:cubicBezTo>
                    <a:cubicBezTo>
                      <a:pt x="201506" y="54072"/>
                      <a:pt x="198312" y="54428"/>
                      <a:pt x="195118" y="55165"/>
                    </a:cubicBezTo>
                    <a:cubicBezTo>
                      <a:pt x="189290" y="56553"/>
                      <a:pt x="183461" y="58218"/>
                      <a:pt x="177910" y="60439"/>
                    </a:cubicBezTo>
                    <a:cubicBezTo>
                      <a:pt x="170694" y="63214"/>
                      <a:pt x="164033" y="66267"/>
                      <a:pt x="156816" y="68210"/>
                    </a:cubicBezTo>
                    <a:cubicBezTo>
                      <a:pt x="154596" y="68765"/>
                      <a:pt x="152653" y="69320"/>
                      <a:pt x="150433" y="69598"/>
                    </a:cubicBezTo>
                    <a:cubicBezTo>
                      <a:pt x="150007" y="69645"/>
                      <a:pt x="149582" y="69668"/>
                      <a:pt x="149158" y="69668"/>
                    </a:cubicBezTo>
                    <a:cubicBezTo>
                      <a:pt x="144608" y="69668"/>
                      <a:pt x="140276" y="66999"/>
                      <a:pt x="138498" y="62937"/>
                    </a:cubicBezTo>
                    <a:cubicBezTo>
                      <a:pt x="137388" y="60439"/>
                      <a:pt x="136555" y="57941"/>
                      <a:pt x="136278" y="55165"/>
                    </a:cubicBezTo>
                    <a:cubicBezTo>
                      <a:pt x="135445" y="50169"/>
                      <a:pt x="134612" y="45174"/>
                      <a:pt x="133780" y="40178"/>
                    </a:cubicBezTo>
                    <a:cubicBezTo>
                      <a:pt x="132947" y="34349"/>
                      <a:pt x="131282" y="28798"/>
                      <a:pt x="129061" y="23525"/>
                    </a:cubicBezTo>
                    <a:cubicBezTo>
                      <a:pt x="126563" y="16586"/>
                      <a:pt x="122123" y="10202"/>
                      <a:pt x="116294" y="5206"/>
                    </a:cubicBezTo>
                    <a:cubicBezTo>
                      <a:pt x="112334" y="1786"/>
                      <a:pt x="107207" y="1"/>
                      <a:pt x="10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3570600" y="1294525"/>
                <a:ext cx="2255125" cy="1014825"/>
              </a:xfrm>
              <a:custGeom>
                <a:avLst/>
                <a:gdLst/>
                <a:ahLst/>
                <a:cxnLst/>
                <a:rect l="l" t="t" r="r" b="b"/>
                <a:pathLst>
                  <a:path w="90205" h="40593" extrusionOk="0">
                    <a:moveTo>
                      <a:pt x="1423" y="1"/>
                    </a:moveTo>
                    <a:cubicBezTo>
                      <a:pt x="1180" y="1"/>
                      <a:pt x="972" y="70"/>
                      <a:pt x="833" y="209"/>
                    </a:cubicBezTo>
                    <a:cubicBezTo>
                      <a:pt x="278" y="487"/>
                      <a:pt x="1" y="764"/>
                      <a:pt x="1" y="1319"/>
                    </a:cubicBezTo>
                    <a:cubicBezTo>
                      <a:pt x="1" y="2152"/>
                      <a:pt x="278" y="3262"/>
                      <a:pt x="556" y="4095"/>
                    </a:cubicBezTo>
                    <a:cubicBezTo>
                      <a:pt x="1943" y="7703"/>
                      <a:pt x="3054" y="11311"/>
                      <a:pt x="3886" y="14919"/>
                    </a:cubicBezTo>
                    <a:cubicBezTo>
                      <a:pt x="5274" y="19360"/>
                      <a:pt x="6939" y="23801"/>
                      <a:pt x="8605" y="27964"/>
                    </a:cubicBezTo>
                    <a:cubicBezTo>
                      <a:pt x="11658" y="34348"/>
                      <a:pt x="17486" y="39066"/>
                      <a:pt x="24702" y="40176"/>
                    </a:cubicBezTo>
                    <a:cubicBezTo>
                      <a:pt x="26645" y="40454"/>
                      <a:pt x="28658" y="40593"/>
                      <a:pt x="30704" y="40593"/>
                    </a:cubicBezTo>
                    <a:cubicBezTo>
                      <a:pt x="32751" y="40593"/>
                      <a:pt x="34833" y="40454"/>
                      <a:pt x="36915" y="40176"/>
                    </a:cubicBezTo>
                    <a:cubicBezTo>
                      <a:pt x="44131" y="39621"/>
                      <a:pt x="51625" y="37956"/>
                      <a:pt x="58564" y="35458"/>
                    </a:cubicBezTo>
                    <a:cubicBezTo>
                      <a:pt x="67445" y="32405"/>
                      <a:pt x="76604" y="30184"/>
                      <a:pt x="86041" y="28797"/>
                    </a:cubicBezTo>
                    <a:cubicBezTo>
                      <a:pt x="87151" y="28519"/>
                      <a:pt x="87984" y="28519"/>
                      <a:pt x="88816" y="27964"/>
                    </a:cubicBezTo>
                    <a:cubicBezTo>
                      <a:pt x="89649" y="27687"/>
                      <a:pt x="90204" y="26576"/>
                      <a:pt x="89927" y="25744"/>
                    </a:cubicBezTo>
                    <a:cubicBezTo>
                      <a:pt x="89927" y="25059"/>
                      <a:pt x="89363" y="24561"/>
                      <a:pt x="88699" y="24561"/>
                    </a:cubicBezTo>
                    <a:cubicBezTo>
                      <a:pt x="88556" y="24561"/>
                      <a:pt x="88409" y="24584"/>
                      <a:pt x="88261" y="24633"/>
                    </a:cubicBezTo>
                    <a:cubicBezTo>
                      <a:pt x="84653" y="24633"/>
                      <a:pt x="81323" y="24911"/>
                      <a:pt x="77714" y="26021"/>
                    </a:cubicBezTo>
                    <a:cubicBezTo>
                      <a:pt x="70221" y="27409"/>
                      <a:pt x="62727" y="29629"/>
                      <a:pt x="55510" y="32127"/>
                    </a:cubicBezTo>
                    <a:cubicBezTo>
                      <a:pt x="47462" y="34903"/>
                      <a:pt x="39135" y="36291"/>
                      <a:pt x="30531" y="36568"/>
                    </a:cubicBezTo>
                    <a:cubicBezTo>
                      <a:pt x="29945" y="36629"/>
                      <a:pt x="29360" y="36658"/>
                      <a:pt x="28779" y="36658"/>
                    </a:cubicBezTo>
                    <a:cubicBezTo>
                      <a:pt x="21377" y="36658"/>
                      <a:pt x="14509" y="31839"/>
                      <a:pt x="11935" y="24633"/>
                    </a:cubicBezTo>
                    <a:cubicBezTo>
                      <a:pt x="10270" y="20470"/>
                      <a:pt x="8882" y="16585"/>
                      <a:pt x="7772" y="12421"/>
                    </a:cubicBezTo>
                    <a:cubicBezTo>
                      <a:pt x="6939" y="8813"/>
                      <a:pt x="5829" y="5483"/>
                      <a:pt x="4164" y="2152"/>
                    </a:cubicBezTo>
                    <a:cubicBezTo>
                      <a:pt x="3609" y="1319"/>
                      <a:pt x="2776" y="764"/>
                      <a:pt x="2221" y="209"/>
                    </a:cubicBezTo>
                    <a:cubicBezTo>
                      <a:pt x="1943" y="70"/>
                      <a:pt x="1666" y="1"/>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390200" y="3958275"/>
                <a:ext cx="1589000" cy="1188800"/>
              </a:xfrm>
              <a:custGeom>
                <a:avLst/>
                <a:gdLst/>
                <a:ahLst/>
                <a:cxnLst/>
                <a:rect l="l" t="t" r="r" b="b"/>
                <a:pathLst>
                  <a:path w="63560" h="47552" extrusionOk="0">
                    <a:moveTo>
                      <a:pt x="7056" y="0"/>
                    </a:moveTo>
                    <a:cubicBezTo>
                      <a:pt x="5415" y="0"/>
                      <a:pt x="3767" y="357"/>
                      <a:pt x="2221" y="1071"/>
                    </a:cubicBezTo>
                    <a:cubicBezTo>
                      <a:pt x="1666" y="1071"/>
                      <a:pt x="1110" y="1626"/>
                      <a:pt x="555" y="2181"/>
                    </a:cubicBezTo>
                    <a:cubicBezTo>
                      <a:pt x="278" y="2736"/>
                      <a:pt x="0" y="3569"/>
                      <a:pt x="0" y="4124"/>
                    </a:cubicBezTo>
                    <a:cubicBezTo>
                      <a:pt x="0" y="4957"/>
                      <a:pt x="833" y="5234"/>
                      <a:pt x="1666" y="5234"/>
                    </a:cubicBezTo>
                    <a:cubicBezTo>
                      <a:pt x="2498" y="5234"/>
                      <a:pt x="3608" y="4957"/>
                      <a:pt x="4441" y="4679"/>
                    </a:cubicBezTo>
                    <a:cubicBezTo>
                      <a:pt x="5257" y="4475"/>
                      <a:pt x="6090" y="4371"/>
                      <a:pt x="6919" y="4371"/>
                    </a:cubicBezTo>
                    <a:cubicBezTo>
                      <a:pt x="9473" y="4371"/>
                      <a:pt x="11992" y="5359"/>
                      <a:pt x="13878" y="7454"/>
                    </a:cubicBezTo>
                    <a:cubicBezTo>
                      <a:pt x="15265" y="8565"/>
                      <a:pt x="16376" y="10230"/>
                      <a:pt x="17208" y="11895"/>
                    </a:cubicBezTo>
                    <a:cubicBezTo>
                      <a:pt x="19984" y="14948"/>
                      <a:pt x="21927" y="18556"/>
                      <a:pt x="23037" y="22442"/>
                    </a:cubicBezTo>
                    <a:cubicBezTo>
                      <a:pt x="24980" y="25218"/>
                      <a:pt x="26367" y="28271"/>
                      <a:pt x="27200" y="31601"/>
                    </a:cubicBezTo>
                    <a:cubicBezTo>
                      <a:pt x="28865" y="36320"/>
                      <a:pt x="31363" y="40760"/>
                      <a:pt x="34972" y="44369"/>
                    </a:cubicBezTo>
                    <a:cubicBezTo>
                      <a:pt x="36651" y="46506"/>
                      <a:pt x="39086" y="47552"/>
                      <a:pt x="41585" y="47552"/>
                    </a:cubicBezTo>
                    <a:cubicBezTo>
                      <a:pt x="43628" y="47552"/>
                      <a:pt x="45713" y="46852"/>
                      <a:pt x="47461" y="45479"/>
                    </a:cubicBezTo>
                    <a:cubicBezTo>
                      <a:pt x="51347" y="42981"/>
                      <a:pt x="54678" y="39373"/>
                      <a:pt x="57175" y="35209"/>
                    </a:cubicBezTo>
                    <a:cubicBezTo>
                      <a:pt x="60229" y="28548"/>
                      <a:pt x="62449" y="21610"/>
                      <a:pt x="63559" y="14393"/>
                    </a:cubicBezTo>
                    <a:cubicBezTo>
                      <a:pt x="63559" y="13838"/>
                      <a:pt x="63282" y="13283"/>
                      <a:pt x="63004" y="13005"/>
                    </a:cubicBezTo>
                    <a:cubicBezTo>
                      <a:pt x="63004" y="12450"/>
                      <a:pt x="62449" y="12173"/>
                      <a:pt x="62171" y="12173"/>
                    </a:cubicBezTo>
                    <a:cubicBezTo>
                      <a:pt x="61894" y="12034"/>
                      <a:pt x="61547" y="11965"/>
                      <a:pt x="61269" y="11965"/>
                    </a:cubicBezTo>
                    <a:cubicBezTo>
                      <a:pt x="60992" y="11965"/>
                      <a:pt x="60784" y="12034"/>
                      <a:pt x="60784" y="12173"/>
                    </a:cubicBezTo>
                    <a:cubicBezTo>
                      <a:pt x="59951" y="13005"/>
                      <a:pt x="59396" y="14116"/>
                      <a:pt x="59118" y="15226"/>
                    </a:cubicBezTo>
                    <a:cubicBezTo>
                      <a:pt x="58008" y="18834"/>
                      <a:pt x="57175" y="22720"/>
                      <a:pt x="56065" y="26328"/>
                    </a:cubicBezTo>
                    <a:cubicBezTo>
                      <a:pt x="54400" y="32434"/>
                      <a:pt x="51069" y="37430"/>
                      <a:pt x="46073" y="41038"/>
                    </a:cubicBezTo>
                    <a:cubicBezTo>
                      <a:pt x="44959" y="42400"/>
                      <a:pt x="43348" y="43044"/>
                      <a:pt x="41733" y="43044"/>
                    </a:cubicBezTo>
                    <a:cubicBezTo>
                      <a:pt x="39726" y="43044"/>
                      <a:pt x="37713" y="42050"/>
                      <a:pt x="36637" y="40205"/>
                    </a:cubicBezTo>
                    <a:cubicBezTo>
                      <a:pt x="35804" y="39095"/>
                      <a:pt x="34972" y="37985"/>
                      <a:pt x="34139" y="36597"/>
                    </a:cubicBezTo>
                    <a:cubicBezTo>
                      <a:pt x="32474" y="33822"/>
                      <a:pt x="31086" y="30769"/>
                      <a:pt x="29976" y="27438"/>
                    </a:cubicBezTo>
                    <a:cubicBezTo>
                      <a:pt x="27478" y="20777"/>
                      <a:pt x="24425" y="14671"/>
                      <a:pt x="20539" y="8842"/>
                    </a:cubicBezTo>
                    <a:cubicBezTo>
                      <a:pt x="18596" y="6067"/>
                      <a:pt x="16098" y="3569"/>
                      <a:pt x="13323" y="1903"/>
                    </a:cubicBezTo>
                    <a:cubicBezTo>
                      <a:pt x="11419" y="635"/>
                      <a:pt x="9244" y="0"/>
                      <a:pt x="7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2737950" y="659500"/>
                <a:ext cx="520425" cy="1872075"/>
              </a:xfrm>
              <a:custGeom>
                <a:avLst/>
                <a:gdLst/>
                <a:ahLst/>
                <a:cxnLst/>
                <a:rect l="l" t="t" r="r" b="b"/>
                <a:pathLst>
                  <a:path w="20817" h="74883" extrusionOk="0">
                    <a:moveTo>
                      <a:pt x="14612" y="0"/>
                    </a:moveTo>
                    <a:cubicBezTo>
                      <a:pt x="12815" y="0"/>
                      <a:pt x="11033" y="700"/>
                      <a:pt x="9715" y="2018"/>
                    </a:cubicBezTo>
                    <a:cubicBezTo>
                      <a:pt x="7772" y="3684"/>
                      <a:pt x="6384" y="5627"/>
                      <a:pt x="5274" y="7847"/>
                    </a:cubicBezTo>
                    <a:cubicBezTo>
                      <a:pt x="1111" y="17006"/>
                      <a:pt x="1" y="27553"/>
                      <a:pt x="2499" y="37267"/>
                    </a:cubicBezTo>
                    <a:cubicBezTo>
                      <a:pt x="3054" y="39488"/>
                      <a:pt x="3331" y="41708"/>
                      <a:pt x="3886" y="43651"/>
                    </a:cubicBezTo>
                    <a:cubicBezTo>
                      <a:pt x="6384" y="52810"/>
                      <a:pt x="6939" y="62247"/>
                      <a:pt x="5274" y="71406"/>
                    </a:cubicBezTo>
                    <a:cubicBezTo>
                      <a:pt x="4996" y="72794"/>
                      <a:pt x="4719" y="73904"/>
                      <a:pt x="6107" y="74736"/>
                    </a:cubicBezTo>
                    <a:cubicBezTo>
                      <a:pt x="6307" y="74836"/>
                      <a:pt x="6525" y="74882"/>
                      <a:pt x="6751" y="74882"/>
                    </a:cubicBezTo>
                    <a:cubicBezTo>
                      <a:pt x="7781" y="74882"/>
                      <a:pt x="8982" y="73931"/>
                      <a:pt x="9437" y="72794"/>
                    </a:cubicBezTo>
                    <a:cubicBezTo>
                      <a:pt x="9715" y="71683"/>
                      <a:pt x="9992" y="70851"/>
                      <a:pt x="9992" y="70018"/>
                    </a:cubicBezTo>
                    <a:cubicBezTo>
                      <a:pt x="11103" y="61414"/>
                      <a:pt x="10547" y="52532"/>
                      <a:pt x="8605" y="44206"/>
                    </a:cubicBezTo>
                    <a:cubicBezTo>
                      <a:pt x="7217" y="39488"/>
                      <a:pt x="6107" y="34769"/>
                      <a:pt x="5552" y="30051"/>
                    </a:cubicBezTo>
                    <a:cubicBezTo>
                      <a:pt x="5274" y="23112"/>
                      <a:pt x="6384" y="16173"/>
                      <a:pt x="9437" y="9790"/>
                    </a:cubicBezTo>
                    <a:cubicBezTo>
                      <a:pt x="9992" y="8402"/>
                      <a:pt x="10825" y="7292"/>
                      <a:pt x="11658" y="6182"/>
                    </a:cubicBezTo>
                    <a:cubicBezTo>
                      <a:pt x="12233" y="5032"/>
                      <a:pt x="13337" y="4411"/>
                      <a:pt x="14513" y="4411"/>
                    </a:cubicBezTo>
                    <a:cubicBezTo>
                      <a:pt x="15041" y="4411"/>
                      <a:pt x="15583" y="4536"/>
                      <a:pt x="16098" y="4794"/>
                    </a:cubicBezTo>
                    <a:cubicBezTo>
                      <a:pt x="16654" y="5071"/>
                      <a:pt x="16931" y="5349"/>
                      <a:pt x="17486" y="5349"/>
                    </a:cubicBezTo>
                    <a:cubicBezTo>
                      <a:pt x="17903" y="5488"/>
                      <a:pt x="18319" y="5696"/>
                      <a:pt x="18735" y="5696"/>
                    </a:cubicBezTo>
                    <a:cubicBezTo>
                      <a:pt x="19152" y="5696"/>
                      <a:pt x="19568" y="5488"/>
                      <a:pt x="19984" y="4794"/>
                    </a:cubicBezTo>
                    <a:cubicBezTo>
                      <a:pt x="20817" y="3406"/>
                      <a:pt x="19984" y="2296"/>
                      <a:pt x="19152" y="1741"/>
                    </a:cubicBezTo>
                    <a:cubicBezTo>
                      <a:pt x="17841" y="561"/>
                      <a:pt x="16220" y="0"/>
                      <a:pt x="14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5194275" y="2018625"/>
                <a:ext cx="1068575" cy="1247400"/>
              </a:xfrm>
              <a:custGeom>
                <a:avLst/>
                <a:gdLst/>
                <a:ahLst/>
                <a:cxnLst/>
                <a:rect l="l" t="t" r="r" b="b"/>
                <a:pathLst>
                  <a:path w="42743" h="49896" extrusionOk="0">
                    <a:moveTo>
                      <a:pt x="36767" y="1"/>
                    </a:moveTo>
                    <a:cubicBezTo>
                      <a:pt x="36331" y="1"/>
                      <a:pt x="35901" y="138"/>
                      <a:pt x="35527" y="388"/>
                    </a:cubicBezTo>
                    <a:cubicBezTo>
                      <a:pt x="34694" y="665"/>
                      <a:pt x="34416" y="1776"/>
                      <a:pt x="34971" y="2608"/>
                    </a:cubicBezTo>
                    <a:cubicBezTo>
                      <a:pt x="36082" y="4551"/>
                      <a:pt x="36914" y="6771"/>
                      <a:pt x="37192" y="8992"/>
                    </a:cubicBezTo>
                    <a:cubicBezTo>
                      <a:pt x="37469" y="12600"/>
                      <a:pt x="36359" y="16486"/>
                      <a:pt x="33584" y="19261"/>
                    </a:cubicBezTo>
                    <a:cubicBezTo>
                      <a:pt x="30531" y="23147"/>
                      <a:pt x="26367" y="26200"/>
                      <a:pt x="21927" y="28698"/>
                    </a:cubicBezTo>
                    <a:cubicBezTo>
                      <a:pt x="16931" y="31196"/>
                      <a:pt x="12490" y="34249"/>
                      <a:pt x="8049" y="37579"/>
                    </a:cubicBezTo>
                    <a:cubicBezTo>
                      <a:pt x="5551" y="39522"/>
                      <a:pt x="3331" y="41743"/>
                      <a:pt x="1388" y="44241"/>
                    </a:cubicBezTo>
                    <a:cubicBezTo>
                      <a:pt x="278" y="45351"/>
                      <a:pt x="0" y="46739"/>
                      <a:pt x="278" y="48126"/>
                    </a:cubicBezTo>
                    <a:cubicBezTo>
                      <a:pt x="555" y="48959"/>
                      <a:pt x="833" y="49514"/>
                      <a:pt x="1388" y="49792"/>
                    </a:cubicBezTo>
                    <a:cubicBezTo>
                      <a:pt x="1596" y="49861"/>
                      <a:pt x="1804" y="49896"/>
                      <a:pt x="2004" y="49896"/>
                    </a:cubicBezTo>
                    <a:cubicBezTo>
                      <a:pt x="2602" y="49896"/>
                      <a:pt x="3123" y="49583"/>
                      <a:pt x="3331" y="48959"/>
                    </a:cubicBezTo>
                    <a:cubicBezTo>
                      <a:pt x="5829" y="44796"/>
                      <a:pt x="9159" y="41465"/>
                      <a:pt x="13323" y="38967"/>
                    </a:cubicBezTo>
                    <a:cubicBezTo>
                      <a:pt x="16376" y="36747"/>
                      <a:pt x="19706" y="34526"/>
                      <a:pt x="23037" y="32861"/>
                    </a:cubicBezTo>
                    <a:cubicBezTo>
                      <a:pt x="28310" y="30363"/>
                      <a:pt x="32751" y="26755"/>
                      <a:pt x="36637" y="22314"/>
                    </a:cubicBezTo>
                    <a:cubicBezTo>
                      <a:pt x="41633" y="17318"/>
                      <a:pt x="42743" y="10102"/>
                      <a:pt x="40245" y="3718"/>
                    </a:cubicBezTo>
                    <a:cubicBezTo>
                      <a:pt x="39690" y="2608"/>
                      <a:pt x="39135" y="1498"/>
                      <a:pt x="38302" y="665"/>
                    </a:cubicBezTo>
                    <a:cubicBezTo>
                      <a:pt x="37844" y="207"/>
                      <a:pt x="37301" y="1"/>
                      <a:pt x="3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2210600" y="3832375"/>
                <a:ext cx="485750" cy="982550"/>
              </a:xfrm>
              <a:custGeom>
                <a:avLst/>
                <a:gdLst/>
                <a:ahLst/>
                <a:cxnLst/>
                <a:rect l="l" t="t" r="r" b="b"/>
                <a:pathLst>
                  <a:path w="19430" h="39302" extrusionOk="0">
                    <a:moveTo>
                      <a:pt x="6662" y="1"/>
                    </a:moveTo>
                    <a:cubicBezTo>
                      <a:pt x="5829" y="1"/>
                      <a:pt x="4997" y="833"/>
                      <a:pt x="4997" y="1944"/>
                    </a:cubicBezTo>
                    <a:cubicBezTo>
                      <a:pt x="4442" y="8050"/>
                      <a:pt x="3054" y="13878"/>
                      <a:pt x="1389" y="19707"/>
                    </a:cubicBezTo>
                    <a:cubicBezTo>
                      <a:pt x="278" y="22760"/>
                      <a:pt x="1" y="25813"/>
                      <a:pt x="278" y="28866"/>
                    </a:cubicBezTo>
                    <a:cubicBezTo>
                      <a:pt x="278" y="30254"/>
                      <a:pt x="556" y="31641"/>
                      <a:pt x="833" y="33307"/>
                    </a:cubicBezTo>
                    <a:cubicBezTo>
                      <a:pt x="1389" y="35805"/>
                      <a:pt x="3331" y="37747"/>
                      <a:pt x="5829" y="38858"/>
                    </a:cubicBezTo>
                    <a:cubicBezTo>
                      <a:pt x="6909" y="39158"/>
                      <a:pt x="8002" y="39302"/>
                      <a:pt x="9079" y="39302"/>
                    </a:cubicBezTo>
                    <a:cubicBezTo>
                      <a:pt x="12988" y="39302"/>
                      <a:pt x="16699" y="37403"/>
                      <a:pt x="18874" y="34139"/>
                    </a:cubicBezTo>
                    <a:cubicBezTo>
                      <a:pt x="19152" y="33862"/>
                      <a:pt x="19429" y="33307"/>
                      <a:pt x="18874" y="32752"/>
                    </a:cubicBezTo>
                    <a:cubicBezTo>
                      <a:pt x="18597" y="32196"/>
                      <a:pt x="17764" y="31919"/>
                      <a:pt x="17209" y="31919"/>
                    </a:cubicBezTo>
                    <a:cubicBezTo>
                      <a:pt x="15544" y="32474"/>
                      <a:pt x="13878" y="33584"/>
                      <a:pt x="12213" y="34417"/>
                    </a:cubicBezTo>
                    <a:cubicBezTo>
                      <a:pt x="11068" y="34951"/>
                      <a:pt x="10028" y="35213"/>
                      <a:pt x="9104" y="35213"/>
                    </a:cubicBezTo>
                    <a:cubicBezTo>
                      <a:pt x="6670" y="35213"/>
                      <a:pt x="5045" y="33397"/>
                      <a:pt x="4442" y="29976"/>
                    </a:cubicBezTo>
                    <a:cubicBezTo>
                      <a:pt x="4164" y="27478"/>
                      <a:pt x="4442" y="24703"/>
                      <a:pt x="4997" y="22205"/>
                    </a:cubicBezTo>
                    <a:cubicBezTo>
                      <a:pt x="5829" y="18597"/>
                      <a:pt x="6662" y="15266"/>
                      <a:pt x="7772" y="11658"/>
                    </a:cubicBezTo>
                    <a:cubicBezTo>
                      <a:pt x="8605" y="9160"/>
                      <a:pt x="8882" y="6662"/>
                      <a:pt x="8882" y="3886"/>
                    </a:cubicBezTo>
                    <a:cubicBezTo>
                      <a:pt x="8882" y="3331"/>
                      <a:pt x="8605" y="2499"/>
                      <a:pt x="8605" y="1944"/>
                    </a:cubicBezTo>
                    <a:cubicBezTo>
                      <a:pt x="8327" y="833"/>
                      <a:pt x="7772" y="1"/>
                      <a:pt x="6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1093475" y="2930350"/>
                <a:ext cx="416350" cy="432725"/>
              </a:xfrm>
              <a:custGeom>
                <a:avLst/>
                <a:gdLst/>
                <a:ahLst/>
                <a:cxnLst/>
                <a:rect l="l" t="t" r="r" b="b"/>
                <a:pathLst>
                  <a:path w="16654" h="17309" extrusionOk="0">
                    <a:moveTo>
                      <a:pt x="11380" y="0"/>
                    </a:moveTo>
                    <a:cubicBezTo>
                      <a:pt x="7772" y="278"/>
                      <a:pt x="4441" y="2221"/>
                      <a:pt x="2498" y="5551"/>
                    </a:cubicBezTo>
                    <a:cubicBezTo>
                      <a:pt x="0" y="9992"/>
                      <a:pt x="2221" y="15543"/>
                      <a:pt x="7217" y="17208"/>
                    </a:cubicBezTo>
                    <a:cubicBezTo>
                      <a:pt x="7479" y="17274"/>
                      <a:pt x="7756" y="17308"/>
                      <a:pt x="8035" y="17308"/>
                    </a:cubicBezTo>
                    <a:cubicBezTo>
                      <a:pt x="8936" y="17308"/>
                      <a:pt x="9846" y="16946"/>
                      <a:pt x="10270" y="16098"/>
                    </a:cubicBezTo>
                    <a:cubicBezTo>
                      <a:pt x="11102" y="14710"/>
                      <a:pt x="10270" y="13878"/>
                      <a:pt x="9159" y="13323"/>
                    </a:cubicBezTo>
                    <a:cubicBezTo>
                      <a:pt x="8604" y="13045"/>
                      <a:pt x="8327" y="12768"/>
                      <a:pt x="7772" y="12768"/>
                    </a:cubicBezTo>
                    <a:cubicBezTo>
                      <a:pt x="5274" y="11102"/>
                      <a:pt x="5274" y="7217"/>
                      <a:pt x="7772" y="5829"/>
                    </a:cubicBezTo>
                    <a:cubicBezTo>
                      <a:pt x="9715" y="4441"/>
                      <a:pt x="11935" y="3886"/>
                      <a:pt x="13878" y="3886"/>
                    </a:cubicBezTo>
                    <a:cubicBezTo>
                      <a:pt x="15266" y="3886"/>
                      <a:pt x="16653" y="3331"/>
                      <a:pt x="16376" y="1943"/>
                    </a:cubicBezTo>
                    <a:cubicBezTo>
                      <a:pt x="16098" y="833"/>
                      <a:pt x="14988" y="278"/>
                      <a:pt x="14155" y="278"/>
                    </a:cubicBezTo>
                    <a:cubicBezTo>
                      <a:pt x="13323" y="0"/>
                      <a:pt x="12213" y="0"/>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2432650" y="2902600"/>
                <a:ext cx="305325" cy="201250"/>
              </a:xfrm>
              <a:custGeom>
                <a:avLst/>
                <a:gdLst/>
                <a:ahLst/>
                <a:cxnLst/>
                <a:rect l="l" t="t" r="r" b="b"/>
                <a:pathLst>
                  <a:path w="12213" h="8050" extrusionOk="0">
                    <a:moveTo>
                      <a:pt x="10270" y="0"/>
                    </a:moveTo>
                    <a:cubicBezTo>
                      <a:pt x="9992" y="0"/>
                      <a:pt x="9992" y="0"/>
                      <a:pt x="9715" y="278"/>
                    </a:cubicBezTo>
                    <a:cubicBezTo>
                      <a:pt x="7494" y="2498"/>
                      <a:pt x="4441" y="3886"/>
                      <a:pt x="1388" y="4163"/>
                    </a:cubicBezTo>
                    <a:cubicBezTo>
                      <a:pt x="556" y="4163"/>
                      <a:pt x="0" y="4996"/>
                      <a:pt x="278" y="5829"/>
                    </a:cubicBezTo>
                    <a:cubicBezTo>
                      <a:pt x="556" y="6384"/>
                      <a:pt x="833" y="6939"/>
                      <a:pt x="1388" y="7494"/>
                    </a:cubicBezTo>
                    <a:cubicBezTo>
                      <a:pt x="1943" y="8049"/>
                      <a:pt x="2776" y="8049"/>
                      <a:pt x="3609" y="8049"/>
                    </a:cubicBezTo>
                    <a:cubicBezTo>
                      <a:pt x="6662" y="7771"/>
                      <a:pt x="9715" y="6384"/>
                      <a:pt x="11657" y="3886"/>
                    </a:cubicBezTo>
                    <a:cubicBezTo>
                      <a:pt x="11935" y="3053"/>
                      <a:pt x="12213" y="2498"/>
                      <a:pt x="12213" y="1665"/>
                    </a:cubicBezTo>
                    <a:cubicBezTo>
                      <a:pt x="12213" y="1110"/>
                      <a:pt x="11657" y="555"/>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2">
  <p:cSld name="CUSTOM_22">
    <p:bg>
      <p:bgPr>
        <a:blipFill>
          <a:blip r:embed="rId2">
            <a:alphaModFix/>
          </a:blip>
          <a:stretch>
            <a:fillRect/>
          </a:stretch>
        </a:blipFill>
        <a:effectLst/>
      </p:bgPr>
    </p:bg>
    <p:spTree>
      <p:nvGrpSpPr>
        <p:cNvPr id="1" name="Shape 925"/>
        <p:cNvGrpSpPr/>
        <p:nvPr/>
      </p:nvGrpSpPr>
      <p:grpSpPr>
        <a:xfrm>
          <a:off x="0" y="0"/>
          <a:ext cx="0" cy="0"/>
          <a:chOff x="0" y="0"/>
          <a:chExt cx="0" cy="0"/>
        </a:xfrm>
      </p:grpSpPr>
      <p:sp>
        <p:nvSpPr>
          <p:cNvPr id="926" name="Google Shape;926;p32"/>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32"/>
          <p:cNvGrpSpPr/>
          <p:nvPr/>
        </p:nvGrpSpPr>
        <p:grpSpPr>
          <a:xfrm>
            <a:off x="-170695" y="54957"/>
            <a:ext cx="9031113" cy="2060010"/>
            <a:chOff x="-170695" y="54957"/>
            <a:chExt cx="9031113" cy="2060010"/>
          </a:xfrm>
        </p:grpSpPr>
        <p:grpSp>
          <p:nvGrpSpPr>
            <p:cNvPr id="928" name="Google Shape;928;p32"/>
            <p:cNvGrpSpPr/>
            <p:nvPr/>
          </p:nvGrpSpPr>
          <p:grpSpPr>
            <a:xfrm rot="1383171" flipH="1">
              <a:off x="7968162" y="119284"/>
              <a:ext cx="628955" cy="1473070"/>
              <a:chOff x="2672050" y="238125"/>
              <a:chExt cx="2175675" cy="5095625"/>
            </a:xfrm>
          </p:grpSpPr>
          <p:sp>
            <p:nvSpPr>
              <p:cNvPr id="929" name="Google Shape;929;p32"/>
              <p:cNvSpPr/>
              <p:nvPr/>
            </p:nvSpPr>
            <p:spPr>
              <a:xfrm>
                <a:off x="2679200" y="459975"/>
                <a:ext cx="2039700" cy="4662650"/>
              </a:xfrm>
              <a:custGeom>
                <a:avLst/>
                <a:gdLst/>
                <a:ahLst/>
                <a:cxnLst/>
                <a:rect l="l" t="t" r="r" b="b"/>
                <a:pathLst>
                  <a:path w="81588" h="186506" fill="none" extrusionOk="0">
                    <a:moveTo>
                      <a:pt x="17463" y="144"/>
                    </a:moveTo>
                    <a:cubicBezTo>
                      <a:pt x="7444" y="0"/>
                      <a:pt x="1" y="11165"/>
                      <a:pt x="1862" y="20898"/>
                    </a:cubicBezTo>
                    <a:cubicBezTo>
                      <a:pt x="3722" y="30631"/>
                      <a:pt x="12740" y="37931"/>
                      <a:pt x="22330" y="40365"/>
                    </a:cubicBezTo>
                    <a:cubicBezTo>
                      <a:pt x="33781" y="43227"/>
                      <a:pt x="47092" y="40794"/>
                      <a:pt x="56539" y="47808"/>
                    </a:cubicBezTo>
                    <a:cubicBezTo>
                      <a:pt x="64412" y="53819"/>
                      <a:pt x="66988" y="65127"/>
                      <a:pt x="64412" y="74860"/>
                    </a:cubicBezTo>
                    <a:cubicBezTo>
                      <a:pt x="61978" y="84450"/>
                      <a:pt x="55537" y="92609"/>
                      <a:pt x="48380" y="99479"/>
                    </a:cubicBezTo>
                    <a:cubicBezTo>
                      <a:pt x="41224" y="106207"/>
                      <a:pt x="33065" y="112218"/>
                      <a:pt x="26338" y="119518"/>
                    </a:cubicBezTo>
                    <a:cubicBezTo>
                      <a:pt x="19897" y="126246"/>
                      <a:pt x="14601" y="136408"/>
                      <a:pt x="19324" y="144281"/>
                    </a:cubicBezTo>
                    <a:cubicBezTo>
                      <a:pt x="23618" y="151581"/>
                      <a:pt x="33638" y="152583"/>
                      <a:pt x="41939" y="153298"/>
                    </a:cubicBezTo>
                    <a:cubicBezTo>
                      <a:pt x="51529" y="154014"/>
                      <a:pt x="61406" y="155732"/>
                      <a:pt x="69135" y="161457"/>
                    </a:cubicBezTo>
                    <a:cubicBezTo>
                      <a:pt x="76864" y="167039"/>
                      <a:pt x="81588" y="177488"/>
                      <a:pt x="78009" y="186506"/>
                    </a:cubicBezTo>
                  </a:path>
                </a:pathLst>
              </a:custGeom>
              <a:noFill/>
              <a:ln w="178925" cap="flat" cmpd="sng">
                <a:solidFill>
                  <a:srgbClr val="FFD678"/>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3019150" y="388400"/>
                <a:ext cx="1413475" cy="4820100"/>
              </a:xfrm>
              <a:custGeom>
                <a:avLst/>
                <a:gdLst/>
                <a:ahLst/>
                <a:cxnLst/>
                <a:rect l="l" t="t" r="r" b="b"/>
                <a:pathLst>
                  <a:path w="56539" h="192804" fill="none" extrusionOk="0">
                    <a:moveTo>
                      <a:pt x="25908" y="1"/>
                    </a:moveTo>
                    <a:cubicBezTo>
                      <a:pt x="34210" y="9448"/>
                      <a:pt x="34639" y="23475"/>
                      <a:pt x="27339" y="33637"/>
                    </a:cubicBezTo>
                    <a:cubicBezTo>
                      <a:pt x="21185" y="41653"/>
                      <a:pt x="10736" y="45947"/>
                      <a:pt x="5583" y="54678"/>
                    </a:cubicBezTo>
                    <a:cubicBezTo>
                      <a:pt x="1" y="64841"/>
                      <a:pt x="2720" y="77437"/>
                      <a:pt x="12167" y="84307"/>
                    </a:cubicBezTo>
                    <a:cubicBezTo>
                      <a:pt x="22616" y="91464"/>
                      <a:pt x="37931" y="88745"/>
                      <a:pt x="47521" y="97046"/>
                    </a:cubicBezTo>
                    <a:cubicBezTo>
                      <a:pt x="56396" y="104633"/>
                      <a:pt x="56539" y="118517"/>
                      <a:pt x="52245" y="129395"/>
                    </a:cubicBezTo>
                    <a:cubicBezTo>
                      <a:pt x="47951" y="140130"/>
                      <a:pt x="40222" y="149291"/>
                      <a:pt x="34926" y="159596"/>
                    </a:cubicBezTo>
                    <a:cubicBezTo>
                      <a:pt x="29630" y="169902"/>
                      <a:pt x="26910" y="182784"/>
                      <a:pt x="32922" y="192804"/>
                    </a:cubicBezTo>
                  </a:path>
                </a:pathLst>
              </a:custGeom>
              <a:noFill/>
              <a:ln w="178925" cap="flat" cmpd="sng">
                <a:solidFill>
                  <a:srgbClr val="FFD678"/>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2672050" y="238125"/>
                <a:ext cx="2175675" cy="5095625"/>
              </a:xfrm>
              <a:custGeom>
                <a:avLst/>
                <a:gdLst/>
                <a:ahLst/>
                <a:cxnLst/>
                <a:rect l="l" t="t" r="r" b="b"/>
                <a:pathLst>
                  <a:path w="87027" h="203825" extrusionOk="0">
                    <a:moveTo>
                      <a:pt x="37877" y="13864"/>
                    </a:moveTo>
                    <a:cubicBezTo>
                      <a:pt x="38677" y="13864"/>
                      <a:pt x="39472" y="14320"/>
                      <a:pt x="39792" y="15172"/>
                    </a:cubicBezTo>
                    <a:cubicBezTo>
                      <a:pt x="40222" y="15888"/>
                      <a:pt x="40651" y="16747"/>
                      <a:pt x="40937" y="17606"/>
                    </a:cubicBezTo>
                    <a:cubicBezTo>
                      <a:pt x="41939" y="20325"/>
                      <a:pt x="41796" y="20611"/>
                      <a:pt x="39076" y="21327"/>
                    </a:cubicBezTo>
                    <a:cubicBezTo>
                      <a:pt x="32492" y="23331"/>
                      <a:pt x="25765" y="24619"/>
                      <a:pt x="19038" y="26051"/>
                    </a:cubicBezTo>
                    <a:cubicBezTo>
                      <a:pt x="17320" y="26480"/>
                      <a:pt x="15459" y="26909"/>
                      <a:pt x="13742" y="27482"/>
                    </a:cubicBezTo>
                    <a:cubicBezTo>
                      <a:pt x="13029" y="27686"/>
                      <a:pt x="12243" y="28252"/>
                      <a:pt x="11591" y="28252"/>
                    </a:cubicBezTo>
                    <a:cubicBezTo>
                      <a:pt x="11327" y="28252"/>
                      <a:pt x="11085" y="28159"/>
                      <a:pt x="10879" y="27911"/>
                    </a:cubicBezTo>
                    <a:cubicBezTo>
                      <a:pt x="10163" y="27053"/>
                      <a:pt x="10879" y="25764"/>
                      <a:pt x="11022" y="24762"/>
                    </a:cubicBezTo>
                    <a:cubicBezTo>
                      <a:pt x="11165" y="22759"/>
                      <a:pt x="12740" y="21041"/>
                      <a:pt x="14744" y="20755"/>
                    </a:cubicBezTo>
                    <a:cubicBezTo>
                      <a:pt x="17463" y="20039"/>
                      <a:pt x="20183" y="19037"/>
                      <a:pt x="23045" y="18178"/>
                    </a:cubicBezTo>
                    <a:lnTo>
                      <a:pt x="36929" y="14027"/>
                    </a:lnTo>
                    <a:lnTo>
                      <a:pt x="37073" y="14027"/>
                    </a:lnTo>
                    <a:cubicBezTo>
                      <a:pt x="37328" y="13918"/>
                      <a:pt x="37603" y="13864"/>
                      <a:pt x="37877" y="13864"/>
                    </a:cubicBezTo>
                    <a:close/>
                    <a:moveTo>
                      <a:pt x="40039" y="24032"/>
                    </a:moveTo>
                    <a:cubicBezTo>
                      <a:pt x="42300" y="24032"/>
                      <a:pt x="42778" y="24960"/>
                      <a:pt x="42512" y="27625"/>
                    </a:cubicBezTo>
                    <a:cubicBezTo>
                      <a:pt x="42512" y="28341"/>
                      <a:pt x="42082" y="28770"/>
                      <a:pt x="41510" y="29056"/>
                    </a:cubicBezTo>
                    <a:cubicBezTo>
                      <a:pt x="40365" y="29343"/>
                      <a:pt x="39220" y="29772"/>
                      <a:pt x="38074" y="30202"/>
                    </a:cubicBezTo>
                    <a:cubicBezTo>
                      <a:pt x="30775" y="32635"/>
                      <a:pt x="23188" y="34639"/>
                      <a:pt x="15602" y="36213"/>
                    </a:cubicBezTo>
                    <a:cubicBezTo>
                      <a:pt x="15159" y="36302"/>
                      <a:pt x="14747" y="36346"/>
                      <a:pt x="14365" y="36346"/>
                    </a:cubicBezTo>
                    <a:cubicBezTo>
                      <a:pt x="12280" y="36346"/>
                      <a:pt x="11099" y="35032"/>
                      <a:pt x="10736" y="32492"/>
                    </a:cubicBezTo>
                    <a:cubicBezTo>
                      <a:pt x="10879" y="32062"/>
                      <a:pt x="11022" y="31633"/>
                      <a:pt x="11308" y="31347"/>
                    </a:cubicBezTo>
                    <a:cubicBezTo>
                      <a:pt x="12740" y="30488"/>
                      <a:pt x="14314" y="29772"/>
                      <a:pt x="15889" y="29486"/>
                    </a:cubicBezTo>
                    <a:cubicBezTo>
                      <a:pt x="19896" y="28770"/>
                      <a:pt x="23761" y="27911"/>
                      <a:pt x="27626" y="27196"/>
                    </a:cubicBezTo>
                    <a:lnTo>
                      <a:pt x="27626" y="26909"/>
                    </a:lnTo>
                    <a:lnTo>
                      <a:pt x="36357" y="24619"/>
                    </a:lnTo>
                    <a:cubicBezTo>
                      <a:pt x="37359" y="24333"/>
                      <a:pt x="38361" y="24047"/>
                      <a:pt x="39506" y="24047"/>
                    </a:cubicBezTo>
                    <a:cubicBezTo>
                      <a:pt x="39694" y="24037"/>
                      <a:pt x="39871" y="24032"/>
                      <a:pt x="40039" y="24032"/>
                    </a:cubicBezTo>
                    <a:close/>
                    <a:moveTo>
                      <a:pt x="41223" y="31919"/>
                    </a:moveTo>
                    <a:cubicBezTo>
                      <a:pt x="42225" y="32635"/>
                      <a:pt x="41796" y="33494"/>
                      <a:pt x="41653" y="34066"/>
                    </a:cubicBezTo>
                    <a:cubicBezTo>
                      <a:pt x="40651" y="38217"/>
                      <a:pt x="38647" y="42082"/>
                      <a:pt x="35927" y="45374"/>
                    </a:cubicBezTo>
                    <a:cubicBezTo>
                      <a:pt x="35355" y="46090"/>
                      <a:pt x="34353" y="46376"/>
                      <a:pt x="33494" y="46376"/>
                    </a:cubicBezTo>
                    <a:cubicBezTo>
                      <a:pt x="29916" y="46090"/>
                      <a:pt x="19610" y="41939"/>
                      <a:pt x="15745" y="38933"/>
                    </a:cubicBezTo>
                    <a:cubicBezTo>
                      <a:pt x="24334" y="37072"/>
                      <a:pt x="32922" y="34782"/>
                      <a:pt x="41223" y="31919"/>
                    </a:cubicBezTo>
                    <a:close/>
                    <a:moveTo>
                      <a:pt x="35641" y="54535"/>
                    </a:moveTo>
                    <a:cubicBezTo>
                      <a:pt x="39363" y="54821"/>
                      <a:pt x="43084" y="55680"/>
                      <a:pt x="46663" y="57254"/>
                    </a:cubicBezTo>
                    <a:cubicBezTo>
                      <a:pt x="46806" y="57397"/>
                      <a:pt x="46949" y="57540"/>
                      <a:pt x="47092" y="57970"/>
                    </a:cubicBezTo>
                    <a:cubicBezTo>
                      <a:pt x="47092" y="58113"/>
                      <a:pt x="46806" y="58399"/>
                      <a:pt x="46663" y="58685"/>
                    </a:cubicBezTo>
                    <a:cubicBezTo>
                      <a:pt x="46519" y="58685"/>
                      <a:pt x="46376" y="58829"/>
                      <a:pt x="46233" y="58829"/>
                    </a:cubicBezTo>
                    <a:lnTo>
                      <a:pt x="24620" y="64125"/>
                    </a:lnTo>
                    <a:cubicBezTo>
                      <a:pt x="24477" y="64125"/>
                      <a:pt x="24334" y="64125"/>
                      <a:pt x="23761" y="63838"/>
                    </a:cubicBezTo>
                    <a:cubicBezTo>
                      <a:pt x="26624" y="60403"/>
                      <a:pt x="30059" y="57397"/>
                      <a:pt x="33924" y="55107"/>
                    </a:cubicBezTo>
                    <a:cubicBezTo>
                      <a:pt x="34353" y="54678"/>
                      <a:pt x="34926" y="54535"/>
                      <a:pt x="35641" y="54535"/>
                    </a:cubicBezTo>
                    <a:close/>
                    <a:moveTo>
                      <a:pt x="33324" y="49304"/>
                    </a:moveTo>
                    <a:cubicBezTo>
                      <a:pt x="34059" y="49304"/>
                      <a:pt x="34660" y="49723"/>
                      <a:pt x="35355" y="49954"/>
                    </a:cubicBezTo>
                    <a:cubicBezTo>
                      <a:pt x="35861" y="49853"/>
                      <a:pt x="36439" y="49752"/>
                      <a:pt x="36987" y="49752"/>
                    </a:cubicBezTo>
                    <a:cubicBezTo>
                      <a:pt x="37214" y="49752"/>
                      <a:pt x="37435" y="49769"/>
                      <a:pt x="37645" y="49811"/>
                    </a:cubicBezTo>
                    <a:cubicBezTo>
                      <a:pt x="49096" y="51099"/>
                      <a:pt x="59402" y="57684"/>
                      <a:pt x="65556" y="67417"/>
                    </a:cubicBezTo>
                    <a:cubicBezTo>
                      <a:pt x="65700" y="67703"/>
                      <a:pt x="65700" y="67989"/>
                      <a:pt x="65700" y="68562"/>
                    </a:cubicBezTo>
                    <a:cubicBezTo>
                      <a:pt x="64841" y="68419"/>
                      <a:pt x="64411" y="67560"/>
                      <a:pt x="63982" y="66987"/>
                    </a:cubicBezTo>
                    <a:cubicBezTo>
                      <a:pt x="57970" y="59115"/>
                      <a:pt x="49239" y="53962"/>
                      <a:pt x="39363" y="52388"/>
                    </a:cubicBezTo>
                    <a:cubicBezTo>
                      <a:pt x="38074" y="52244"/>
                      <a:pt x="36786" y="51815"/>
                      <a:pt x="35498" y="51386"/>
                    </a:cubicBezTo>
                    <a:cubicBezTo>
                      <a:pt x="35302" y="51410"/>
                      <a:pt x="35109" y="51422"/>
                      <a:pt x="34921" y="51422"/>
                    </a:cubicBezTo>
                    <a:cubicBezTo>
                      <a:pt x="34013" y="51422"/>
                      <a:pt x="33204" y="51144"/>
                      <a:pt x="32492" y="50670"/>
                    </a:cubicBezTo>
                    <a:cubicBezTo>
                      <a:pt x="32206" y="50527"/>
                      <a:pt x="32206" y="50240"/>
                      <a:pt x="32206" y="49954"/>
                    </a:cubicBezTo>
                    <a:cubicBezTo>
                      <a:pt x="32349" y="49668"/>
                      <a:pt x="32492" y="49525"/>
                      <a:pt x="32779" y="49382"/>
                    </a:cubicBezTo>
                    <a:cubicBezTo>
                      <a:pt x="32970" y="49327"/>
                      <a:pt x="33151" y="49304"/>
                      <a:pt x="33324" y="49304"/>
                    </a:cubicBezTo>
                    <a:close/>
                    <a:moveTo>
                      <a:pt x="66845" y="70279"/>
                    </a:moveTo>
                    <a:cubicBezTo>
                      <a:pt x="66988" y="70423"/>
                      <a:pt x="67131" y="70709"/>
                      <a:pt x="67274" y="70995"/>
                    </a:cubicBezTo>
                    <a:lnTo>
                      <a:pt x="67274" y="71711"/>
                    </a:lnTo>
                    <a:cubicBezTo>
                      <a:pt x="67131" y="71568"/>
                      <a:pt x="66988" y="71281"/>
                      <a:pt x="66845" y="70995"/>
                    </a:cubicBezTo>
                    <a:cubicBezTo>
                      <a:pt x="66845" y="70709"/>
                      <a:pt x="66845" y="70423"/>
                      <a:pt x="66845" y="70279"/>
                    </a:cubicBezTo>
                    <a:close/>
                    <a:moveTo>
                      <a:pt x="50794" y="60350"/>
                    </a:moveTo>
                    <a:cubicBezTo>
                      <a:pt x="52674" y="60350"/>
                      <a:pt x="54503" y="61053"/>
                      <a:pt x="55823" y="62264"/>
                    </a:cubicBezTo>
                    <a:cubicBezTo>
                      <a:pt x="57255" y="63409"/>
                      <a:pt x="58543" y="64697"/>
                      <a:pt x="59545" y="66272"/>
                    </a:cubicBezTo>
                    <a:cubicBezTo>
                      <a:pt x="53676" y="68276"/>
                      <a:pt x="47665" y="69850"/>
                      <a:pt x="41510" y="71138"/>
                    </a:cubicBezTo>
                    <a:lnTo>
                      <a:pt x="21185" y="76005"/>
                    </a:lnTo>
                    <a:cubicBezTo>
                      <a:pt x="20040" y="76291"/>
                      <a:pt x="19038" y="76434"/>
                      <a:pt x="18036" y="76577"/>
                    </a:cubicBezTo>
                    <a:cubicBezTo>
                      <a:pt x="17463" y="76577"/>
                      <a:pt x="17034" y="76148"/>
                      <a:pt x="17177" y="75719"/>
                    </a:cubicBezTo>
                    <a:cubicBezTo>
                      <a:pt x="17320" y="73572"/>
                      <a:pt x="18036" y="71568"/>
                      <a:pt x="19324" y="69707"/>
                    </a:cubicBezTo>
                    <a:cubicBezTo>
                      <a:pt x="19896" y="68419"/>
                      <a:pt x="21185" y="68276"/>
                      <a:pt x="22330" y="67989"/>
                    </a:cubicBezTo>
                    <a:cubicBezTo>
                      <a:pt x="26910" y="66701"/>
                      <a:pt x="31347" y="65270"/>
                      <a:pt x="35784" y="63981"/>
                    </a:cubicBezTo>
                    <a:cubicBezTo>
                      <a:pt x="39506" y="62836"/>
                      <a:pt x="43227" y="61978"/>
                      <a:pt x="46949" y="60976"/>
                    </a:cubicBezTo>
                    <a:cubicBezTo>
                      <a:pt x="47665" y="60832"/>
                      <a:pt x="48380" y="60689"/>
                      <a:pt x="49096" y="60546"/>
                    </a:cubicBezTo>
                    <a:cubicBezTo>
                      <a:pt x="49658" y="60414"/>
                      <a:pt x="50228" y="60350"/>
                      <a:pt x="50794" y="60350"/>
                    </a:cubicBezTo>
                    <a:close/>
                    <a:moveTo>
                      <a:pt x="61154" y="69046"/>
                    </a:moveTo>
                    <a:cubicBezTo>
                      <a:pt x="61895" y="69046"/>
                      <a:pt x="62527" y="69457"/>
                      <a:pt x="62980" y="70136"/>
                    </a:cubicBezTo>
                    <a:cubicBezTo>
                      <a:pt x="63552" y="70995"/>
                      <a:pt x="64125" y="71854"/>
                      <a:pt x="64554" y="72856"/>
                    </a:cubicBezTo>
                    <a:cubicBezTo>
                      <a:pt x="65700" y="74860"/>
                      <a:pt x="65556" y="75432"/>
                      <a:pt x="63266" y="75862"/>
                    </a:cubicBezTo>
                    <a:lnTo>
                      <a:pt x="49812" y="78581"/>
                    </a:lnTo>
                    <a:cubicBezTo>
                      <a:pt x="41223" y="80156"/>
                      <a:pt x="33065" y="82875"/>
                      <a:pt x="24477" y="84879"/>
                    </a:cubicBezTo>
                    <a:cubicBezTo>
                      <a:pt x="23618" y="85022"/>
                      <a:pt x="23045" y="85452"/>
                      <a:pt x="21900" y="85452"/>
                    </a:cubicBezTo>
                    <a:cubicBezTo>
                      <a:pt x="21137" y="85452"/>
                      <a:pt x="20246" y="85897"/>
                      <a:pt x="19440" y="85897"/>
                    </a:cubicBezTo>
                    <a:cubicBezTo>
                      <a:pt x="19038" y="85897"/>
                      <a:pt x="18656" y="85786"/>
                      <a:pt x="18322" y="85452"/>
                    </a:cubicBezTo>
                    <a:cubicBezTo>
                      <a:pt x="17177" y="84307"/>
                      <a:pt x="16461" y="82589"/>
                      <a:pt x="16604" y="81015"/>
                    </a:cubicBezTo>
                    <a:cubicBezTo>
                      <a:pt x="16604" y="80013"/>
                      <a:pt x="17320" y="79726"/>
                      <a:pt x="18036" y="79583"/>
                    </a:cubicBezTo>
                    <a:cubicBezTo>
                      <a:pt x="21757" y="78581"/>
                      <a:pt x="25335" y="77436"/>
                      <a:pt x="29057" y="76577"/>
                    </a:cubicBezTo>
                    <a:cubicBezTo>
                      <a:pt x="38647" y="74573"/>
                      <a:pt x="48094" y="72570"/>
                      <a:pt x="57541" y="69850"/>
                    </a:cubicBezTo>
                    <a:cubicBezTo>
                      <a:pt x="58543" y="69564"/>
                      <a:pt x="59545" y="69421"/>
                      <a:pt x="60547" y="69134"/>
                    </a:cubicBezTo>
                    <a:cubicBezTo>
                      <a:pt x="60756" y="69075"/>
                      <a:pt x="60959" y="69046"/>
                      <a:pt x="61154" y="69046"/>
                    </a:cubicBezTo>
                    <a:close/>
                    <a:moveTo>
                      <a:pt x="69278" y="78009"/>
                    </a:moveTo>
                    <a:cubicBezTo>
                      <a:pt x="70423" y="80585"/>
                      <a:pt x="70566" y="83448"/>
                      <a:pt x="69707" y="86167"/>
                    </a:cubicBezTo>
                    <a:cubicBezTo>
                      <a:pt x="69135" y="82875"/>
                      <a:pt x="70280" y="80442"/>
                      <a:pt x="69278" y="78009"/>
                    </a:cubicBezTo>
                    <a:close/>
                    <a:moveTo>
                      <a:pt x="69421" y="87169"/>
                    </a:moveTo>
                    <a:lnTo>
                      <a:pt x="69421" y="87169"/>
                    </a:lnTo>
                    <a:cubicBezTo>
                      <a:pt x="69994" y="88458"/>
                      <a:pt x="69707" y="89889"/>
                      <a:pt x="68705" y="90891"/>
                    </a:cubicBezTo>
                    <a:cubicBezTo>
                      <a:pt x="68705" y="91463"/>
                      <a:pt x="68705" y="91892"/>
                      <a:pt x="67993" y="91893"/>
                    </a:cubicBezTo>
                    <a:lnTo>
                      <a:pt x="67993" y="91893"/>
                    </a:lnTo>
                    <a:cubicBezTo>
                      <a:pt x="68017" y="91372"/>
                      <a:pt x="68181" y="90891"/>
                      <a:pt x="68705" y="90891"/>
                    </a:cubicBezTo>
                    <a:cubicBezTo>
                      <a:pt x="68419" y="89603"/>
                      <a:pt x="68705" y="88314"/>
                      <a:pt x="69421" y="87169"/>
                    </a:cubicBezTo>
                    <a:close/>
                    <a:moveTo>
                      <a:pt x="65205" y="77990"/>
                    </a:moveTo>
                    <a:cubicBezTo>
                      <a:pt x="65962" y="77990"/>
                      <a:pt x="66558" y="78644"/>
                      <a:pt x="66558" y="79297"/>
                    </a:cubicBezTo>
                    <a:cubicBezTo>
                      <a:pt x="66701" y="79583"/>
                      <a:pt x="66701" y="79869"/>
                      <a:pt x="66701" y="80299"/>
                    </a:cubicBezTo>
                    <a:cubicBezTo>
                      <a:pt x="67274" y="85452"/>
                      <a:pt x="66415" y="84736"/>
                      <a:pt x="62837" y="85595"/>
                    </a:cubicBezTo>
                    <a:cubicBezTo>
                      <a:pt x="55108" y="87169"/>
                      <a:pt x="47378" y="89173"/>
                      <a:pt x="39649" y="90748"/>
                    </a:cubicBezTo>
                    <a:cubicBezTo>
                      <a:pt x="36071" y="91607"/>
                      <a:pt x="32492" y="92036"/>
                      <a:pt x="28914" y="92895"/>
                    </a:cubicBezTo>
                    <a:cubicBezTo>
                      <a:pt x="28484" y="93024"/>
                      <a:pt x="28042" y="93088"/>
                      <a:pt x="27599" y="93088"/>
                    </a:cubicBezTo>
                    <a:cubicBezTo>
                      <a:pt x="26564" y="93088"/>
                      <a:pt x="25522" y="92737"/>
                      <a:pt x="24620" y="92036"/>
                    </a:cubicBezTo>
                    <a:cubicBezTo>
                      <a:pt x="24334" y="91750"/>
                      <a:pt x="23904" y="91607"/>
                      <a:pt x="23618" y="91320"/>
                    </a:cubicBezTo>
                    <a:cubicBezTo>
                      <a:pt x="22759" y="90605"/>
                      <a:pt x="21471" y="90318"/>
                      <a:pt x="21614" y="88887"/>
                    </a:cubicBezTo>
                    <a:cubicBezTo>
                      <a:pt x="21757" y="87599"/>
                      <a:pt x="23188" y="87742"/>
                      <a:pt x="24190" y="87599"/>
                    </a:cubicBezTo>
                    <a:cubicBezTo>
                      <a:pt x="32206" y="85309"/>
                      <a:pt x="40365" y="83162"/>
                      <a:pt x="48094" y="81730"/>
                    </a:cubicBezTo>
                    <a:lnTo>
                      <a:pt x="61835" y="78581"/>
                    </a:lnTo>
                    <a:cubicBezTo>
                      <a:pt x="62837" y="78295"/>
                      <a:pt x="63982" y="78152"/>
                      <a:pt x="64984" y="78009"/>
                    </a:cubicBezTo>
                    <a:cubicBezTo>
                      <a:pt x="65059" y="77996"/>
                      <a:pt x="65132" y="77990"/>
                      <a:pt x="65205" y="77990"/>
                    </a:cubicBezTo>
                    <a:close/>
                    <a:moveTo>
                      <a:pt x="67993" y="91898"/>
                    </a:moveTo>
                    <a:lnTo>
                      <a:pt x="67993" y="91898"/>
                    </a:lnTo>
                    <a:cubicBezTo>
                      <a:pt x="68411" y="92602"/>
                      <a:pt x="68140" y="93580"/>
                      <a:pt x="67451" y="93883"/>
                    </a:cubicBezTo>
                    <a:lnTo>
                      <a:pt x="67451" y="93883"/>
                    </a:lnTo>
                    <a:cubicBezTo>
                      <a:pt x="67031" y="93185"/>
                      <a:pt x="67325" y="92302"/>
                      <a:pt x="67990" y="92036"/>
                    </a:cubicBezTo>
                    <a:cubicBezTo>
                      <a:pt x="67990" y="91990"/>
                      <a:pt x="67991" y="91944"/>
                      <a:pt x="67993" y="91898"/>
                    </a:cubicBezTo>
                    <a:close/>
                    <a:moveTo>
                      <a:pt x="64644" y="88116"/>
                    </a:moveTo>
                    <a:cubicBezTo>
                      <a:pt x="65687" y="88116"/>
                      <a:pt x="66054" y="88894"/>
                      <a:pt x="65556" y="89889"/>
                    </a:cubicBezTo>
                    <a:cubicBezTo>
                      <a:pt x="64984" y="91177"/>
                      <a:pt x="64554" y="92465"/>
                      <a:pt x="62980" y="92895"/>
                    </a:cubicBezTo>
                    <a:cubicBezTo>
                      <a:pt x="56109" y="94469"/>
                      <a:pt x="49382" y="96044"/>
                      <a:pt x="42512" y="97761"/>
                    </a:cubicBezTo>
                    <a:cubicBezTo>
                      <a:pt x="41528" y="98053"/>
                      <a:pt x="40581" y="98177"/>
                      <a:pt x="39661" y="98177"/>
                    </a:cubicBezTo>
                    <a:cubicBezTo>
                      <a:pt x="36970" y="98177"/>
                      <a:pt x="34517" y="97111"/>
                      <a:pt x="32063" y="96044"/>
                    </a:cubicBezTo>
                    <a:cubicBezTo>
                      <a:pt x="31920" y="95901"/>
                      <a:pt x="31777" y="95614"/>
                      <a:pt x="31777" y="95328"/>
                    </a:cubicBezTo>
                    <a:cubicBezTo>
                      <a:pt x="31777" y="95185"/>
                      <a:pt x="31920" y="95042"/>
                      <a:pt x="32063" y="94899"/>
                    </a:cubicBezTo>
                    <a:cubicBezTo>
                      <a:pt x="32779" y="94756"/>
                      <a:pt x="33494" y="94469"/>
                      <a:pt x="34210" y="94326"/>
                    </a:cubicBezTo>
                    <a:lnTo>
                      <a:pt x="48523" y="91607"/>
                    </a:lnTo>
                    <a:lnTo>
                      <a:pt x="48523" y="91320"/>
                    </a:lnTo>
                    <a:cubicBezTo>
                      <a:pt x="53819" y="90175"/>
                      <a:pt x="58972" y="89030"/>
                      <a:pt x="64125" y="88171"/>
                    </a:cubicBezTo>
                    <a:cubicBezTo>
                      <a:pt x="64313" y="88134"/>
                      <a:pt x="64487" y="88116"/>
                      <a:pt x="64644" y="88116"/>
                    </a:cubicBezTo>
                    <a:close/>
                    <a:moveTo>
                      <a:pt x="61119" y="96330"/>
                    </a:moveTo>
                    <a:cubicBezTo>
                      <a:pt x="60117" y="97475"/>
                      <a:pt x="59545" y="98048"/>
                      <a:pt x="58972" y="98477"/>
                    </a:cubicBezTo>
                    <a:cubicBezTo>
                      <a:pt x="55880" y="101081"/>
                      <a:pt x="54916" y="102343"/>
                      <a:pt x="53187" y="102343"/>
                    </a:cubicBezTo>
                    <a:cubicBezTo>
                      <a:pt x="51875" y="102343"/>
                      <a:pt x="50122" y="101615"/>
                      <a:pt x="46663" y="100195"/>
                    </a:cubicBezTo>
                    <a:cubicBezTo>
                      <a:pt x="48666" y="98763"/>
                      <a:pt x="53962" y="97189"/>
                      <a:pt x="61119" y="96330"/>
                    </a:cubicBezTo>
                    <a:close/>
                    <a:moveTo>
                      <a:pt x="29343" y="53103"/>
                    </a:moveTo>
                    <a:lnTo>
                      <a:pt x="29343" y="53246"/>
                    </a:lnTo>
                    <a:cubicBezTo>
                      <a:pt x="29630" y="53389"/>
                      <a:pt x="29916" y="53533"/>
                      <a:pt x="30059" y="53819"/>
                    </a:cubicBezTo>
                    <a:cubicBezTo>
                      <a:pt x="30059" y="54105"/>
                      <a:pt x="30059" y="54391"/>
                      <a:pt x="29916" y="54535"/>
                    </a:cubicBezTo>
                    <a:cubicBezTo>
                      <a:pt x="28771" y="55393"/>
                      <a:pt x="27769" y="56395"/>
                      <a:pt x="26767" y="57254"/>
                    </a:cubicBezTo>
                    <a:cubicBezTo>
                      <a:pt x="23188" y="60117"/>
                      <a:pt x="20183" y="63552"/>
                      <a:pt x="17606" y="67417"/>
                    </a:cubicBezTo>
                    <a:cubicBezTo>
                      <a:pt x="16032" y="69993"/>
                      <a:pt x="14744" y="72856"/>
                      <a:pt x="14171" y="75862"/>
                    </a:cubicBezTo>
                    <a:cubicBezTo>
                      <a:pt x="13312" y="80156"/>
                      <a:pt x="14314" y="84736"/>
                      <a:pt x="16891" y="88314"/>
                    </a:cubicBezTo>
                    <a:cubicBezTo>
                      <a:pt x="19610" y="91750"/>
                      <a:pt x="22902" y="94469"/>
                      <a:pt x="26767" y="96473"/>
                    </a:cubicBezTo>
                    <a:cubicBezTo>
                      <a:pt x="30775" y="98477"/>
                      <a:pt x="35069" y="100195"/>
                      <a:pt x="39506" y="101340"/>
                    </a:cubicBezTo>
                    <a:cubicBezTo>
                      <a:pt x="42798" y="102199"/>
                      <a:pt x="46233" y="103201"/>
                      <a:pt x="49525" y="104202"/>
                    </a:cubicBezTo>
                    <a:cubicBezTo>
                      <a:pt x="50098" y="104202"/>
                      <a:pt x="50241" y="104775"/>
                      <a:pt x="50098" y="105204"/>
                    </a:cubicBezTo>
                    <a:cubicBezTo>
                      <a:pt x="49955" y="105491"/>
                      <a:pt x="49668" y="105634"/>
                      <a:pt x="49382" y="105634"/>
                    </a:cubicBezTo>
                    <a:cubicBezTo>
                      <a:pt x="44802" y="104632"/>
                      <a:pt x="40078" y="103773"/>
                      <a:pt x="35498" y="102628"/>
                    </a:cubicBezTo>
                    <a:cubicBezTo>
                      <a:pt x="28771" y="100767"/>
                      <a:pt x="22330" y="97618"/>
                      <a:pt x="16891" y="93181"/>
                    </a:cubicBezTo>
                    <a:cubicBezTo>
                      <a:pt x="14600" y="91607"/>
                      <a:pt x="12883" y="89460"/>
                      <a:pt x="11595" y="87026"/>
                    </a:cubicBezTo>
                    <a:cubicBezTo>
                      <a:pt x="9161" y="83018"/>
                      <a:pt x="8732" y="78152"/>
                      <a:pt x="10449" y="73858"/>
                    </a:cubicBezTo>
                    <a:cubicBezTo>
                      <a:pt x="10593" y="73142"/>
                      <a:pt x="10879" y="72426"/>
                      <a:pt x="11308" y="71711"/>
                    </a:cubicBezTo>
                    <a:cubicBezTo>
                      <a:pt x="15173" y="64411"/>
                      <a:pt x="20755" y="58256"/>
                      <a:pt x="27626" y="53676"/>
                    </a:cubicBezTo>
                    <a:cubicBezTo>
                      <a:pt x="28198" y="53246"/>
                      <a:pt x="28771" y="53103"/>
                      <a:pt x="29343" y="53103"/>
                    </a:cubicBezTo>
                    <a:close/>
                    <a:moveTo>
                      <a:pt x="60046" y="107244"/>
                    </a:moveTo>
                    <a:cubicBezTo>
                      <a:pt x="60260" y="107244"/>
                      <a:pt x="60475" y="107280"/>
                      <a:pt x="60690" y="107351"/>
                    </a:cubicBezTo>
                    <a:cubicBezTo>
                      <a:pt x="62837" y="109355"/>
                      <a:pt x="64411" y="111789"/>
                      <a:pt x="65270" y="114508"/>
                    </a:cubicBezTo>
                    <a:cubicBezTo>
                      <a:pt x="63266" y="112504"/>
                      <a:pt x="61262" y="110500"/>
                      <a:pt x="59258" y="108497"/>
                    </a:cubicBezTo>
                    <a:cubicBezTo>
                      <a:pt x="58972" y="108210"/>
                      <a:pt x="58972" y="107638"/>
                      <a:pt x="59402" y="107351"/>
                    </a:cubicBezTo>
                    <a:cubicBezTo>
                      <a:pt x="59616" y="107280"/>
                      <a:pt x="59831" y="107244"/>
                      <a:pt x="60046" y="107244"/>
                    </a:cubicBezTo>
                    <a:close/>
                    <a:moveTo>
                      <a:pt x="56323" y="110083"/>
                    </a:moveTo>
                    <a:cubicBezTo>
                      <a:pt x="56960" y="110083"/>
                      <a:pt x="57546" y="110516"/>
                      <a:pt x="58543" y="111359"/>
                    </a:cubicBezTo>
                    <a:lnTo>
                      <a:pt x="59688" y="112361"/>
                    </a:lnTo>
                    <a:cubicBezTo>
                      <a:pt x="61405" y="114079"/>
                      <a:pt x="61405" y="114508"/>
                      <a:pt x="59115" y="115367"/>
                    </a:cubicBezTo>
                    <a:cubicBezTo>
                      <a:pt x="53962" y="116941"/>
                      <a:pt x="48810" y="118230"/>
                      <a:pt x="43657" y="119375"/>
                    </a:cubicBezTo>
                    <a:lnTo>
                      <a:pt x="42369" y="119375"/>
                    </a:lnTo>
                    <a:cubicBezTo>
                      <a:pt x="42512" y="118087"/>
                      <a:pt x="43514" y="117800"/>
                      <a:pt x="44229" y="117371"/>
                    </a:cubicBezTo>
                    <a:cubicBezTo>
                      <a:pt x="47521" y="115224"/>
                      <a:pt x="50957" y="113077"/>
                      <a:pt x="54249" y="111073"/>
                    </a:cubicBezTo>
                    <a:cubicBezTo>
                      <a:pt x="55179" y="110408"/>
                      <a:pt x="55770" y="110083"/>
                      <a:pt x="56323" y="110083"/>
                    </a:cubicBezTo>
                    <a:close/>
                    <a:moveTo>
                      <a:pt x="62121" y="117371"/>
                    </a:moveTo>
                    <a:cubicBezTo>
                      <a:pt x="63839" y="117371"/>
                      <a:pt x="65270" y="118802"/>
                      <a:pt x="65127" y="120663"/>
                    </a:cubicBezTo>
                    <a:cubicBezTo>
                      <a:pt x="65127" y="120806"/>
                      <a:pt x="64841" y="121092"/>
                      <a:pt x="64698" y="121236"/>
                    </a:cubicBezTo>
                    <a:cubicBezTo>
                      <a:pt x="64125" y="121522"/>
                      <a:pt x="63552" y="121665"/>
                      <a:pt x="62837" y="121808"/>
                    </a:cubicBezTo>
                    <a:cubicBezTo>
                      <a:pt x="55537" y="123096"/>
                      <a:pt x="48380" y="125386"/>
                      <a:pt x="41223" y="127247"/>
                    </a:cubicBezTo>
                    <a:cubicBezTo>
                      <a:pt x="37216" y="128535"/>
                      <a:pt x="33065" y="129537"/>
                      <a:pt x="28914" y="130396"/>
                    </a:cubicBezTo>
                    <a:lnTo>
                      <a:pt x="28771" y="130396"/>
                    </a:lnTo>
                    <a:cubicBezTo>
                      <a:pt x="30918" y="127104"/>
                      <a:pt x="32779" y="124814"/>
                      <a:pt x="36214" y="124098"/>
                    </a:cubicBezTo>
                    <a:cubicBezTo>
                      <a:pt x="37788" y="123669"/>
                      <a:pt x="39363" y="123096"/>
                      <a:pt x="40937" y="122667"/>
                    </a:cubicBezTo>
                    <a:cubicBezTo>
                      <a:pt x="46519" y="121379"/>
                      <a:pt x="52245" y="120234"/>
                      <a:pt x="57684" y="118373"/>
                    </a:cubicBezTo>
                    <a:cubicBezTo>
                      <a:pt x="59115" y="117943"/>
                      <a:pt x="60690" y="117657"/>
                      <a:pt x="62121" y="117371"/>
                    </a:cubicBezTo>
                    <a:close/>
                    <a:moveTo>
                      <a:pt x="64586" y="124300"/>
                    </a:moveTo>
                    <a:cubicBezTo>
                      <a:pt x="65484" y="124300"/>
                      <a:pt x="65899" y="124780"/>
                      <a:pt x="66129" y="125816"/>
                    </a:cubicBezTo>
                    <a:cubicBezTo>
                      <a:pt x="66558" y="127820"/>
                      <a:pt x="66415" y="128679"/>
                      <a:pt x="64984" y="129108"/>
                    </a:cubicBezTo>
                    <a:cubicBezTo>
                      <a:pt x="62837" y="129824"/>
                      <a:pt x="60547" y="130396"/>
                      <a:pt x="58400" y="130969"/>
                    </a:cubicBezTo>
                    <a:cubicBezTo>
                      <a:pt x="49239" y="133116"/>
                      <a:pt x="40078" y="135263"/>
                      <a:pt x="30918" y="137553"/>
                    </a:cubicBezTo>
                    <a:cubicBezTo>
                      <a:pt x="28771" y="138126"/>
                      <a:pt x="26767" y="138841"/>
                      <a:pt x="24190" y="139557"/>
                    </a:cubicBezTo>
                    <a:lnTo>
                      <a:pt x="24763" y="137124"/>
                    </a:lnTo>
                    <a:cubicBezTo>
                      <a:pt x="25049" y="134833"/>
                      <a:pt x="27053" y="133116"/>
                      <a:pt x="29343" y="132973"/>
                    </a:cubicBezTo>
                    <a:cubicBezTo>
                      <a:pt x="35069" y="131828"/>
                      <a:pt x="40794" y="129967"/>
                      <a:pt x="46519" y="128392"/>
                    </a:cubicBezTo>
                    <a:cubicBezTo>
                      <a:pt x="52245" y="126675"/>
                      <a:pt x="57970" y="125530"/>
                      <a:pt x="63839" y="124385"/>
                    </a:cubicBezTo>
                    <a:cubicBezTo>
                      <a:pt x="64120" y="124328"/>
                      <a:pt x="64367" y="124300"/>
                      <a:pt x="64586" y="124300"/>
                    </a:cubicBezTo>
                    <a:close/>
                    <a:moveTo>
                      <a:pt x="66415" y="115940"/>
                    </a:moveTo>
                    <a:lnTo>
                      <a:pt x="66415" y="115940"/>
                    </a:lnTo>
                    <a:cubicBezTo>
                      <a:pt x="71854" y="123526"/>
                      <a:pt x="71425" y="137553"/>
                      <a:pt x="67131" y="144423"/>
                    </a:cubicBezTo>
                    <a:cubicBezTo>
                      <a:pt x="66988" y="142706"/>
                      <a:pt x="67274" y="140988"/>
                      <a:pt x="67847" y="139414"/>
                    </a:cubicBezTo>
                    <a:cubicBezTo>
                      <a:pt x="69135" y="133831"/>
                      <a:pt x="69278" y="127963"/>
                      <a:pt x="68419" y="122238"/>
                    </a:cubicBezTo>
                    <a:cubicBezTo>
                      <a:pt x="67990" y="120234"/>
                      <a:pt x="66701" y="118373"/>
                      <a:pt x="66415" y="115940"/>
                    </a:cubicBezTo>
                    <a:close/>
                    <a:moveTo>
                      <a:pt x="64658" y="132033"/>
                    </a:moveTo>
                    <a:cubicBezTo>
                      <a:pt x="65699" y="132033"/>
                      <a:pt x="65986" y="132598"/>
                      <a:pt x="65986" y="134118"/>
                    </a:cubicBezTo>
                    <a:cubicBezTo>
                      <a:pt x="65986" y="136122"/>
                      <a:pt x="65700" y="136694"/>
                      <a:pt x="63982" y="137124"/>
                    </a:cubicBezTo>
                    <a:cubicBezTo>
                      <a:pt x="52531" y="140129"/>
                      <a:pt x="41510" y="143994"/>
                      <a:pt x="29916" y="146284"/>
                    </a:cubicBezTo>
                    <a:lnTo>
                      <a:pt x="29057" y="146427"/>
                    </a:lnTo>
                    <a:cubicBezTo>
                      <a:pt x="27936" y="146659"/>
                      <a:pt x="27107" y="146808"/>
                      <a:pt x="26480" y="146808"/>
                    </a:cubicBezTo>
                    <a:cubicBezTo>
                      <a:pt x="24787" y="146808"/>
                      <a:pt x="24570" y="145724"/>
                      <a:pt x="24047" y="142276"/>
                    </a:cubicBezTo>
                    <a:cubicBezTo>
                      <a:pt x="24620" y="142133"/>
                      <a:pt x="25192" y="141847"/>
                      <a:pt x="25765" y="141704"/>
                    </a:cubicBezTo>
                    <a:lnTo>
                      <a:pt x="51959" y="135120"/>
                    </a:lnTo>
                    <a:cubicBezTo>
                      <a:pt x="55966" y="134261"/>
                      <a:pt x="59831" y="133116"/>
                      <a:pt x="63839" y="132114"/>
                    </a:cubicBezTo>
                    <a:cubicBezTo>
                      <a:pt x="64153" y="132061"/>
                      <a:pt x="64425" y="132033"/>
                      <a:pt x="64658" y="132033"/>
                    </a:cubicBezTo>
                    <a:close/>
                    <a:moveTo>
                      <a:pt x="64698" y="139700"/>
                    </a:moveTo>
                    <a:lnTo>
                      <a:pt x="64698" y="139843"/>
                    </a:lnTo>
                    <a:cubicBezTo>
                      <a:pt x="65127" y="140988"/>
                      <a:pt x="64554" y="141847"/>
                      <a:pt x="64268" y="142706"/>
                    </a:cubicBezTo>
                    <a:cubicBezTo>
                      <a:pt x="63982" y="143708"/>
                      <a:pt x="63266" y="144280"/>
                      <a:pt x="62407" y="144567"/>
                    </a:cubicBezTo>
                    <a:cubicBezTo>
                      <a:pt x="57398" y="145998"/>
                      <a:pt x="52245" y="147572"/>
                      <a:pt x="47092" y="149147"/>
                    </a:cubicBezTo>
                    <a:cubicBezTo>
                      <a:pt x="43657" y="150149"/>
                      <a:pt x="40078" y="151008"/>
                      <a:pt x="36643" y="152296"/>
                    </a:cubicBezTo>
                    <a:cubicBezTo>
                      <a:pt x="35860" y="152557"/>
                      <a:pt x="35126" y="152672"/>
                      <a:pt x="34425" y="152672"/>
                    </a:cubicBezTo>
                    <a:cubicBezTo>
                      <a:pt x="32435" y="152672"/>
                      <a:pt x="30713" y="151743"/>
                      <a:pt x="28914" y="150578"/>
                    </a:cubicBezTo>
                    <a:cubicBezTo>
                      <a:pt x="28771" y="150435"/>
                      <a:pt x="28628" y="150149"/>
                      <a:pt x="28628" y="149863"/>
                    </a:cubicBezTo>
                    <a:cubicBezTo>
                      <a:pt x="28484" y="149147"/>
                      <a:pt x="29057" y="149004"/>
                      <a:pt x="29343" y="149004"/>
                    </a:cubicBezTo>
                    <a:cubicBezTo>
                      <a:pt x="33637" y="148002"/>
                      <a:pt x="38074" y="147000"/>
                      <a:pt x="42225" y="145855"/>
                    </a:cubicBezTo>
                    <a:cubicBezTo>
                      <a:pt x="49239" y="143851"/>
                      <a:pt x="56396" y="141847"/>
                      <a:pt x="63266" y="139700"/>
                    </a:cubicBezTo>
                    <a:close/>
                    <a:moveTo>
                      <a:pt x="61549" y="147716"/>
                    </a:moveTo>
                    <a:lnTo>
                      <a:pt x="61549" y="147716"/>
                    </a:lnTo>
                    <a:cubicBezTo>
                      <a:pt x="62264" y="148431"/>
                      <a:pt x="61835" y="149147"/>
                      <a:pt x="61405" y="149719"/>
                    </a:cubicBezTo>
                    <a:cubicBezTo>
                      <a:pt x="59974" y="152296"/>
                      <a:pt x="58400" y="154729"/>
                      <a:pt x="56825" y="157306"/>
                    </a:cubicBezTo>
                    <a:lnTo>
                      <a:pt x="41223" y="154443"/>
                    </a:lnTo>
                    <a:cubicBezTo>
                      <a:pt x="41223" y="154014"/>
                      <a:pt x="41080" y="153870"/>
                      <a:pt x="41223" y="153727"/>
                    </a:cubicBezTo>
                    <a:cubicBezTo>
                      <a:pt x="41223" y="153441"/>
                      <a:pt x="41510" y="153441"/>
                      <a:pt x="41510" y="153441"/>
                    </a:cubicBezTo>
                    <a:lnTo>
                      <a:pt x="61549" y="147716"/>
                    </a:lnTo>
                    <a:close/>
                    <a:moveTo>
                      <a:pt x="67281" y="94012"/>
                    </a:moveTo>
                    <a:cubicBezTo>
                      <a:pt x="67321" y="94012"/>
                      <a:pt x="67362" y="94014"/>
                      <a:pt x="67403" y="94017"/>
                    </a:cubicBezTo>
                    <a:lnTo>
                      <a:pt x="67403" y="94017"/>
                    </a:lnTo>
                    <a:cubicBezTo>
                      <a:pt x="67076" y="96663"/>
                      <a:pt x="65245" y="98216"/>
                      <a:pt x="63552" y="99908"/>
                    </a:cubicBezTo>
                    <a:cubicBezTo>
                      <a:pt x="59115" y="104489"/>
                      <a:pt x="53962" y="108353"/>
                      <a:pt x="48523" y="111789"/>
                    </a:cubicBezTo>
                    <a:cubicBezTo>
                      <a:pt x="44372" y="114222"/>
                      <a:pt x="40365" y="116941"/>
                      <a:pt x="36214" y="119661"/>
                    </a:cubicBezTo>
                    <a:cubicBezTo>
                      <a:pt x="31920" y="122524"/>
                      <a:pt x="28198" y="126102"/>
                      <a:pt x="25335" y="130396"/>
                    </a:cubicBezTo>
                    <a:cubicBezTo>
                      <a:pt x="23761" y="132686"/>
                      <a:pt x="22616" y="135120"/>
                      <a:pt x="21900" y="137839"/>
                    </a:cubicBezTo>
                    <a:cubicBezTo>
                      <a:pt x="20183" y="143422"/>
                      <a:pt x="22330" y="149433"/>
                      <a:pt x="27339" y="152582"/>
                    </a:cubicBezTo>
                    <a:cubicBezTo>
                      <a:pt x="29200" y="154014"/>
                      <a:pt x="31490" y="155015"/>
                      <a:pt x="33924" y="155731"/>
                    </a:cubicBezTo>
                    <a:cubicBezTo>
                      <a:pt x="38504" y="156876"/>
                      <a:pt x="43370" y="157592"/>
                      <a:pt x="48237" y="158308"/>
                    </a:cubicBezTo>
                    <a:cubicBezTo>
                      <a:pt x="53676" y="159023"/>
                      <a:pt x="59115" y="160598"/>
                      <a:pt x="64268" y="162888"/>
                    </a:cubicBezTo>
                    <a:cubicBezTo>
                      <a:pt x="66272" y="163747"/>
                      <a:pt x="68133" y="164749"/>
                      <a:pt x="69850" y="165751"/>
                    </a:cubicBezTo>
                    <a:cubicBezTo>
                      <a:pt x="70675" y="166163"/>
                      <a:pt x="71368" y="166839"/>
                      <a:pt x="71675" y="167653"/>
                    </a:cubicBezTo>
                    <a:lnTo>
                      <a:pt x="71675" y="167653"/>
                    </a:lnTo>
                    <a:cubicBezTo>
                      <a:pt x="71577" y="167670"/>
                      <a:pt x="71482" y="167678"/>
                      <a:pt x="71390" y="167678"/>
                    </a:cubicBezTo>
                    <a:cubicBezTo>
                      <a:pt x="70618" y="167678"/>
                      <a:pt x="69998" y="167136"/>
                      <a:pt x="69278" y="166896"/>
                    </a:cubicBezTo>
                    <a:cubicBezTo>
                      <a:pt x="66129" y="165035"/>
                      <a:pt x="62551" y="164033"/>
                      <a:pt x="58829" y="163890"/>
                    </a:cubicBezTo>
                    <a:cubicBezTo>
                      <a:pt x="55108" y="163604"/>
                      <a:pt x="51243" y="163460"/>
                      <a:pt x="47521" y="163174"/>
                    </a:cubicBezTo>
                    <a:cubicBezTo>
                      <a:pt x="43084" y="162745"/>
                      <a:pt x="38647" y="162029"/>
                      <a:pt x="34496" y="160884"/>
                    </a:cubicBezTo>
                    <a:cubicBezTo>
                      <a:pt x="31347" y="160025"/>
                      <a:pt x="28484" y="158737"/>
                      <a:pt x="25622" y="157019"/>
                    </a:cubicBezTo>
                    <a:cubicBezTo>
                      <a:pt x="20612" y="154300"/>
                      <a:pt x="17606" y="148718"/>
                      <a:pt x="18036" y="142992"/>
                    </a:cubicBezTo>
                    <a:cubicBezTo>
                      <a:pt x="18036" y="136551"/>
                      <a:pt x="20612" y="130396"/>
                      <a:pt x="25192" y="125673"/>
                    </a:cubicBezTo>
                    <a:cubicBezTo>
                      <a:pt x="30202" y="120663"/>
                      <a:pt x="35927" y="116369"/>
                      <a:pt x="42225" y="112934"/>
                    </a:cubicBezTo>
                    <a:cubicBezTo>
                      <a:pt x="45947" y="110930"/>
                      <a:pt x="49668" y="108783"/>
                      <a:pt x="53247" y="106349"/>
                    </a:cubicBezTo>
                    <a:cubicBezTo>
                      <a:pt x="58113" y="103201"/>
                      <a:pt x="62407" y="99336"/>
                      <a:pt x="65986" y="94756"/>
                    </a:cubicBezTo>
                    <a:cubicBezTo>
                      <a:pt x="66234" y="94384"/>
                      <a:pt x="66696" y="94012"/>
                      <a:pt x="67281" y="94012"/>
                    </a:cubicBezTo>
                    <a:close/>
                    <a:moveTo>
                      <a:pt x="71941" y="167718"/>
                    </a:moveTo>
                    <a:cubicBezTo>
                      <a:pt x="72297" y="167718"/>
                      <a:pt x="72666" y="167963"/>
                      <a:pt x="72709" y="168386"/>
                    </a:cubicBezTo>
                    <a:lnTo>
                      <a:pt x="72709" y="168386"/>
                    </a:lnTo>
                    <a:cubicBezTo>
                      <a:pt x="72637" y="168408"/>
                      <a:pt x="72569" y="168418"/>
                      <a:pt x="72503" y="168418"/>
                    </a:cubicBezTo>
                    <a:cubicBezTo>
                      <a:pt x="72149" y="168418"/>
                      <a:pt x="71899" y="168116"/>
                      <a:pt x="71860" y="167722"/>
                    </a:cubicBezTo>
                    <a:lnTo>
                      <a:pt x="71860" y="167722"/>
                    </a:lnTo>
                    <a:cubicBezTo>
                      <a:pt x="71887" y="167719"/>
                      <a:pt x="71914" y="167718"/>
                      <a:pt x="71941" y="167718"/>
                    </a:cubicBezTo>
                    <a:close/>
                    <a:moveTo>
                      <a:pt x="47235" y="168184"/>
                    </a:moveTo>
                    <a:lnTo>
                      <a:pt x="47521" y="168327"/>
                    </a:lnTo>
                    <a:cubicBezTo>
                      <a:pt x="47378" y="168470"/>
                      <a:pt x="47235" y="168613"/>
                      <a:pt x="47092" y="168756"/>
                    </a:cubicBezTo>
                    <a:cubicBezTo>
                      <a:pt x="46949" y="168756"/>
                      <a:pt x="46806" y="168613"/>
                      <a:pt x="46806" y="168613"/>
                    </a:cubicBezTo>
                    <a:lnTo>
                      <a:pt x="47235" y="168184"/>
                    </a:lnTo>
                    <a:close/>
                    <a:moveTo>
                      <a:pt x="72858" y="168528"/>
                    </a:moveTo>
                    <a:lnTo>
                      <a:pt x="73429" y="168756"/>
                    </a:lnTo>
                    <a:cubicBezTo>
                      <a:pt x="73257" y="168929"/>
                      <a:pt x="73136" y="168997"/>
                      <a:pt x="73052" y="168997"/>
                    </a:cubicBezTo>
                    <a:cubicBezTo>
                      <a:pt x="72899" y="168997"/>
                      <a:pt x="72866" y="168771"/>
                      <a:pt x="72858" y="168528"/>
                    </a:cubicBezTo>
                    <a:close/>
                    <a:moveTo>
                      <a:pt x="53753" y="166143"/>
                    </a:moveTo>
                    <a:cubicBezTo>
                      <a:pt x="54100" y="166143"/>
                      <a:pt x="54500" y="166158"/>
                      <a:pt x="54964" y="166180"/>
                    </a:cubicBezTo>
                    <a:cubicBezTo>
                      <a:pt x="57684" y="166180"/>
                      <a:pt x="60404" y="166466"/>
                      <a:pt x="63123" y="167325"/>
                    </a:cubicBezTo>
                    <a:lnTo>
                      <a:pt x="52817" y="170903"/>
                    </a:lnTo>
                    <a:cubicBezTo>
                      <a:pt x="52238" y="171000"/>
                      <a:pt x="51659" y="171487"/>
                      <a:pt x="51124" y="171487"/>
                    </a:cubicBezTo>
                    <a:cubicBezTo>
                      <a:pt x="50866" y="171487"/>
                      <a:pt x="50617" y="171373"/>
                      <a:pt x="50384" y="171047"/>
                    </a:cubicBezTo>
                    <a:cubicBezTo>
                      <a:pt x="49812" y="170474"/>
                      <a:pt x="50384" y="169615"/>
                      <a:pt x="50670" y="168900"/>
                    </a:cubicBezTo>
                    <a:cubicBezTo>
                      <a:pt x="51517" y="166600"/>
                      <a:pt x="51853" y="166143"/>
                      <a:pt x="53753" y="166143"/>
                    </a:cubicBezTo>
                    <a:close/>
                    <a:moveTo>
                      <a:pt x="67059" y="169007"/>
                    </a:moveTo>
                    <a:cubicBezTo>
                      <a:pt x="67524" y="169007"/>
                      <a:pt x="67990" y="169114"/>
                      <a:pt x="68419" y="169329"/>
                    </a:cubicBezTo>
                    <a:cubicBezTo>
                      <a:pt x="70566" y="170474"/>
                      <a:pt x="72570" y="172192"/>
                      <a:pt x="74001" y="174339"/>
                    </a:cubicBezTo>
                    <a:cubicBezTo>
                      <a:pt x="65556" y="176343"/>
                      <a:pt x="57541" y="177917"/>
                      <a:pt x="48953" y="179635"/>
                    </a:cubicBezTo>
                    <a:cubicBezTo>
                      <a:pt x="49096" y="178203"/>
                      <a:pt x="49096" y="177345"/>
                      <a:pt x="49239" y="176629"/>
                    </a:cubicBezTo>
                    <a:cubicBezTo>
                      <a:pt x="49096" y="175770"/>
                      <a:pt x="49812" y="174911"/>
                      <a:pt x="50670" y="174625"/>
                    </a:cubicBezTo>
                    <a:cubicBezTo>
                      <a:pt x="53390" y="173623"/>
                      <a:pt x="55966" y="172478"/>
                      <a:pt x="58686" y="171476"/>
                    </a:cubicBezTo>
                    <a:cubicBezTo>
                      <a:pt x="61119" y="170760"/>
                      <a:pt x="63409" y="170045"/>
                      <a:pt x="65700" y="169329"/>
                    </a:cubicBezTo>
                    <a:cubicBezTo>
                      <a:pt x="66129" y="169114"/>
                      <a:pt x="66594" y="169007"/>
                      <a:pt x="67059" y="169007"/>
                    </a:cubicBezTo>
                    <a:close/>
                    <a:moveTo>
                      <a:pt x="73834" y="177107"/>
                    </a:moveTo>
                    <a:cubicBezTo>
                      <a:pt x="74377" y="177107"/>
                      <a:pt x="74930" y="177177"/>
                      <a:pt x="75433" y="177345"/>
                    </a:cubicBezTo>
                    <a:cubicBezTo>
                      <a:pt x="76864" y="177631"/>
                      <a:pt x="78009" y="179062"/>
                      <a:pt x="78009" y="180637"/>
                    </a:cubicBezTo>
                    <a:cubicBezTo>
                      <a:pt x="78009" y="181066"/>
                      <a:pt x="77580" y="181495"/>
                      <a:pt x="77150" y="181639"/>
                    </a:cubicBezTo>
                    <a:cubicBezTo>
                      <a:pt x="76292" y="181925"/>
                      <a:pt x="75433" y="182068"/>
                      <a:pt x="74574" y="182211"/>
                    </a:cubicBezTo>
                    <a:lnTo>
                      <a:pt x="64268" y="184358"/>
                    </a:lnTo>
                    <a:lnTo>
                      <a:pt x="64268" y="184072"/>
                    </a:lnTo>
                    <a:lnTo>
                      <a:pt x="64125" y="184072"/>
                    </a:lnTo>
                    <a:cubicBezTo>
                      <a:pt x="59974" y="184931"/>
                      <a:pt x="55823" y="185790"/>
                      <a:pt x="51529" y="186505"/>
                    </a:cubicBezTo>
                    <a:cubicBezTo>
                      <a:pt x="51259" y="186559"/>
                      <a:pt x="50968" y="186613"/>
                      <a:pt x="50687" y="186613"/>
                    </a:cubicBezTo>
                    <a:cubicBezTo>
                      <a:pt x="50226" y="186613"/>
                      <a:pt x="49792" y="186467"/>
                      <a:pt x="49525" y="185933"/>
                    </a:cubicBezTo>
                    <a:cubicBezTo>
                      <a:pt x="48953" y="185074"/>
                      <a:pt x="48953" y="183929"/>
                      <a:pt x="49382" y="182927"/>
                    </a:cubicBezTo>
                    <a:cubicBezTo>
                      <a:pt x="49525" y="182497"/>
                      <a:pt x="49955" y="182211"/>
                      <a:pt x="50384" y="182068"/>
                    </a:cubicBezTo>
                    <a:cubicBezTo>
                      <a:pt x="57827" y="180350"/>
                      <a:pt x="65270" y="178776"/>
                      <a:pt x="72713" y="177201"/>
                    </a:cubicBezTo>
                    <a:cubicBezTo>
                      <a:pt x="73069" y="177142"/>
                      <a:pt x="73449" y="177107"/>
                      <a:pt x="73834" y="177107"/>
                    </a:cubicBezTo>
                    <a:close/>
                    <a:moveTo>
                      <a:pt x="75170" y="170128"/>
                    </a:moveTo>
                    <a:cubicBezTo>
                      <a:pt x="75517" y="170128"/>
                      <a:pt x="75820" y="170432"/>
                      <a:pt x="76005" y="170617"/>
                    </a:cubicBezTo>
                    <a:cubicBezTo>
                      <a:pt x="78582" y="172621"/>
                      <a:pt x="80729" y="175054"/>
                      <a:pt x="82303" y="177774"/>
                    </a:cubicBezTo>
                    <a:cubicBezTo>
                      <a:pt x="84164" y="181209"/>
                      <a:pt x="84021" y="184358"/>
                      <a:pt x="81444" y="188509"/>
                    </a:cubicBezTo>
                    <a:cubicBezTo>
                      <a:pt x="81587" y="180207"/>
                      <a:pt x="81444" y="179921"/>
                      <a:pt x="74574" y="170474"/>
                    </a:cubicBezTo>
                    <a:cubicBezTo>
                      <a:pt x="74777" y="170220"/>
                      <a:pt x="74980" y="170128"/>
                      <a:pt x="75170" y="170128"/>
                    </a:cubicBezTo>
                    <a:close/>
                    <a:moveTo>
                      <a:pt x="77424" y="192075"/>
                    </a:moveTo>
                    <a:cubicBezTo>
                      <a:pt x="77546" y="192075"/>
                      <a:pt x="77634" y="192197"/>
                      <a:pt x="77723" y="192374"/>
                    </a:cubicBezTo>
                    <a:cubicBezTo>
                      <a:pt x="77723" y="192374"/>
                      <a:pt x="77437" y="192517"/>
                      <a:pt x="77437" y="192517"/>
                    </a:cubicBezTo>
                    <a:lnTo>
                      <a:pt x="76781" y="192735"/>
                    </a:lnTo>
                    <a:lnTo>
                      <a:pt x="76781" y="192735"/>
                    </a:lnTo>
                    <a:cubicBezTo>
                      <a:pt x="76904" y="192583"/>
                      <a:pt x="77027" y="192354"/>
                      <a:pt x="77150" y="192231"/>
                    </a:cubicBezTo>
                    <a:cubicBezTo>
                      <a:pt x="77260" y="192121"/>
                      <a:pt x="77348" y="192075"/>
                      <a:pt x="77424" y="192075"/>
                    </a:cubicBezTo>
                    <a:close/>
                    <a:moveTo>
                      <a:pt x="78044" y="184479"/>
                    </a:moveTo>
                    <a:cubicBezTo>
                      <a:pt x="78550" y="184479"/>
                      <a:pt x="78996" y="185005"/>
                      <a:pt x="78868" y="185646"/>
                    </a:cubicBezTo>
                    <a:cubicBezTo>
                      <a:pt x="78439" y="188366"/>
                      <a:pt x="76292" y="190370"/>
                      <a:pt x="73572" y="190513"/>
                    </a:cubicBezTo>
                    <a:cubicBezTo>
                      <a:pt x="67131" y="190942"/>
                      <a:pt x="60833" y="191944"/>
                      <a:pt x="54535" y="193376"/>
                    </a:cubicBezTo>
                    <a:cubicBezTo>
                      <a:pt x="53755" y="193559"/>
                      <a:pt x="53226" y="193684"/>
                      <a:pt x="52828" y="193684"/>
                    </a:cubicBezTo>
                    <a:cubicBezTo>
                      <a:pt x="51984" y="193684"/>
                      <a:pt x="51735" y="193123"/>
                      <a:pt x="50957" y="191372"/>
                    </a:cubicBezTo>
                    <a:cubicBezTo>
                      <a:pt x="50813" y="190942"/>
                      <a:pt x="50670" y="190513"/>
                      <a:pt x="50670" y="190084"/>
                    </a:cubicBezTo>
                    <a:lnTo>
                      <a:pt x="50527" y="190084"/>
                    </a:lnTo>
                    <a:cubicBezTo>
                      <a:pt x="50957" y="189511"/>
                      <a:pt x="51529" y="189225"/>
                      <a:pt x="52245" y="189225"/>
                    </a:cubicBezTo>
                    <a:lnTo>
                      <a:pt x="76005" y="184644"/>
                    </a:lnTo>
                    <a:cubicBezTo>
                      <a:pt x="76578" y="184644"/>
                      <a:pt x="77150" y="184501"/>
                      <a:pt x="77866" y="184501"/>
                    </a:cubicBezTo>
                    <a:cubicBezTo>
                      <a:pt x="77926" y="184486"/>
                      <a:pt x="77985" y="184479"/>
                      <a:pt x="78044" y="184479"/>
                    </a:cubicBezTo>
                    <a:close/>
                    <a:moveTo>
                      <a:pt x="76577" y="192861"/>
                    </a:moveTo>
                    <a:lnTo>
                      <a:pt x="76577" y="192861"/>
                    </a:lnTo>
                    <a:cubicBezTo>
                      <a:pt x="76547" y="193736"/>
                      <a:pt x="75824" y="193805"/>
                      <a:pt x="75159" y="194034"/>
                    </a:cubicBezTo>
                    <a:lnTo>
                      <a:pt x="75159" y="194034"/>
                    </a:lnTo>
                    <a:cubicBezTo>
                      <a:pt x="75317" y="193407"/>
                      <a:pt x="75931" y="193122"/>
                      <a:pt x="76577" y="192861"/>
                    </a:cubicBezTo>
                    <a:close/>
                    <a:moveTo>
                      <a:pt x="74970" y="194256"/>
                    </a:moveTo>
                    <a:lnTo>
                      <a:pt x="74860" y="194807"/>
                    </a:lnTo>
                    <a:cubicBezTo>
                      <a:pt x="74345" y="194395"/>
                      <a:pt x="74720" y="194354"/>
                      <a:pt x="74970" y="194256"/>
                    </a:cubicBezTo>
                    <a:close/>
                    <a:moveTo>
                      <a:pt x="22261" y="0"/>
                    </a:moveTo>
                    <a:cubicBezTo>
                      <a:pt x="22027" y="0"/>
                      <a:pt x="21805" y="48"/>
                      <a:pt x="21614" y="143"/>
                    </a:cubicBezTo>
                    <a:cubicBezTo>
                      <a:pt x="20612" y="429"/>
                      <a:pt x="19753" y="859"/>
                      <a:pt x="19038" y="1288"/>
                    </a:cubicBezTo>
                    <a:cubicBezTo>
                      <a:pt x="17892" y="1861"/>
                      <a:pt x="16747" y="2720"/>
                      <a:pt x="15602" y="3435"/>
                    </a:cubicBezTo>
                    <a:cubicBezTo>
                      <a:pt x="13742" y="4867"/>
                      <a:pt x="12024" y="6298"/>
                      <a:pt x="10306" y="7872"/>
                    </a:cubicBezTo>
                    <a:cubicBezTo>
                      <a:pt x="2148" y="15029"/>
                      <a:pt x="1" y="24047"/>
                      <a:pt x="1861" y="34496"/>
                    </a:cubicBezTo>
                    <a:cubicBezTo>
                      <a:pt x="2720" y="38790"/>
                      <a:pt x="5153" y="42511"/>
                      <a:pt x="8732" y="44944"/>
                    </a:cubicBezTo>
                    <a:cubicBezTo>
                      <a:pt x="12024" y="47378"/>
                      <a:pt x="15745" y="49239"/>
                      <a:pt x="19610" y="50670"/>
                    </a:cubicBezTo>
                    <a:cubicBezTo>
                      <a:pt x="21185" y="50956"/>
                      <a:pt x="22616" y="51672"/>
                      <a:pt x="23904" y="52674"/>
                    </a:cubicBezTo>
                    <a:cubicBezTo>
                      <a:pt x="22759" y="53676"/>
                      <a:pt x="21757" y="54821"/>
                      <a:pt x="20612" y="55823"/>
                    </a:cubicBezTo>
                    <a:cubicBezTo>
                      <a:pt x="16175" y="59687"/>
                      <a:pt x="12453" y="64411"/>
                      <a:pt x="9448" y="69564"/>
                    </a:cubicBezTo>
                    <a:cubicBezTo>
                      <a:pt x="5153" y="77579"/>
                      <a:pt x="5440" y="85595"/>
                      <a:pt x="13026" y="93324"/>
                    </a:cubicBezTo>
                    <a:cubicBezTo>
                      <a:pt x="14171" y="94612"/>
                      <a:pt x="15459" y="95614"/>
                      <a:pt x="16891" y="96616"/>
                    </a:cubicBezTo>
                    <a:cubicBezTo>
                      <a:pt x="22759" y="100910"/>
                      <a:pt x="29486" y="103916"/>
                      <a:pt x="36643" y="105634"/>
                    </a:cubicBezTo>
                    <a:cubicBezTo>
                      <a:pt x="38361" y="106063"/>
                      <a:pt x="39935" y="106349"/>
                      <a:pt x="41653" y="106636"/>
                    </a:cubicBezTo>
                    <a:cubicBezTo>
                      <a:pt x="42512" y="106779"/>
                      <a:pt x="43514" y="106922"/>
                      <a:pt x="44372" y="107208"/>
                    </a:cubicBezTo>
                    <a:cubicBezTo>
                      <a:pt x="44516" y="107351"/>
                      <a:pt x="44802" y="107495"/>
                      <a:pt x="44802" y="107781"/>
                    </a:cubicBezTo>
                    <a:cubicBezTo>
                      <a:pt x="44802" y="108067"/>
                      <a:pt x="44802" y="108353"/>
                      <a:pt x="44516" y="108497"/>
                    </a:cubicBezTo>
                    <a:cubicBezTo>
                      <a:pt x="42655" y="109642"/>
                      <a:pt x="40794" y="110644"/>
                      <a:pt x="38933" y="111789"/>
                    </a:cubicBezTo>
                    <a:cubicBezTo>
                      <a:pt x="32922" y="115224"/>
                      <a:pt x="27339" y="119518"/>
                      <a:pt x="22473" y="124671"/>
                    </a:cubicBezTo>
                    <a:cubicBezTo>
                      <a:pt x="17320" y="130110"/>
                      <a:pt x="14744" y="137267"/>
                      <a:pt x="15316" y="144710"/>
                    </a:cubicBezTo>
                    <a:cubicBezTo>
                      <a:pt x="15459" y="150149"/>
                      <a:pt x="18179" y="155159"/>
                      <a:pt x="22616" y="158308"/>
                    </a:cubicBezTo>
                    <a:cubicBezTo>
                      <a:pt x="23904" y="159166"/>
                      <a:pt x="25192" y="159882"/>
                      <a:pt x="26624" y="160598"/>
                    </a:cubicBezTo>
                    <a:cubicBezTo>
                      <a:pt x="30631" y="162602"/>
                      <a:pt x="35069" y="164033"/>
                      <a:pt x="39649" y="164749"/>
                    </a:cubicBezTo>
                    <a:cubicBezTo>
                      <a:pt x="41223" y="164749"/>
                      <a:pt x="42798" y="165178"/>
                      <a:pt x="44086" y="166037"/>
                    </a:cubicBezTo>
                    <a:cubicBezTo>
                      <a:pt x="43800" y="166609"/>
                      <a:pt x="43514" y="167325"/>
                      <a:pt x="43227" y="168041"/>
                    </a:cubicBezTo>
                    <a:cubicBezTo>
                      <a:pt x="40365" y="174911"/>
                      <a:pt x="39363" y="182497"/>
                      <a:pt x="40222" y="189940"/>
                    </a:cubicBezTo>
                    <a:cubicBezTo>
                      <a:pt x="40937" y="195093"/>
                      <a:pt x="42798" y="199674"/>
                      <a:pt x="47235" y="202823"/>
                    </a:cubicBezTo>
                    <a:cubicBezTo>
                      <a:pt x="47951" y="203252"/>
                      <a:pt x="48666" y="203538"/>
                      <a:pt x="49382" y="203825"/>
                    </a:cubicBezTo>
                    <a:cubicBezTo>
                      <a:pt x="49812" y="203825"/>
                      <a:pt x="50241" y="203681"/>
                      <a:pt x="50384" y="203252"/>
                    </a:cubicBezTo>
                    <a:cubicBezTo>
                      <a:pt x="50670" y="202823"/>
                      <a:pt x="50670" y="202250"/>
                      <a:pt x="50384" y="201964"/>
                    </a:cubicBezTo>
                    <a:cubicBezTo>
                      <a:pt x="50098" y="201678"/>
                      <a:pt x="49668" y="201248"/>
                      <a:pt x="49382" y="200962"/>
                    </a:cubicBezTo>
                    <a:cubicBezTo>
                      <a:pt x="46090" y="198672"/>
                      <a:pt x="43800" y="195093"/>
                      <a:pt x="43370" y="191086"/>
                    </a:cubicBezTo>
                    <a:cubicBezTo>
                      <a:pt x="42082" y="184358"/>
                      <a:pt x="42655" y="177345"/>
                      <a:pt x="45088" y="170903"/>
                    </a:cubicBezTo>
                    <a:cubicBezTo>
                      <a:pt x="45231" y="170474"/>
                      <a:pt x="45518" y="170045"/>
                      <a:pt x="45804" y="169758"/>
                    </a:cubicBezTo>
                    <a:lnTo>
                      <a:pt x="46663" y="169758"/>
                    </a:lnTo>
                    <a:cubicBezTo>
                      <a:pt x="46806" y="169902"/>
                      <a:pt x="46949" y="169902"/>
                      <a:pt x="46949" y="170045"/>
                    </a:cubicBezTo>
                    <a:cubicBezTo>
                      <a:pt x="46949" y="170903"/>
                      <a:pt x="46949" y="171619"/>
                      <a:pt x="46949" y="172335"/>
                    </a:cubicBezTo>
                    <a:cubicBezTo>
                      <a:pt x="46376" y="175913"/>
                      <a:pt x="46233" y="179635"/>
                      <a:pt x="46376" y="183356"/>
                    </a:cubicBezTo>
                    <a:cubicBezTo>
                      <a:pt x="46663" y="190084"/>
                      <a:pt x="49668" y="195952"/>
                      <a:pt x="53533" y="201248"/>
                    </a:cubicBezTo>
                    <a:cubicBezTo>
                      <a:pt x="53819" y="201678"/>
                      <a:pt x="54249" y="201964"/>
                      <a:pt x="54678" y="202107"/>
                    </a:cubicBezTo>
                    <a:cubicBezTo>
                      <a:pt x="54804" y="202149"/>
                      <a:pt x="54930" y="202166"/>
                      <a:pt x="55052" y="202166"/>
                    </a:cubicBezTo>
                    <a:cubicBezTo>
                      <a:pt x="55347" y="202166"/>
                      <a:pt x="55621" y="202065"/>
                      <a:pt x="55823" y="201964"/>
                    </a:cubicBezTo>
                    <a:cubicBezTo>
                      <a:pt x="56396" y="201678"/>
                      <a:pt x="56682" y="200819"/>
                      <a:pt x="56253" y="200389"/>
                    </a:cubicBezTo>
                    <a:cubicBezTo>
                      <a:pt x="55823" y="199531"/>
                      <a:pt x="55394" y="199101"/>
                      <a:pt x="54678" y="198099"/>
                    </a:cubicBezTo>
                    <a:cubicBezTo>
                      <a:pt x="54106" y="197097"/>
                      <a:pt x="54392" y="196382"/>
                      <a:pt x="55537" y="196095"/>
                    </a:cubicBezTo>
                    <a:cubicBezTo>
                      <a:pt x="59115" y="195380"/>
                      <a:pt x="62694" y="194521"/>
                      <a:pt x="66272" y="193948"/>
                    </a:cubicBezTo>
                    <a:cubicBezTo>
                      <a:pt x="66962" y="193862"/>
                      <a:pt x="67859" y="193412"/>
                      <a:pt x="68620" y="193412"/>
                    </a:cubicBezTo>
                    <a:cubicBezTo>
                      <a:pt x="69123" y="193412"/>
                      <a:pt x="69566" y="193608"/>
                      <a:pt x="69850" y="194235"/>
                    </a:cubicBezTo>
                    <a:cubicBezTo>
                      <a:pt x="70137" y="195093"/>
                      <a:pt x="68276" y="195236"/>
                      <a:pt x="67560" y="195952"/>
                    </a:cubicBezTo>
                    <a:cubicBezTo>
                      <a:pt x="66845" y="196525"/>
                      <a:pt x="66845" y="197527"/>
                      <a:pt x="67274" y="198099"/>
                    </a:cubicBezTo>
                    <a:cubicBezTo>
                      <a:pt x="67656" y="198481"/>
                      <a:pt x="68165" y="198735"/>
                      <a:pt x="68631" y="198735"/>
                    </a:cubicBezTo>
                    <a:cubicBezTo>
                      <a:pt x="68864" y="198735"/>
                      <a:pt x="69087" y="198672"/>
                      <a:pt x="69278" y="198529"/>
                    </a:cubicBezTo>
                    <a:cubicBezTo>
                      <a:pt x="70566" y="197956"/>
                      <a:pt x="71282" y="196525"/>
                      <a:pt x="72856" y="196525"/>
                    </a:cubicBezTo>
                    <a:cubicBezTo>
                      <a:pt x="72856" y="196238"/>
                      <a:pt x="72999" y="195952"/>
                      <a:pt x="73143" y="195809"/>
                    </a:cubicBezTo>
                    <a:lnTo>
                      <a:pt x="73143" y="195809"/>
                    </a:lnTo>
                    <a:cubicBezTo>
                      <a:pt x="73858" y="196525"/>
                      <a:pt x="72856" y="196238"/>
                      <a:pt x="72856" y="196525"/>
                    </a:cubicBezTo>
                    <a:cubicBezTo>
                      <a:pt x="73226" y="198004"/>
                      <a:pt x="73536" y="198647"/>
                      <a:pt x="74095" y="198647"/>
                    </a:cubicBezTo>
                    <a:cubicBezTo>
                      <a:pt x="74402" y="198647"/>
                      <a:pt x="74783" y="198454"/>
                      <a:pt x="75290" y="198099"/>
                    </a:cubicBezTo>
                    <a:cubicBezTo>
                      <a:pt x="78868" y="195666"/>
                      <a:pt x="81874" y="192660"/>
                      <a:pt x="84307" y="189225"/>
                    </a:cubicBezTo>
                    <a:cubicBezTo>
                      <a:pt x="86740" y="185503"/>
                      <a:pt x="87027" y="180780"/>
                      <a:pt x="85023" y="176915"/>
                    </a:cubicBezTo>
                    <a:cubicBezTo>
                      <a:pt x="83878" y="174768"/>
                      <a:pt x="82446" y="172764"/>
                      <a:pt x="80586" y="171190"/>
                    </a:cubicBezTo>
                    <a:cubicBezTo>
                      <a:pt x="76148" y="166753"/>
                      <a:pt x="70996" y="163031"/>
                      <a:pt x="65270" y="160311"/>
                    </a:cubicBezTo>
                    <a:cubicBezTo>
                      <a:pt x="63123" y="159453"/>
                      <a:pt x="62980" y="158594"/>
                      <a:pt x="63839" y="156447"/>
                    </a:cubicBezTo>
                    <a:cubicBezTo>
                      <a:pt x="64268" y="155445"/>
                      <a:pt x="64698" y="154443"/>
                      <a:pt x="65270" y="153584"/>
                    </a:cubicBezTo>
                    <a:cubicBezTo>
                      <a:pt x="66558" y="151008"/>
                      <a:pt x="67990" y="148431"/>
                      <a:pt x="69421" y="145855"/>
                    </a:cubicBezTo>
                    <a:cubicBezTo>
                      <a:pt x="72713" y="139271"/>
                      <a:pt x="73858" y="131828"/>
                      <a:pt x="72570" y="124671"/>
                    </a:cubicBezTo>
                    <a:cubicBezTo>
                      <a:pt x="71425" y="118373"/>
                      <a:pt x="68705" y="112647"/>
                      <a:pt x="64554" y="107924"/>
                    </a:cubicBezTo>
                    <a:cubicBezTo>
                      <a:pt x="62121" y="104775"/>
                      <a:pt x="61978" y="105204"/>
                      <a:pt x="64984" y="102055"/>
                    </a:cubicBezTo>
                    <a:cubicBezTo>
                      <a:pt x="71425" y="95901"/>
                      <a:pt x="74288" y="86883"/>
                      <a:pt x="72427" y="78295"/>
                    </a:cubicBezTo>
                    <a:cubicBezTo>
                      <a:pt x="70423" y="66844"/>
                      <a:pt x="63552" y="58399"/>
                      <a:pt x="53819" y="52531"/>
                    </a:cubicBezTo>
                    <a:cubicBezTo>
                      <a:pt x="51100" y="50956"/>
                      <a:pt x="48380" y="49668"/>
                      <a:pt x="45518" y="48666"/>
                    </a:cubicBezTo>
                    <a:cubicBezTo>
                      <a:pt x="42512" y="47664"/>
                      <a:pt x="42512" y="47664"/>
                      <a:pt x="44086" y="45088"/>
                    </a:cubicBezTo>
                    <a:cubicBezTo>
                      <a:pt x="46090" y="42082"/>
                      <a:pt x="47665" y="38647"/>
                      <a:pt x="48523" y="35211"/>
                    </a:cubicBezTo>
                    <a:cubicBezTo>
                      <a:pt x="50813" y="24476"/>
                      <a:pt x="48237" y="14600"/>
                      <a:pt x="42655" y="5582"/>
                    </a:cubicBezTo>
                    <a:cubicBezTo>
                      <a:pt x="42225" y="4867"/>
                      <a:pt x="41510" y="4294"/>
                      <a:pt x="40794" y="4151"/>
                    </a:cubicBezTo>
                    <a:cubicBezTo>
                      <a:pt x="40222" y="4151"/>
                      <a:pt x="39649" y="4437"/>
                      <a:pt x="39506" y="5153"/>
                    </a:cubicBezTo>
                    <a:cubicBezTo>
                      <a:pt x="39649" y="5869"/>
                      <a:pt x="39935" y="6584"/>
                      <a:pt x="40365" y="7157"/>
                    </a:cubicBezTo>
                    <a:cubicBezTo>
                      <a:pt x="41796" y="9161"/>
                      <a:pt x="42941" y="11308"/>
                      <a:pt x="43657" y="13741"/>
                    </a:cubicBezTo>
                    <a:cubicBezTo>
                      <a:pt x="46090" y="19323"/>
                      <a:pt x="47092" y="25335"/>
                      <a:pt x="46519" y="31347"/>
                    </a:cubicBezTo>
                    <a:cubicBezTo>
                      <a:pt x="46233" y="34925"/>
                      <a:pt x="45088" y="38217"/>
                      <a:pt x="42941" y="41080"/>
                    </a:cubicBezTo>
                    <a:cubicBezTo>
                      <a:pt x="42512" y="43370"/>
                      <a:pt x="40794" y="44944"/>
                      <a:pt x="39649" y="46662"/>
                    </a:cubicBezTo>
                    <a:cubicBezTo>
                      <a:pt x="39520" y="46876"/>
                      <a:pt x="39354" y="46962"/>
                      <a:pt x="39190" y="46962"/>
                    </a:cubicBezTo>
                    <a:cubicBezTo>
                      <a:pt x="38808" y="46962"/>
                      <a:pt x="38446" y="46491"/>
                      <a:pt x="38647" y="46090"/>
                    </a:cubicBezTo>
                    <a:cubicBezTo>
                      <a:pt x="39792" y="44229"/>
                      <a:pt x="41080" y="42368"/>
                      <a:pt x="42512" y="40650"/>
                    </a:cubicBezTo>
                    <a:cubicBezTo>
                      <a:pt x="42512" y="40078"/>
                      <a:pt x="42655" y="39505"/>
                      <a:pt x="42798" y="38933"/>
                    </a:cubicBezTo>
                    <a:cubicBezTo>
                      <a:pt x="46233" y="30917"/>
                      <a:pt x="45947" y="21757"/>
                      <a:pt x="42369" y="14027"/>
                    </a:cubicBezTo>
                    <a:cubicBezTo>
                      <a:pt x="40651" y="11737"/>
                      <a:pt x="39076" y="9590"/>
                      <a:pt x="37502" y="7300"/>
                    </a:cubicBezTo>
                    <a:cubicBezTo>
                      <a:pt x="37216" y="6918"/>
                      <a:pt x="36802" y="6727"/>
                      <a:pt x="36431" y="6727"/>
                    </a:cubicBezTo>
                    <a:cubicBezTo>
                      <a:pt x="36246" y="6727"/>
                      <a:pt x="36071" y="6775"/>
                      <a:pt x="35927" y="6870"/>
                    </a:cubicBezTo>
                    <a:cubicBezTo>
                      <a:pt x="35212" y="7157"/>
                      <a:pt x="34926" y="7729"/>
                      <a:pt x="35069" y="8445"/>
                    </a:cubicBezTo>
                    <a:cubicBezTo>
                      <a:pt x="35212" y="8874"/>
                      <a:pt x="35498" y="9304"/>
                      <a:pt x="35641" y="9733"/>
                    </a:cubicBezTo>
                    <a:cubicBezTo>
                      <a:pt x="36071" y="11308"/>
                      <a:pt x="36071" y="11451"/>
                      <a:pt x="34496" y="12023"/>
                    </a:cubicBezTo>
                    <a:cubicBezTo>
                      <a:pt x="28914" y="13598"/>
                      <a:pt x="23475" y="15315"/>
                      <a:pt x="17892" y="17033"/>
                    </a:cubicBezTo>
                    <a:cubicBezTo>
                      <a:pt x="17309" y="17130"/>
                      <a:pt x="16726" y="17426"/>
                      <a:pt x="16142" y="17426"/>
                    </a:cubicBezTo>
                    <a:cubicBezTo>
                      <a:pt x="15867" y="17426"/>
                      <a:pt x="15591" y="17360"/>
                      <a:pt x="15316" y="17176"/>
                    </a:cubicBezTo>
                    <a:cubicBezTo>
                      <a:pt x="14887" y="16317"/>
                      <a:pt x="15602" y="15745"/>
                      <a:pt x="16032" y="15172"/>
                    </a:cubicBezTo>
                    <a:cubicBezTo>
                      <a:pt x="19038" y="11594"/>
                      <a:pt x="22902" y="8588"/>
                      <a:pt x="27196" y="6727"/>
                    </a:cubicBezTo>
                    <a:cubicBezTo>
                      <a:pt x="27769" y="6441"/>
                      <a:pt x="28198" y="6155"/>
                      <a:pt x="28771" y="5869"/>
                    </a:cubicBezTo>
                    <a:cubicBezTo>
                      <a:pt x="29343" y="5725"/>
                      <a:pt x="29630" y="5010"/>
                      <a:pt x="29343" y="4437"/>
                    </a:cubicBezTo>
                    <a:cubicBezTo>
                      <a:pt x="29225" y="3963"/>
                      <a:pt x="28713" y="3685"/>
                      <a:pt x="28216" y="3685"/>
                    </a:cubicBezTo>
                    <a:cubicBezTo>
                      <a:pt x="28113" y="3685"/>
                      <a:pt x="28010" y="3697"/>
                      <a:pt x="27912" y="3722"/>
                    </a:cubicBezTo>
                    <a:cubicBezTo>
                      <a:pt x="26910" y="3865"/>
                      <a:pt x="26051" y="4151"/>
                      <a:pt x="25335" y="4437"/>
                    </a:cubicBezTo>
                    <a:cubicBezTo>
                      <a:pt x="19610" y="7300"/>
                      <a:pt x="14744" y="11594"/>
                      <a:pt x="11451" y="16890"/>
                    </a:cubicBezTo>
                    <a:cubicBezTo>
                      <a:pt x="9018" y="20755"/>
                      <a:pt x="7730" y="25335"/>
                      <a:pt x="7730" y="29915"/>
                    </a:cubicBezTo>
                    <a:cubicBezTo>
                      <a:pt x="7730" y="33780"/>
                      <a:pt x="9448" y="37501"/>
                      <a:pt x="12310" y="40078"/>
                    </a:cubicBezTo>
                    <a:cubicBezTo>
                      <a:pt x="14314" y="41939"/>
                      <a:pt x="16747" y="43370"/>
                      <a:pt x="19324" y="44372"/>
                    </a:cubicBezTo>
                    <a:cubicBezTo>
                      <a:pt x="22187" y="45660"/>
                      <a:pt x="25335" y="46662"/>
                      <a:pt x="28198" y="47807"/>
                    </a:cubicBezTo>
                    <a:cubicBezTo>
                      <a:pt x="29057" y="48093"/>
                      <a:pt x="29916" y="48523"/>
                      <a:pt x="30631" y="48952"/>
                    </a:cubicBezTo>
                    <a:cubicBezTo>
                      <a:pt x="30775" y="49095"/>
                      <a:pt x="30775" y="49525"/>
                      <a:pt x="30775" y="49811"/>
                    </a:cubicBezTo>
                    <a:cubicBezTo>
                      <a:pt x="30775" y="49954"/>
                      <a:pt x="30631" y="50097"/>
                      <a:pt x="30488" y="50097"/>
                    </a:cubicBezTo>
                    <a:cubicBezTo>
                      <a:pt x="30059" y="50240"/>
                      <a:pt x="29594" y="50312"/>
                      <a:pt x="29129" y="50312"/>
                    </a:cubicBezTo>
                    <a:cubicBezTo>
                      <a:pt x="28663" y="50312"/>
                      <a:pt x="28198" y="50240"/>
                      <a:pt x="27769" y="50097"/>
                    </a:cubicBezTo>
                    <a:cubicBezTo>
                      <a:pt x="22902" y="49095"/>
                      <a:pt x="18179" y="47378"/>
                      <a:pt x="13742" y="44944"/>
                    </a:cubicBezTo>
                    <a:cubicBezTo>
                      <a:pt x="12024" y="43943"/>
                      <a:pt x="10449" y="42797"/>
                      <a:pt x="8875" y="41509"/>
                    </a:cubicBezTo>
                    <a:cubicBezTo>
                      <a:pt x="7444" y="40364"/>
                      <a:pt x="6299" y="38933"/>
                      <a:pt x="5726" y="37215"/>
                    </a:cubicBezTo>
                    <a:cubicBezTo>
                      <a:pt x="2720" y="27768"/>
                      <a:pt x="3293" y="19037"/>
                      <a:pt x="10449" y="11594"/>
                    </a:cubicBezTo>
                    <a:cubicBezTo>
                      <a:pt x="13742" y="7872"/>
                      <a:pt x="17892" y="4723"/>
                      <a:pt x="22473" y="2720"/>
                    </a:cubicBezTo>
                    <a:cubicBezTo>
                      <a:pt x="23618" y="2147"/>
                      <a:pt x="24047" y="1145"/>
                      <a:pt x="23618" y="573"/>
                    </a:cubicBezTo>
                    <a:cubicBezTo>
                      <a:pt x="23236" y="191"/>
                      <a:pt x="22727" y="0"/>
                      <a:pt x="22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32"/>
            <p:cNvGrpSpPr/>
            <p:nvPr/>
          </p:nvGrpSpPr>
          <p:grpSpPr>
            <a:xfrm rot="-2524639">
              <a:off x="68110" y="741918"/>
              <a:ext cx="1122453" cy="1144448"/>
              <a:chOff x="1301600" y="238450"/>
              <a:chExt cx="4846600" cy="4941575"/>
            </a:xfrm>
          </p:grpSpPr>
          <p:sp>
            <p:nvSpPr>
              <p:cNvPr id="933" name="Google Shape;933;p32"/>
              <p:cNvSpPr/>
              <p:nvPr/>
            </p:nvSpPr>
            <p:spPr>
              <a:xfrm>
                <a:off x="2951650" y="238450"/>
                <a:ext cx="1524300" cy="4941575"/>
              </a:xfrm>
              <a:custGeom>
                <a:avLst/>
                <a:gdLst/>
                <a:ahLst/>
                <a:cxnLst/>
                <a:rect l="l" t="t" r="r" b="b"/>
                <a:pathLst>
                  <a:path w="60972" h="197663" extrusionOk="0">
                    <a:moveTo>
                      <a:pt x="30865" y="4562"/>
                    </a:moveTo>
                    <a:cubicBezTo>
                      <a:pt x="33587" y="4562"/>
                      <a:pt x="36114" y="6041"/>
                      <a:pt x="37589" y="8570"/>
                    </a:cubicBezTo>
                    <a:cubicBezTo>
                      <a:pt x="39661" y="11530"/>
                      <a:pt x="41437" y="14490"/>
                      <a:pt x="42621" y="18041"/>
                    </a:cubicBezTo>
                    <a:cubicBezTo>
                      <a:pt x="45877" y="26921"/>
                      <a:pt x="48244" y="36096"/>
                      <a:pt x="49724" y="45567"/>
                    </a:cubicBezTo>
                    <a:cubicBezTo>
                      <a:pt x="52092" y="63326"/>
                      <a:pt x="54460" y="81380"/>
                      <a:pt x="55348" y="99434"/>
                    </a:cubicBezTo>
                    <a:cubicBezTo>
                      <a:pt x="55940" y="116305"/>
                      <a:pt x="55348" y="133176"/>
                      <a:pt x="52980" y="150046"/>
                    </a:cubicBezTo>
                    <a:cubicBezTo>
                      <a:pt x="51500" y="161293"/>
                      <a:pt x="48244" y="171948"/>
                      <a:pt x="43213" y="181715"/>
                    </a:cubicBezTo>
                    <a:cubicBezTo>
                      <a:pt x="42029" y="184675"/>
                      <a:pt x="39957" y="187339"/>
                      <a:pt x="37885" y="189707"/>
                    </a:cubicBezTo>
                    <a:cubicBezTo>
                      <a:pt x="35414" y="191918"/>
                      <a:pt x="32999" y="192986"/>
                      <a:pt x="30768" y="192986"/>
                    </a:cubicBezTo>
                    <a:cubicBezTo>
                      <a:pt x="27922" y="192986"/>
                      <a:pt x="25373" y="191249"/>
                      <a:pt x="23382" y="187931"/>
                    </a:cubicBezTo>
                    <a:cubicBezTo>
                      <a:pt x="21015" y="184083"/>
                      <a:pt x="19239" y="179644"/>
                      <a:pt x="18055" y="175204"/>
                    </a:cubicBezTo>
                    <a:cubicBezTo>
                      <a:pt x="17463" y="173724"/>
                      <a:pt x="18055" y="171948"/>
                      <a:pt x="19239" y="170764"/>
                    </a:cubicBezTo>
                    <a:cubicBezTo>
                      <a:pt x="21311" y="167805"/>
                      <a:pt x="22199" y="164253"/>
                      <a:pt x="21903" y="160701"/>
                    </a:cubicBezTo>
                    <a:cubicBezTo>
                      <a:pt x="22199" y="157741"/>
                      <a:pt x="20127" y="154782"/>
                      <a:pt x="17463" y="154190"/>
                    </a:cubicBezTo>
                    <a:cubicBezTo>
                      <a:pt x="14207" y="153598"/>
                      <a:pt x="13319" y="151526"/>
                      <a:pt x="13023" y="148862"/>
                    </a:cubicBezTo>
                    <a:cubicBezTo>
                      <a:pt x="10064" y="132584"/>
                      <a:pt x="8880" y="116009"/>
                      <a:pt x="8880" y="99730"/>
                    </a:cubicBezTo>
                    <a:cubicBezTo>
                      <a:pt x="9176" y="89371"/>
                      <a:pt x="9176" y="79012"/>
                      <a:pt x="8880" y="68653"/>
                    </a:cubicBezTo>
                    <a:cubicBezTo>
                      <a:pt x="8288" y="51783"/>
                      <a:pt x="11248" y="34616"/>
                      <a:pt x="17167" y="18929"/>
                    </a:cubicBezTo>
                    <a:cubicBezTo>
                      <a:pt x="18351" y="15674"/>
                      <a:pt x="19831" y="12714"/>
                      <a:pt x="21903" y="9754"/>
                    </a:cubicBezTo>
                    <a:cubicBezTo>
                      <a:pt x="23086" y="7682"/>
                      <a:pt x="25158" y="5906"/>
                      <a:pt x="27526" y="5315"/>
                    </a:cubicBezTo>
                    <a:cubicBezTo>
                      <a:pt x="28633" y="4803"/>
                      <a:pt x="29765" y="4562"/>
                      <a:pt x="30865" y="4562"/>
                    </a:cubicBezTo>
                    <a:close/>
                    <a:moveTo>
                      <a:pt x="30246" y="0"/>
                    </a:moveTo>
                    <a:cubicBezTo>
                      <a:pt x="25998" y="0"/>
                      <a:pt x="21721" y="1860"/>
                      <a:pt x="18943" y="5611"/>
                    </a:cubicBezTo>
                    <a:cubicBezTo>
                      <a:pt x="17167" y="7978"/>
                      <a:pt x="15391" y="10642"/>
                      <a:pt x="14503" y="13602"/>
                    </a:cubicBezTo>
                    <a:cubicBezTo>
                      <a:pt x="7696" y="29288"/>
                      <a:pt x="4144" y="46159"/>
                      <a:pt x="3848" y="63326"/>
                    </a:cubicBezTo>
                    <a:cubicBezTo>
                      <a:pt x="4144" y="75165"/>
                      <a:pt x="4144" y="87004"/>
                      <a:pt x="4144" y="98843"/>
                    </a:cubicBezTo>
                    <a:cubicBezTo>
                      <a:pt x="4440" y="104762"/>
                      <a:pt x="4144" y="110681"/>
                      <a:pt x="4440" y="116601"/>
                    </a:cubicBezTo>
                    <a:cubicBezTo>
                      <a:pt x="5032" y="127552"/>
                      <a:pt x="6216" y="138503"/>
                      <a:pt x="7992" y="149454"/>
                    </a:cubicBezTo>
                    <a:cubicBezTo>
                      <a:pt x="8880" y="151822"/>
                      <a:pt x="7992" y="154486"/>
                      <a:pt x="5920" y="156262"/>
                    </a:cubicBezTo>
                    <a:cubicBezTo>
                      <a:pt x="0" y="160701"/>
                      <a:pt x="1776" y="170172"/>
                      <a:pt x="8880" y="172244"/>
                    </a:cubicBezTo>
                    <a:cubicBezTo>
                      <a:pt x="11839" y="173428"/>
                      <a:pt x="13911" y="175796"/>
                      <a:pt x="14503" y="179052"/>
                    </a:cubicBezTo>
                    <a:cubicBezTo>
                      <a:pt x="15391" y="183195"/>
                      <a:pt x="17167" y="187339"/>
                      <a:pt x="19831" y="190891"/>
                    </a:cubicBezTo>
                    <a:cubicBezTo>
                      <a:pt x="22202" y="195294"/>
                      <a:pt x="26609" y="197663"/>
                      <a:pt x="31054" y="197663"/>
                    </a:cubicBezTo>
                    <a:cubicBezTo>
                      <a:pt x="34377" y="197663"/>
                      <a:pt x="37721" y="196340"/>
                      <a:pt x="40253" y="193554"/>
                    </a:cubicBezTo>
                    <a:cubicBezTo>
                      <a:pt x="43213" y="190891"/>
                      <a:pt x="45581" y="187339"/>
                      <a:pt x="47356" y="183491"/>
                    </a:cubicBezTo>
                    <a:cubicBezTo>
                      <a:pt x="52092" y="174316"/>
                      <a:pt x="55348" y="163957"/>
                      <a:pt x="56828" y="153598"/>
                    </a:cubicBezTo>
                    <a:cubicBezTo>
                      <a:pt x="60379" y="132584"/>
                      <a:pt x="60971" y="110977"/>
                      <a:pt x="59195" y="89667"/>
                    </a:cubicBezTo>
                    <a:cubicBezTo>
                      <a:pt x="58603" y="81380"/>
                      <a:pt x="57715" y="73389"/>
                      <a:pt x="56828" y="65101"/>
                    </a:cubicBezTo>
                    <a:cubicBezTo>
                      <a:pt x="55644" y="51783"/>
                      <a:pt x="53276" y="38760"/>
                      <a:pt x="50020" y="25737"/>
                    </a:cubicBezTo>
                    <a:cubicBezTo>
                      <a:pt x="48540" y="19225"/>
                      <a:pt x="45877" y="13010"/>
                      <a:pt x="42325" y="7090"/>
                    </a:cubicBezTo>
                    <a:cubicBezTo>
                      <a:pt x="39812" y="2378"/>
                      <a:pt x="35048" y="0"/>
                      <a:pt x="30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1301600" y="1480925"/>
                <a:ext cx="4846600" cy="2294100"/>
              </a:xfrm>
              <a:custGeom>
                <a:avLst/>
                <a:gdLst/>
                <a:ahLst/>
                <a:cxnLst/>
                <a:rect l="l" t="t" r="r" b="b"/>
                <a:pathLst>
                  <a:path w="193864" h="91764" extrusionOk="0">
                    <a:moveTo>
                      <a:pt x="24347" y="11094"/>
                    </a:moveTo>
                    <a:cubicBezTo>
                      <a:pt x="25882" y="11094"/>
                      <a:pt x="27427" y="11160"/>
                      <a:pt x="29006" y="11259"/>
                    </a:cubicBezTo>
                    <a:cubicBezTo>
                      <a:pt x="30486" y="11259"/>
                      <a:pt x="31965" y="12147"/>
                      <a:pt x="32557" y="13627"/>
                    </a:cubicBezTo>
                    <a:cubicBezTo>
                      <a:pt x="34629" y="16586"/>
                      <a:pt x="37885" y="18658"/>
                      <a:pt x="41437" y="19546"/>
                    </a:cubicBezTo>
                    <a:cubicBezTo>
                      <a:pt x="42301" y="19930"/>
                      <a:pt x="43228" y="20127"/>
                      <a:pt x="44136" y="20127"/>
                    </a:cubicBezTo>
                    <a:cubicBezTo>
                      <a:pt x="46027" y="20127"/>
                      <a:pt x="47836" y="19273"/>
                      <a:pt x="48836" y="17474"/>
                    </a:cubicBezTo>
                    <a:cubicBezTo>
                      <a:pt x="49748" y="15877"/>
                      <a:pt x="51716" y="14808"/>
                      <a:pt x="53654" y="14808"/>
                    </a:cubicBezTo>
                    <a:cubicBezTo>
                      <a:pt x="54230" y="14808"/>
                      <a:pt x="54804" y="14903"/>
                      <a:pt x="55347" y="15106"/>
                    </a:cubicBezTo>
                    <a:cubicBezTo>
                      <a:pt x="71626" y="18066"/>
                      <a:pt x="87609" y="22210"/>
                      <a:pt x="102999" y="28129"/>
                    </a:cubicBezTo>
                    <a:cubicBezTo>
                      <a:pt x="112766" y="31681"/>
                      <a:pt x="122534" y="34937"/>
                      <a:pt x="132301" y="38192"/>
                    </a:cubicBezTo>
                    <a:cubicBezTo>
                      <a:pt x="148283" y="43224"/>
                      <a:pt x="163378" y="51807"/>
                      <a:pt x="176697" y="62758"/>
                    </a:cubicBezTo>
                    <a:cubicBezTo>
                      <a:pt x="179065" y="64830"/>
                      <a:pt x="181432" y="67198"/>
                      <a:pt x="183504" y="69862"/>
                    </a:cubicBezTo>
                    <a:cubicBezTo>
                      <a:pt x="184984" y="71934"/>
                      <a:pt x="185872" y="74597"/>
                      <a:pt x="185576" y="77261"/>
                    </a:cubicBezTo>
                    <a:cubicBezTo>
                      <a:pt x="186168" y="81405"/>
                      <a:pt x="183208" y="84956"/>
                      <a:pt x="179361" y="85844"/>
                    </a:cubicBezTo>
                    <a:cubicBezTo>
                      <a:pt x="175809" y="86732"/>
                      <a:pt x="172257" y="87028"/>
                      <a:pt x="168706" y="87324"/>
                    </a:cubicBezTo>
                    <a:cubicBezTo>
                      <a:pt x="159234" y="87324"/>
                      <a:pt x="149467" y="86436"/>
                      <a:pt x="140292" y="84660"/>
                    </a:cubicBezTo>
                    <a:cubicBezTo>
                      <a:pt x="122534" y="80813"/>
                      <a:pt x="105071" y="76965"/>
                      <a:pt x="87905" y="71934"/>
                    </a:cubicBezTo>
                    <a:cubicBezTo>
                      <a:pt x="71626" y="66902"/>
                      <a:pt x="55643" y="60391"/>
                      <a:pt x="40549" y="52399"/>
                    </a:cubicBezTo>
                    <a:cubicBezTo>
                      <a:pt x="30782" y="47664"/>
                      <a:pt x="21606" y="40856"/>
                      <a:pt x="14207" y="32865"/>
                    </a:cubicBezTo>
                    <a:cubicBezTo>
                      <a:pt x="11839" y="30497"/>
                      <a:pt x="9767" y="27833"/>
                      <a:pt x="8583" y="25170"/>
                    </a:cubicBezTo>
                    <a:cubicBezTo>
                      <a:pt x="5624" y="18362"/>
                      <a:pt x="7992" y="13331"/>
                      <a:pt x="15095" y="12147"/>
                    </a:cubicBezTo>
                    <a:cubicBezTo>
                      <a:pt x="18252" y="11357"/>
                      <a:pt x="21277" y="11094"/>
                      <a:pt x="24347" y="11094"/>
                    </a:cubicBezTo>
                    <a:close/>
                    <a:moveTo>
                      <a:pt x="41632" y="0"/>
                    </a:moveTo>
                    <a:cubicBezTo>
                      <a:pt x="38970" y="0"/>
                      <a:pt x="36277" y="1133"/>
                      <a:pt x="34333" y="3563"/>
                    </a:cubicBezTo>
                    <a:cubicBezTo>
                      <a:pt x="32862" y="5525"/>
                      <a:pt x="30375" y="6674"/>
                      <a:pt x="27883" y="6674"/>
                    </a:cubicBezTo>
                    <a:cubicBezTo>
                      <a:pt x="27366" y="6674"/>
                      <a:pt x="26850" y="6625"/>
                      <a:pt x="26342" y="6523"/>
                    </a:cubicBezTo>
                    <a:cubicBezTo>
                      <a:pt x="25232" y="6449"/>
                      <a:pt x="24122" y="6412"/>
                      <a:pt x="23017" y="6412"/>
                    </a:cubicBezTo>
                    <a:cubicBezTo>
                      <a:pt x="19701" y="6412"/>
                      <a:pt x="16427" y="6745"/>
                      <a:pt x="13319" y="7411"/>
                    </a:cubicBezTo>
                    <a:cubicBezTo>
                      <a:pt x="4736" y="8891"/>
                      <a:pt x="0" y="18362"/>
                      <a:pt x="3848" y="26057"/>
                    </a:cubicBezTo>
                    <a:cubicBezTo>
                      <a:pt x="5624" y="29905"/>
                      <a:pt x="7992" y="33161"/>
                      <a:pt x="10951" y="36121"/>
                    </a:cubicBezTo>
                    <a:cubicBezTo>
                      <a:pt x="18055" y="43816"/>
                      <a:pt x="26638" y="50031"/>
                      <a:pt x="36109" y="55063"/>
                    </a:cubicBezTo>
                    <a:cubicBezTo>
                      <a:pt x="54755" y="65422"/>
                      <a:pt x="74882" y="73117"/>
                      <a:pt x="95600" y="78741"/>
                    </a:cubicBezTo>
                    <a:cubicBezTo>
                      <a:pt x="103591" y="80813"/>
                      <a:pt x="111583" y="82885"/>
                      <a:pt x="119574" y="84660"/>
                    </a:cubicBezTo>
                    <a:cubicBezTo>
                      <a:pt x="132301" y="87916"/>
                      <a:pt x="145620" y="90284"/>
                      <a:pt x="158938" y="91468"/>
                    </a:cubicBezTo>
                    <a:cubicBezTo>
                      <a:pt x="161208" y="91665"/>
                      <a:pt x="163444" y="91764"/>
                      <a:pt x="165658" y="91764"/>
                    </a:cubicBezTo>
                    <a:cubicBezTo>
                      <a:pt x="170087" y="91764"/>
                      <a:pt x="174428" y="91369"/>
                      <a:pt x="178769" y="90580"/>
                    </a:cubicBezTo>
                    <a:cubicBezTo>
                      <a:pt x="188832" y="88804"/>
                      <a:pt x="193863" y="77261"/>
                      <a:pt x="187944" y="68974"/>
                    </a:cubicBezTo>
                    <a:cubicBezTo>
                      <a:pt x="186464" y="66310"/>
                      <a:pt x="184392" y="63942"/>
                      <a:pt x="182320" y="61870"/>
                    </a:cubicBezTo>
                    <a:cubicBezTo>
                      <a:pt x="169593" y="50327"/>
                      <a:pt x="154795" y="41448"/>
                      <a:pt x="138812" y="35529"/>
                    </a:cubicBezTo>
                    <a:cubicBezTo>
                      <a:pt x="127565" y="31681"/>
                      <a:pt x="116318" y="27537"/>
                      <a:pt x="105367" y="23986"/>
                    </a:cubicBezTo>
                    <a:cubicBezTo>
                      <a:pt x="99744" y="21914"/>
                      <a:pt x="94120" y="20138"/>
                      <a:pt x="88497" y="18066"/>
                    </a:cubicBezTo>
                    <a:cubicBezTo>
                      <a:pt x="77841" y="15106"/>
                      <a:pt x="67186" y="12443"/>
                      <a:pt x="56235" y="10667"/>
                    </a:cubicBezTo>
                    <a:cubicBezTo>
                      <a:pt x="53572" y="10371"/>
                      <a:pt x="51500" y="8891"/>
                      <a:pt x="50612" y="6523"/>
                    </a:cubicBezTo>
                    <a:cubicBezTo>
                      <a:pt x="49216" y="2336"/>
                      <a:pt x="45455" y="0"/>
                      <a:pt x="4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1493975" y="1229625"/>
                <a:ext cx="4432250" cy="2957225"/>
              </a:xfrm>
              <a:custGeom>
                <a:avLst/>
                <a:gdLst/>
                <a:ahLst/>
                <a:cxnLst/>
                <a:rect l="l" t="t" r="r" b="b"/>
                <a:pathLst>
                  <a:path w="177290" h="118289" extrusionOk="0">
                    <a:moveTo>
                      <a:pt x="156183" y="4428"/>
                    </a:moveTo>
                    <a:cubicBezTo>
                      <a:pt x="158286" y="4428"/>
                      <a:pt x="160388" y="4755"/>
                      <a:pt x="162490" y="5328"/>
                    </a:cubicBezTo>
                    <a:cubicBezTo>
                      <a:pt x="169594" y="7104"/>
                      <a:pt x="171666" y="12136"/>
                      <a:pt x="168706" y="18647"/>
                    </a:cubicBezTo>
                    <a:cubicBezTo>
                      <a:pt x="166338" y="22791"/>
                      <a:pt x="163674" y="26342"/>
                      <a:pt x="160419" y="29894"/>
                    </a:cubicBezTo>
                    <a:cubicBezTo>
                      <a:pt x="159531" y="31078"/>
                      <a:pt x="157755" y="31374"/>
                      <a:pt x="156275" y="31374"/>
                    </a:cubicBezTo>
                    <a:cubicBezTo>
                      <a:pt x="155838" y="31337"/>
                      <a:pt x="155401" y="31319"/>
                      <a:pt x="154964" y="31319"/>
                    </a:cubicBezTo>
                    <a:cubicBezTo>
                      <a:pt x="151858" y="31319"/>
                      <a:pt x="148807" y="32257"/>
                      <a:pt x="146212" y="34334"/>
                    </a:cubicBezTo>
                    <a:cubicBezTo>
                      <a:pt x="143548" y="35518"/>
                      <a:pt x="142068" y="38477"/>
                      <a:pt x="142956" y="41437"/>
                    </a:cubicBezTo>
                    <a:cubicBezTo>
                      <a:pt x="143844" y="43805"/>
                      <a:pt x="142956" y="46469"/>
                      <a:pt x="140884" y="47948"/>
                    </a:cubicBezTo>
                    <a:cubicBezTo>
                      <a:pt x="128453" y="58604"/>
                      <a:pt x="115135" y="68371"/>
                      <a:pt x="101224" y="76954"/>
                    </a:cubicBezTo>
                    <a:cubicBezTo>
                      <a:pt x="92345" y="82578"/>
                      <a:pt x="83465" y="87905"/>
                      <a:pt x="74882" y="93529"/>
                    </a:cubicBezTo>
                    <a:cubicBezTo>
                      <a:pt x="60675" y="103000"/>
                      <a:pt x="44693" y="109511"/>
                      <a:pt x="28118" y="112767"/>
                    </a:cubicBezTo>
                    <a:cubicBezTo>
                      <a:pt x="24862" y="113359"/>
                      <a:pt x="21311" y="113655"/>
                      <a:pt x="18055" y="113655"/>
                    </a:cubicBezTo>
                    <a:cubicBezTo>
                      <a:pt x="15391" y="113655"/>
                      <a:pt x="13023" y="112767"/>
                      <a:pt x="10952" y="110991"/>
                    </a:cubicBezTo>
                    <a:cubicBezTo>
                      <a:pt x="7696" y="108623"/>
                      <a:pt x="6512" y="104184"/>
                      <a:pt x="8288" y="100632"/>
                    </a:cubicBezTo>
                    <a:cubicBezTo>
                      <a:pt x="9768" y="97376"/>
                      <a:pt x="11544" y="94121"/>
                      <a:pt x="13911" y="91457"/>
                    </a:cubicBezTo>
                    <a:cubicBezTo>
                      <a:pt x="19831" y="83761"/>
                      <a:pt x="26342" y="76954"/>
                      <a:pt x="33446" y="70739"/>
                    </a:cubicBezTo>
                    <a:cubicBezTo>
                      <a:pt x="47652" y="59491"/>
                      <a:pt x="61563" y="48244"/>
                      <a:pt x="76362" y="37885"/>
                    </a:cubicBezTo>
                    <a:cubicBezTo>
                      <a:pt x="90273" y="28118"/>
                      <a:pt x="105367" y="19831"/>
                      <a:pt x="120758" y="13023"/>
                    </a:cubicBezTo>
                    <a:cubicBezTo>
                      <a:pt x="130821" y="8584"/>
                      <a:pt x="141772" y="5624"/>
                      <a:pt x="152723" y="4736"/>
                    </a:cubicBezTo>
                    <a:cubicBezTo>
                      <a:pt x="153877" y="4526"/>
                      <a:pt x="155030" y="4428"/>
                      <a:pt x="156183" y="4428"/>
                    </a:cubicBezTo>
                    <a:close/>
                    <a:moveTo>
                      <a:pt x="156494" y="1"/>
                    </a:moveTo>
                    <a:cubicBezTo>
                      <a:pt x="155157" y="1"/>
                      <a:pt x="153809" y="99"/>
                      <a:pt x="152427" y="297"/>
                    </a:cubicBezTo>
                    <a:cubicBezTo>
                      <a:pt x="141772" y="1184"/>
                      <a:pt x="131413" y="3848"/>
                      <a:pt x="121646" y="7992"/>
                    </a:cubicBezTo>
                    <a:cubicBezTo>
                      <a:pt x="102112" y="16279"/>
                      <a:pt x="83465" y="26934"/>
                      <a:pt x="66299" y="39661"/>
                    </a:cubicBezTo>
                    <a:cubicBezTo>
                      <a:pt x="59787" y="44397"/>
                      <a:pt x="52980" y="49428"/>
                      <a:pt x="46764" y="54460"/>
                    </a:cubicBezTo>
                    <a:cubicBezTo>
                      <a:pt x="35813" y="62451"/>
                      <a:pt x="26046" y="71330"/>
                      <a:pt x="16575" y="81098"/>
                    </a:cubicBezTo>
                    <a:cubicBezTo>
                      <a:pt x="11840" y="85833"/>
                      <a:pt x="7992" y="91457"/>
                      <a:pt x="5032" y="97376"/>
                    </a:cubicBezTo>
                    <a:cubicBezTo>
                      <a:pt x="1" y="106255"/>
                      <a:pt x="5920" y="117207"/>
                      <a:pt x="15983" y="118094"/>
                    </a:cubicBezTo>
                    <a:cubicBezTo>
                      <a:pt x="17332" y="118217"/>
                      <a:pt x="18630" y="118289"/>
                      <a:pt x="19898" y="118289"/>
                    </a:cubicBezTo>
                    <a:cubicBezTo>
                      <a:pt x="21691" y="118289"/>
                      <a:pt x="23425" y="118145"/>
                      <a:pt x="25158" y="117798"/>
                    </a:cubicBezTo>
                    <a:cubicBezTo>
                      <a:pt x="42029" y="115135"/>
                      <a:pt x="58307" y="109215"/>
                      <a:pt x="72810" y="100336"/>
                    </a:cubicBezTo>
                    <a:cubicBezTo>
                      <a:pt x="82873" y="94121"/>
                      <a:pt x="92936" y="87905"/>
                      <a:pt x="103000" y="81394"/>
                    </a:cubicBezTo>
                    <a:cubicBezTo>
                      <a:pt x="107735" y="78434"/>
                      <a:pt x="112767" y="75178"/>
                      <a:pt x="117798" y="71922"/>
                    </a:cubicBezTo>
                    <a:cubicBezTo>
                      <a:pt x="126678" y="65707"/>
                      <a:pt x="135557" y="58900"/>
                      <a:pt x="143844" y="51500"/>
                    </a:cubicBezTo>
                    <a:cubicBezTo>
                      <a:pt x="145087" y="50050"/>
                      <a:pt x="146765" y="49325"/>
                      <a:pt x="148472" y="49325"/>
                    </a:cubicBezTo>
                    <a:cubicBezTo>
                      <a:pt x="149204" y="49325"/>
                      <a:pt x="149941" y="49458"/>
                      <a:pt x="150651" y="49724"/>
                    </a:cubicBezTo>
                    <a:cubicBezTo>
                      <a:pt x="151797" y="50154"/>
                      <a:pt x="152943" y="50353"/>
                      <a:pt x="154050" y="50353"/>
                    </a:cubicBezTo>
                    <a:cubicBezTo>
                      <a:pt x="159807" y="50353"/>
                      <a:pt x="164524" y="44979"/>
                      <a:pt x="162786" y="38773"/>
                    </a:cubicBezTo>
                    <a:cubicBezTo>
                      <a:pt x="162194" y="35814"/>
                      <a:pt x="163378" y="32558"/>
                      <a:pt x="165746" y="30782"/>
                    </a:cubicBezTo>
                    <a:cubicBezTo>
                      <a:pt x="168706" y="27526"/>
                      <a:pt x="171074" y="23975"/>
                      <a:pt x="173146" y="19831"/>
                    </a:cubicBezTo>
                    <a:cubicBezTo>
                      <a:pt x="177289" y="12432"/>
                      <a:pt x="172850" y="2664"/>
                      <a:pt x="164562" y="1184"/>
                    </a:cubicBezTo>
                    <a:cubicBezTo>
                      <a:pt x="161800" y="395"/>
                      <a:pt x="159169" y="1"/>
                      <a:pt x="1564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6" name="Google Shape;936;p32"/>
          <p:cNvGrpSpPr/>
          <p:nvPr/>
        </p:nvGrpSpPr>
        <p:grpSpPr>
          <a:xfrm rot="10800000" flipH="1">
            <a:off x="35975" y="62764"/>
            <a:ext cx="8933910" cy="4956135"/>
            <a:chOff x="50775" y="60481"/>
            <a:chExt cx="8933910" cy="4956135"/>
          </a:xfrm>
        </p:grpSpPr>
        <p:grpSp>
          <p:nvGrpSpPr>
            <p:cNvPr id="937" name="Google Shape;937;p32"/>
            <p:cNvGrpSpPr/>
            <p:nvPr/>
          </p:nvGrpSpPr>
          <p:grpSpPr>
            <a:xfrm>
              <a:off x="50775" y="60481"/>
              <a:ext cx="8933910" cy="4903721"/>
              <a:chOff x="50775" y="60481"/>
              <a:chExt cx="8933910" cy="4903721"/>
            </a:xfrm>
          </p:grpSpPr>
          <p:grpSp>
            <p:nvGrpSpPr>
              <p:cNvPr id="938" name="Google Shape;938;p32"/>
              <p:cNvGrpSpPr/>
              <p:nvPr/>
            </p:nvGrpSpPr>
            <p:grpSpPr>
              <a:xfrm>
                <a:off x="50775" y="60481"/>
                <a:ext cx="8500741" cy="4903721"/>
                <a:chOff x="50775" y="60481"/>
                <a:chExt cx="8500741" cy="4903721"/>
              </a:xfrm>
            </p:grpSpPr>
            <p:sp>
              <p:nvSpPr>
                <p:cNvPr id="939" name="Google Shape;939;p32"/>
                <p:cNvSpPr/>
                <p:nvPr/>
              </p:nvSpPr>
              <p:spPr>
                <a:xfrm>
                  <a:off x="50775" y="6770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8203097" y="6048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2"/>
                <p:cNvSpPr/>
                <p:nvPr/>
              </p:nvSpPr>
              <p:spPr>
                <a:xfrm rot="-9935296">
                  <a:off x="662231" y="4528246"/>
                  <a:ext cx="348408" cy="39887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32"/>
              <p:cNvSpPr/>
              <p:nvPr/>
            </p:nvSpPr>
            <p:spPr>
              <a:xfrm>
                <a:off x="8829817" y="6536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2"/>
            <p:cNvSpPr/>
            <p:nvPr/>
          </p:nvSpPr>
          <p:spPr>
            <a:xfrm>
              <a:off x="4934417" y="485313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2"/>
          <p:cNvSpPr txBox="1">
            <a:spLocks noGrp="1"/>
          </p:cNvSpPr>
          <p:nvPr>
            <p:ph type="title"/>
          </p:nvPr>
        </p:nvSpPr>
        <p:spPr>
          <a:xfrm>
            <a:off x="764400" y="3284100"/>
            <a:ext cx="2175300" cy="1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945" name="Google Shape;945;p32"/>
          <p:cNvSpPr txBox="1">
            <a:spLocks noGrp="1"/>
          </p:cNvSpPr>
          <p:nvPr>
            <p:ph type="subTitle" idx="1"/>
          </p:nvPr>
        </p:nvSpPr>
        <p:spPr>
          <a:xfrm>
            <a:off x="764400" y="3751500"/>
            <a:ext cx="2175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46" name="Google Shape;946;p32"/>
          <p:cNvSpPr txBox="1">
            <a:spLocks noGrp="1"/>
          </p:cNvSpPr>
          <p:nvPr>
            <p:ph type="title" idx="2"/>
          </p:nvPr>
        </p:nvSpPr>
        <p:spPr>
          <a:xfrm>
            <a:off x="3484350" y="3284100"/>
            <a:ext cx="2175300" cy="1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947" name="Google Shape;947;p32"/>
          <p:cNvSpPr txBox="1">
            <a:spLocks noGrp="1"/>
          </p:cNvSpPr>
          <p:nvPr>
            <p:ph type="subTitle" idx="3"/>
          </p:nvPr>
        </p:nvSpPr>
        <p:spPr>
          <a:xfrm>
            <a:off x="3484350" y="3751500"/>
            <a:ext cx="2175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48" name="Google Shape;948;p32"/>
          <p:cNvSpPr txBox="1">
            <a:spLocks noGrp="1"/>
          </p:cNvSpPr>
          <p:nvPr>
            <p:ph type="title" idx="4"/>
          </p:nvPr>
        </p:nvSpPr>
        <p:spPr>
          <a:xfrm>
            <a:off x="6204300" y="3284100"/>
            <a:ext cx="2175300" cy="171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949" name="Google Shape;949;p32"/>
          <p:cNvSpPr txBox="1">
            <a:spLocks noGrp="1"/>
          </p:cNvSpPr>
          <p:nvPr>
            <p:ph type="subTitle" idx="5"/>
          </p:nvPr>
        </p:nvSpPr>
        <p:spPr>
          <a:xfrm>
            <a:off x="6204300" y="3751500"/>
            <a:ext cx="2175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50" name="Google Shape;950;p32"/>
          <p:cNvSpPr txBox="1">
            <a:spLocks noGrp="1"/>
          </p:cNvSpPr>
          <p:nvPr>
            <p:ph type="title" idx="6"/>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23">
    <p:bg>
      <p:bgPr>
        <a:blipFill>
          <a:blip r:embed="rId2">
            <a:alphaModFix/>
          </a:blip>
          <a:stretch>
            <a:fillRect/>
          </a:stretch>
        </a:blipFill>
        <a:effectLst/>
      </p:bgPr>
    </p:bg>
    <p:spTree>
      <p:nvGrpSpPr>
        <p:cNvPr id="1" name="Shape 951"/>
        <p:cNvGrpSpPr/>
        <p:nvPr/>
      </p:nvGrpSpPr>
      <p:grpSpPr>
        <a:xfrm>
          <a:off x="0" y="0"/>
          <a:ext cx="0" cy="0"/>
          <a:chOff x="0" y="0"/>
          <a:chExt cx="0" cy="0"/>
        </a:xfrm>
      </p:grpSpPr>
      <p:sp>
        <p:nvSpPr>
          <p:cNvPr id="952" name="Google Shape;952;p33"/>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3"/>
          <p:cNvGrpSpPr/>
          <p:nvPr/>
        </p:nvGrpSpPr>
        <p:grpSpPr>
          <a:xfrm rot="-3226582">
            <a:off x="235395" y="97559"/>
            <a:ext cx="1259793" cy="1015566"/>
            <a:chOff x="750100" y="236175"/>
            <a:chExt cx="6175375" cy="4978200"/>
          </a:xfrm>
        </p:grpSpPr>
        <p:sp>
          <p:nvSpPr>
            <p:cNvPr id="954" name="Google Shape;954;p33"/>
            <p:cNvSpPr/>
            <p:nvPr/>
          </p:nvSpPr>
          <p:spPr>
            <a:xfrm>
              <a:off x="900900" y="1205000"/>
              <a:ext cx="4778400" cy="3474350"/>
            </a:xfrm>
            <a:custGeom>
              <a:avLst/>
              <a:gdLst/>
              <a:ahLst/>
              <a:cxnLst/>
              <a:rect l="l" t="t" r="r" b="b"/>
              <a:pathLst>
                <a:path w="191136" h="138974" extrusionOk="0">
                  <a:moveTo>
                    <a:pt x="34474" y="0"/>
                  </a:moveTo>
                  <a:cubicBezTo>
                    <a:pt x="24373" y="0"/>
                    <a:pt x="14483" y="4390"/>
                    <a:pt x="7938" y="12125"/>
                  </a:cubicBezTo>
                  <a:cubicBezTo>
                    <a:pt x="953" y="20380"/>
                    <a:pt x="0" y="33398"/>
                    <a:pt x="7303" y="41335"/>
                  </a:cubicBezTo>
                  <a:lnTo>
                    <a:pt x="9208" y="53718"/>
                  </a:lnTo>
                  <a:cubicBezTo>
                    <a:pt x="11430" y="65465"/>
                    <a:pt x="24130" y="72133"/>
                    <a:pt x="35878" y="73085"/>
                  </a:cubicBezTo>
                  <a:cubicBezTo>
                    <a:pt x="37154" y="73189"/>
                    <a:pt x="38427" y="73236"/>
                    <a:pt x="39697" y="73236"/>
                  </a:cubicBezTo>
                  <a:cubicBezTo>
                    <a:pt x="50113" y="73236"/>
                    <a:pt x="60332" y="70055"/>
                    <a:pt x="70803" y="68640"/>
                  </a:cubicBezTo>
                  <a:cubicBezTo>
                    <a:pt x="73722" y="68235"/>
                    <a:pt x="76745" y="67995"/>
                    <a:pt x="79777" y="67995"/>
                  </a:cubicBezTo>
                  <a:cubicBezTo>
                    <a:pt x="88613" y="67995"/>
                    <a:pt x="97521" y="70032"/>
                    <a:pt x="104140" y="75943"/>
                  </a:cubicBezTo>
                  <a:cubicBezTo>
                    <a:pt x="116523" y="87373"/>
                    <a:pt x="114300" y="108328"/>
                    <a:pt x="123190" y="122933"/>
                  </a:cubicBezTo>
                  <a:cubicBezTo>
                    <a:pt x="130019" y="133176"/>
                    <a:pt x="141296" y="138973"/>
                    <a:pt x="152969" y="138973"/>
                  </a:cubicBezTo>
                  <a:cubicBezTo>
                    <a:pt x="158662" y="138973"/>
                    <a:pt x="164450" y="137594"/>
                    <a:pt x="169863" y="134680"/>
                  </a:cubicBezTo>
                  <a:cubicBezTo>
                    <a:pt x="185420" y="125155"/>
                    <a:pt x="191135" y="105153"/>
                    <a:pt x="183515" y="88643"/>
                  </a:cubicBezTo>
                  <a:cubicBezTo>
                    <a:pt x="178435" y="78483"/>
                    <a:pt x="168910" y="71498"/>
                    <a:pt x="159703" y="64830"/>
                  </a:cubicBezTo>
                  <a:cubicBezTo>
                    <a:pt x="130175" y="43875"/>
                    <a:pt x="100648" y="22285"/>
                    <a:pt x="67310" y="7998"/>
                  </a:cubicBezTo>
                  <a:cubicBezTo>
                    <a:pt x="57785" y="3235"/>
                    <a:pt x="47308" y="695"/>
                    <a:pt x="36513" y="60"/>
                  </a:cubicBezTo>
                  <a:cubicBezTo>
                    <a:pt x="35833" y="20"/>
                    <a:pt x="35153" y="0"/>
                    <a:pt x="34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750100" y="236175"/>
              <a:ext cx="6175375" cy="4978200"/>
            </a:xfrm>
            <a:custGeom>
              <a:avLst/>
              <a:gdLst/>
              <a:ahLst/>
              <a:cxnLst/>
              <a:rect l="l" t="t" r="r" b="b"/>
              <a:pathLst>
                <a:path w="247015" h="199128" extrusionOk="0">
                  <a:moveTo>
                    <a:pt x="54292" y="10238"/>
                  </a:moveTo>
                  <a:lnTo>
                    <a:pt x="54292" y="10556"/>
                  </a:lnTo>
                  <a:lnTo>
                    <a:pt x="53340" y="10556"/>
                  </a:lnTo>
                  <a:lnTo>
                    <a:pt x="53340" y="10238"/>
                  </a:lnTo>
                  <a:close/>
                  <a:moveTo>
                    <a:pt x="28414" y="5463"/>
                  </a:moveTo>
                  <a:cubicBezTo>
                    <a:pt x="29302" y="5463"/>
                    <a:pt x="30182" y="5813"/>
                    <a:pt x="30797" y="6428"/>
                  </a:cubicBezTo>
                  <a:cubicBezTo>
                    <a:pt x="30797" y="5963"/>
                    <a:pt x="31308" y="5668"/>
                    <a:pt x="31581" y="5668"/>
                  </a:cubicBezTo>
                  <a:cubicBezTo>
                    <a:pt x="31682" y="5668"/>
                    <a:pt x="31750" y="5708"/>
                    <a:pt x="31750" y="5793"/>
                  </a:cubicBezTo>
                  <a:cubicBezTo>
                    <a:pt x="32067" y="6428"/>
                    <a:pt x="31988" y="6587"/>
                    <a:pt x="31750" y="6587"/>
                  </a:cubicBezTo>
                  <a:cubicBezTo>
                    <a:pt x="31512" y="6587"/>
                    <a:pt x="31115" y="6428"/>
                    <a:pt x="30797" y="6428"/>
                  </a:cubicBezTo>
                  <a:cubicBezTo>
                    <a:pt x="29210" y="8651"/>
                    <a:pt x="26670" y="8968"/>
                    <a:pt x="24447" y="9921"/>
                  </a:cubicBezTo>
                  <a:cubicBezTo>
                    <a:pt x="19050" y="12143"/>
                    <a:pt x="14922" y="16906"/>
                    <a:pt x="13335" y="22621"/>
                  </a:cubicBezTo>
                  <a:cubicBezTo>
                    <a:pt x="13017" y="25796"/>
                    <a:pt x="11112" y="28336"/>
                    <a:pt x="8572" y="29923"/>
                  </a:cubicBezTo>
                  <a:cubicBezTo>
                    <a:pt x="6985" y="27701"/>
                    <a:pt x="8255" y="25478"/>
                    <a:pt x="8890" y="23573"/>
                  </a:cubicBezTo>
                  <a:cubicBezTo>
                    <a:pt x="11430" y="15001"/>
                    <a:pt x="18097" y="8016"/>
                    <a:pt x="26987" y="5793"/>
                  </a:cubicBezTo>
                  <a:cubicBezTo>
                    <a:pt x="27437" y="5568"/>
                    <a:pt x="27927" y="5463"/>
                    <a:pt x="28414" y="5463"/>
                  </a:cubicBezTo>
                  <a:close/>
                  <a:moveTo>
                    <a:pt x="15086" y="32102"/>
                  </a:moveTo>
                  <a:cubicBezTo>
                    <a:pt x="15851" y="32102"/>
                    <a:pt x="16635" y="32417"/>
                    <a:pt x="17145" y="33098"/>
                  </a:cubicBezTo>
                  <a:cubicBezTo>
                    <a:pt x="18415" y="33733"/>
                    <a:pt x="19050" y="35003"/>
                    <a:pt x="19050" y="36591"/>
                  </a:cubicBezTo>
                  <a:cubicBezTo>
                    <a:pt x="18732" y="36908"/>
                    <a:pt x="18415" y="37543"/>
                    <a:pt x="18097" y="37861"/>
                  </a:cubicBezTo>
                  <a:cubicBezTo>
                    <a:pt x="17780" y="38813"/>
                    <a:pt x="16827" y="39766"/>
                    <a:pt x="16192" y="40718"/>
                  </a:cubicBezTo>
                  <a:lnTo>
                    <a:pt x="14605" y="42623"/>
                  </a:lnTo>
                  <a:cubicBezTo>
                    <a:pt x="14037" y="43759"/>
                    <a:pt x="13215" y="44895"/>
                    <a:pt x="11912" y="44895"/>
                  </a:cubicBezTo>
                  <a:cubicBezTo>
                    <a:pt x="11758" y="44895"/>
                    <a:pt x="11598" y="44879"/>
                    <a:pt x="11430" y="44846"/>
                  </a:cubicBezTo>
                  <a:cubicBezTo>
                    <a:pt x="9842" y="43893"/>
                    <a:pt x="8890" y="42306"/>
                    <a:pt x="9207" y="40718"/>
                  </a:cubicBezTo>
                  <a:cubicBezTo>
                    <a:pt x="9525" y="37543"/>
                    <a:pt x="10795" y="34686"/>
                    <a:pt x="13335" y="32781"/>
                  </a:cubicBezTo>
                  <a:cubicBezTo>
                    <a:pt x="13777" y="32338"/>
                    <a:pt x="14424" y="32102"/>
                    <a:pt x="15086" y="32102"/>
                  </a:cubicBezTo>
                  <a:close/>
                  <a:moveTo>
                    <a:pt x="11112" y="94376"/>
                  </a:moveTo>
                  <a:cubicBezTo>
                    <a:pt x="11112" y="95011"/>
                    <a:pt x="11112" y="95646"/>
                    <a:pt x="11112" y="95963"/>
                  </a:cubicBezTo>
                  <a:cubicBezTo>
                    <a:pt x="11430" y="96916"/>
                    <a:pt x="11112" y="96916"/>
                    <a:pt x="10160" y="96916"/>
                  </a:cubicBezTo>
                  <a:cubicBezTo>
                    <a:pt x="9525" y="96598"/>
                    <a:pt x="9207" y="95646"/>
                    <a:pt x="9842" y="95011"/>
                  </a:cubicBezTo>
                  <a:cubicBezTo>
                    <a:pt x="9842" y="94376"/>
                    <a:pt x="10477" y="94376"/>
                    <a:pt x="11112" y="94376"/>
                  </a:cubicBezTo>
                  <a:close/>
                  <a:moveTo>
                    <a:pt x="60799" y="10431"/>
                  </a:moveTo>
                  <a:cubicBezTo>
                    <a:pt x="61891" y="10431"/>
                    <a:pt x="62949" y="10699"/>
                    <a:pt x="63817" y="10873"/>
                  </a:cubicBezTo>
                  <a:cubicBezTo>
                    <a:pt x="74930" y="13096"/>
                    <a:pt x="85725" y="16271"/>
                    <a:pt x="96202" y="20398"/>
                  </a:cubicBezTo>
                  <a:cubicBezTo>
                    <a:pt x="114935" y="28018"/>
                    <a:pt x="131762" y="39131"/>
                    <a:pt x="148907" y="49926"/>
                  </a:cubicBezTo>
                  <a:cubicBezTo>
                    <a:pt x="156210" y="54371"/>
                    <a:pt x="163195" y="59133"/>
                    <a:pt x="170497" y="63896"/>
                  </a:cubicBezTo>
                  <a:cubicBezTo>
                    <a:pt x="185737" y="74373"/>
                    <a:pt x="199390" y="87073"/>
                    <a:pt x="210820" y="101361"/>
                  </a:cubicBezTo>
                  <a:cubicBezTo>
                    <a:pt x="212090" y="103266"/>
                    <a:pt x="213360" y="105171"/>
                    <a:pt x="214630" y="107076"/>
                  </a:cubicBezTo>
                  <a:lnTo>
                    <a:pt x="214630" y="108663"/>
                  </a:lnTo>
                  <a:cubicBezTo>
                    <a:pt x="214236" y="109057"/>
                    <a:pt x="213903" y="109206"/>
                    <a:pt x="213612" y="109206"/>
                  </a:cubicBezTo>
                  <a:cubicBezTo>
                    <a:pt x="212966" y="109206"/>
                    <a:pt x="212528" y="108466"/>
                    <a:pt x="212090" y="108028"/>
                  </a:cubicBezTo>
                  <a:cubicBezTo>
                    <a:pt x="208597" y="104853"/>
                    <a:pt x="205422" y="101678"/>
                    <a:pt x="201930" y="98186"/>
                  </a:cubicBezTo>
                  <a:cubicBezTo>
                    <a:pt x="194627" y="91201"/>
                    <a:pt x="186690" y="84533"/>
                    <a:pt x="178435" y="78501"/>
                  </a:cubicBezTo>
                  <a:cubicBezTo>
                    <a:pt x="169227" y="71516"/>
                    <a:pt x="160020" y="64531"/>
                    <a:pt x="150812" y="57546"/>
                  </a:cubicBezTo>
                  <a:cubicBezTo>
                    <a:pt x="146367" y="54371"/>
                    <a:pt x="141605" y="51196"/>
                    <a:pt x="136842" y="48656"/>
                  </a:cubicBezTo>
                  <a:cubicBezTo>
                    <a:pt x="121285" y="40083"/>
                    <a:pt x="105410" y="31828"/>
                    <a:pt x="89217" y="23891"/>
                  </a:cubicBezTo>
                  <a:cubicBezTo>
                    <a:pt x="80645" y="20081"/>
                    <a:pt x="71437" y="16906"/>
                    <a:pt x="62230" y="13413"/>
                  </a:cubicBezTo>
                  <a:cubicBezTo>
                    <a:pt x="60642" y="12778"/>
                    <a:pt x="59055" y="12778"/>
                    <a:pt x="58102" y="11191"/>
                  </a:cubicBezTo>
                  <a:cubicBezTo>
                    <a:pt x="58966" y="10615"/>
                    <a:pt x="59894" y="10431"/>
                    <a:pt x="60799" y="10431"/>
                  </a:cubicBezTo>
                  <a:close/>
                  <a:moveTo>
                    <a:pt x="233680" y="135333"/>
                  </a:moveTo>
                  <a:lnTo>
                    <a:pt x="233680" y="135651"/>
                  </a:lnTo>
                  <a:cubicBezTo>
                    <a:pt x="233680" y="135560"/>
                    <a:pt x="233692" y="135457"/>
                    <a:pt x="233710" y="135349"/>
                  </a:cubicBezTo>
                  <a:lnTo>
                    <a:pt x="233710" y="135349"/>
                  </a:lnTo>
                  <a:cubicBezTo>
                    <a:pt x="233700" y="135343"/>
                    <a:pt x="233690" y="135338"/>
                    <a:pt x="233680" y="135333"/>
                  </a:cubicBezTo>
                  <a:close/>
                  <a:moveTo>
                    <a:pt x="38254" y="13195"/>
                  </a:moveTo>
                  <a:cubicBezTo>
                    <a:pt x="40437" y="13195"/>
                    <a:pt x="42624" y="13373"/>
                    <a:pt x="44767" y="13731"/>
                  </a:cubicBezTo>
                  <a:cubicBezTo>
                    <a:pt x="54927" y="15636"/>
                    <a:pt x="65087" y="18811"/>
                    <a:pt x="74930" y="22621"/>
                  </a:cubicBezTo>
                  <a:cubicBezTo>
                    <a:pt x="88900" y="28653"/>
                    <a:pt x="102552" y="35321"/>
                    <a:pt x="115887" y="42623"/>
                  </a:cubicBezTo>
                  <a:cubicBezTo>
                    <a:pt x="124142" y="46751"/>
                    <a:pt x="132080" y="51196"/>
                    <a:pt x="140017" y="56276"/>
                  </a:cubicBezTo>
                  <a:cubicBezTo>
                    <a:pt x="153035" y="64531"/>
                    <a:pt x="163830" y="73421"/>
                    <a:pt x="175260" y="81993"/>
                  </a:cubicBezTo>
                  <a:cubicBezTo>
                    <a:pt x="185420" y="89613"/>
                    <a:pt x="195262" y="98186"/>
                    <a:pt x="204470" y="107393"/>
                  </a:cubicBezTo>
                  <a:cubicBezTo>
                    <a:pt x="211137" y="113743"/>
                    <a:pt x="216852" y="120728"/>
                    <a:pt x="221932" y="128031"/>
                  </a:cubicBezTo>
                  <a:cubicBezTo>
                    <a:pt x="225425" y="133746"/>
                    <a:pt x="227012" y="139778"/>
                    <a:pt x="227012" y="146128"/>
                  </a:cubicBezTo>
                  <a:cubicBezTo>
                    <a:pt x="226695" y="150256"/>
                    <a:pt x="224472" y="153748"/>
                    <a:pt x="220662" y="155336"/>
                  </a:cubicBezTo>
                  <a:cubicBezTo>
                    <a:pt x="220354" y="155438"/>
                    <a:pt x="220047" y="155483"/>
                    <a:pt x="219742" y="155483"/>
                  </a:cubicBezTo>
                  <a:cubicBezTo>
                    <a:pt x="218158" y="155483"/>
                    <a:pt x="216647" y="154280"/>
                    <a:pt x="215582" y="153748"/>
                  </a:cubicBezTo>
                  <a:cubicBezTo>
                    <a:pt x="213995" y="152796"/>
                    <a:pt x="214312" y="151526"/>
                    <a:pt x="214947" y="149938"/>
                  </a:cubicBezTo>
                  <a:cubicBezTo>
                    <a:pt x="215265" y="148668"/>
                    <a:pt x="215582" y="147398"/>
                    <a:pt x="216217" y="146128"/>
                  </a:cubicBezTo>
                  <a:cubicBezTo>
                    <a:pt x="217805" y="139143"/>
                    <a:pt x="215900" y="131841"/>
                    <a:pt x="210820" y="127078"/>
                  </a:cubicBezTo>
                  <a:cubicBezTo>
                    <a:pt x="202565" y="118506"/>
                    <a:pt x="193992" y="110886"/>
                    <a:pt x="184467" y="104218"/>
                  </a:cubicBezTo>
                  <a:cubicBezTo>
                    <a:pt x="168592" y="92471"/>
                    <a:pt x="152717" y="80406"/>
                    <a:pt x="136525" y="68976"/>
                  </a:cubicBezTo>
                  <a:cubicBezTo>
                    <a:pt x="129540" y="64848"/>
                    <a:pt x="122872" y="60721"/>
                    <a:pt x="115570" y="57228"/>
                  </a:cubicBezTo>
                  <a:cubicBezTo>
                    <a:pt x="112712" y="55641"/>
                    <a:pt x="109537" y="54371"/>
                    <a:pt x="106680" y="52466"/>
                  </a:cubicBezTo>
                  <a:cubicBezTo>
                    <a:pt x="93662" y="44528"/>
                    <a:pt x="80010" y="37543"/>
                    <a:pt x="66040" y="30558"/>
                  </a:cubicBezTo>
                  <a:cubicBezTo>
                    <a:pt x="60007" y="27383"/>
                    <a:pt x="53657" y="24843"/>
                    <a:pt x="46990" y="22938"/>
                  </a:cubicBezTo>
                  <a:cubicBezTo>
                    <a:pt x="45052" y="22184"/>
                    <a:pt x="43005" y="21832"/>
                    <a:pt x="40959" y="21832"/>
                  </a:cubicBezTo>
                  <a:cubicBezTo>
                    <a:pt x="36972" y="21832"/>
                    <a:pt x="32993" y="23170"/>
                    <a:pt x="29845" y="25478"/>
                  </a:cubicBezTo>
                  <a:cubicBezTo>
                    <a:pt x="28257" y="26431"/>
                    <a:pt x="26987" y="27383"/>
                    <a:pt x="25717" y="28653"/>
                  </a:cubicBezTo>
                  <a:cubicBezTo>
                    <a:pt x="24659" y="29500"/>
                    <a:pt x="24024" y="30487"/>
                    <a:pt x="22872" y="30487"/>
                  </a:cubicBezTo>
                  <a:cubicBezTo>
                    <a:pt x="22296" y="30487"/>
                    <a:pt x="21590" y="30241"/>
                    <a:pt x="20637" y="29606"/>
                  </a:cubicBezTo>
                  <a:cubicBezTo>
                    <a:pt x="18097" y="27383"/>
                    <a:pt x="17462" y="26113"/>
                    <a:pt x="18415" y="23256"/>
                  </a:cubicBezTo>
                  <a:cubicBezTo>
                    <a:pt x="19685" y="18811"/>
                    <a:pt x="23177" y="15636"/>
                    <a:pt x="27622" y="14683"/>
                  </a:cubicBezTo>
                  <a:cubicBezTo>
                    <a:pt x="30996" y="13691"/>
                    <a:pt x="34617" y="13195"/>
                    <a:pt x="38254" y="13195"/>
                  </a:cubicBezTo>
                  <a:close/>
                  <a:moveTo>
                    <a:pt x="233558" y="134356"/>
                  </a:moveTo>
                  <a:cubicBezTo>
                    <a:pt x="233940" y="134356"/>
                    <a:pt x="233784" y="134893"/>
                    <a:pt x="233710" y="135349"/>
                  </a:cubicBezTo>
                  <a:lnTo>
                    <a:pt x="233710" y="135349"/>
                  </a:lnTo>
                  <a:cubicBezTo>
                    <a:pt x="234335" y="135681"/>
                    <a:pt x="234944" y="136618"/>
                    <a:pt x="234632" y="137556"/>
                  </a:cubicBezTo>
                  <a:cubicBezTo>
                    <a:pt x="236537" y="142953"/>
                    <a:pt x="235902" y="148668"/>
                    <a:pt x="233362" y="153431"/>
                  </a:cubicBezTo>
                  <a:cubicBezTo>
                    <a:pt x="230822" y="158828"/>
                    <a:pt x="226695" y="162956"/>
                    <a:pt x="221297" y="165496"/>
                  </a:cubicBezTo>
                  <a:cubicBezTo>
                    <a:pt x="220662" y="163273"/>
                    <a:pt x="221615" y="160733"/>
                    <a:pt x="223520" y="159463"/>
                  </a:cubicBezTo>
                  <a:cubicBezTo>
                    <a:pt x="229870" y="155018"/>
                    <a:pt x="233362" y="147398"/>
                    <a:pt x="232727" y="139778"/>
                  </a:cubicBezTo>
                  <a:cubicBezTo>
                    <a:pt x="232727" y="139143"/>
                    <a:pt x="233045" y="138508"/>
                    <a:pt x="233045" y="138191"/>
                  </a:cubicBezTo>
                  <a:cubicBezTo>
                    <a:pt x="232727" y="137238"/>
                    <a:pt x="232727" y="136286"/>
                    <a:pt x="233680" y="135651"/>
                  </a:cubicBezTo>
                  <a:cubicBezTo>
                    <a:pt x="232727" y="135651"/>
                    <a:pt x="232410" y="134698"/>
                    <a:pt x="232727" y="134698"/>
                  </a:cubicBezTo>
                  <a:cubicBezTo>
                    <a:pt x="233134" y="134454"/>
                    <a:pt x="233395" y="134356"/>
                    <a:pt x="233558" y="134356"/>
                  </a:cubicBezTo>
                  <a:close/>
                  <a:moveTo>
                    <a:pt x="212788" y="158167"/>
                  </a:moveTo>
                  <a:cubicBezTo>
                    <a:pt x="213425" y="158167"/>
                    <a:pt x="214067" y="158378"/>
                    <a:pt x="214630" y="158828"/>
                  </a:cubicBezTo>
                  <a:cubicBezTo>
                    <a:pt x="216852" y="159781"/>
                    <a:pt x="217170" y="161368"/>
                    <a:pt x="215900" y="163591"/>
                  </a:cubicBezTo>
                  <a:lnTo>
                    <a:pt x="214312" y="165496"/>
                  </a:lnTo>
                  <a:cubicBezTo>
                    <a:pt x="213360" y="167083"/>
                    <a:pt x="212090" y="169623"/>
                    <a:pt x="208597" y="169623"/>
                  </a:cubicBezTo>
                  <a:cubicBezTo>
                    <a:pt x="207010" y="169623"/>
                    <a:pt x="205422" y="168036"/>
                    <a:pt x="206375" y="166448"/>
                  </a:cubicBezTo>
                  <a:cubicBezTo>
                    <a:pt x="207327" y="164226"/>
                    <a:pt x="208597" y="162321"/>
                    <a:pt x="209867" y="160098"/>
                  </a:cubicBezTo>
                  <a:cubicBezTo>
                    <a:pt x="210482" y="158868"/>
                    <a:pt x="211627" y="158167"/>
                    <a:pt x="212788" y="158167"/>
                  </a:cubicBezTo>
                  <a:close/>
                  <a:moveTo>
                    <a:pt x="46135" y="36793"/>
                  </a:moveTo>
                  <a:cubicBezTo>
                    <a:pt x="47476" y="36793"/>
                    <a:pt x="48826" y="36934"/>
                    <a:pt x="50165" y="37226"/>
                  </a:cubicBezTo>
                  <a:cubicBezTo>
                    <a:pt x="53657" y="37543"/>
                    <a:pt x="56832" y="38496"/>
                    <a:pt x="59690" y="40401"/>
                  </a:cubicBezTo>
                  <a:cubicBezTo>
                    <a:pt x="75565" y="49608"/>
                    <a:pt x="92710" y="56911"/>
                    <a:pt x="108267" y="67071"/>
                  </a:cubicBezTo>
                  <a:lnTo>
                    <a:pt x="127000" y="78818"/>
                  </a:lnTo>
                  <a:lnTo>
                    <a:pt x="145097" y="90566"/>
                  </a:lnTo>
                  <a:cubicBezTo>
                    <a:pt x="160972" y="100726"/>
                    <a:pt x="175260" y="113108"/>
                    <a:pt x="190500" y="123903"/>
                  </a:cubicBezTo>
                  <a:cubicBezTo>
                    <a:pt x="193357" y="125808"/>
                    <a:pt x="195580" y="128348"/>
                    <a:pt x="197485" y="131206"/>
                  </a:cubicBezTo>
                  <a:cubicBezTo>
                    <a:pt x="200977" y="136603"/>
                    <a:pt x="201930" y="143588"/>
                    <a:pt x="199707" y="149621"/>
                  </a:cubicBezTo>
                  <a:cubicBezTo>
                    <a:pt x="193357" y="168036"/>
                    <a:pt x="177800" y="182006"/>
                    <a:pt x="158432" y="185498"/>
                  </a:cubicBezTo>
                  <a:cubicBezTo>
                    <a:pt x="156644" y="185945"/>
                    <a:pt x="154842" y="186161"/>
                    <a:pt x="153061" y="186161"/>
                  </a:cubicBezTo>
                  <a:cubicBezTo>
                    <a:pt x="145992" y="186161"/>
                    <a:pt x="139249" y="182759"/>
                    <a:pt x="134937" y="176926"/>
                  </a:cubicBezTo>
                  <a:cubicBezTo>
                    <a:pt x="130810" y="172163"/>
                    <a:pt x="127952" y="166131"/>
                    <a:pt x="126682" y="160098"/>
                  </a:cubicBezTo>
                  <a:cubicBezTo>
                    <a:pt x="125730" y="154383"/>
                    <a:pt x="124460" y="148668"/>
                    <a:pt x="123507" y="142953"/>
                  </a:cubicBezTo>
                  <a:cubicBezTo>
                    <a:pt x="122872" y="138191"/>
                    <a:pt x="121602" y="133428"/>
                    <a:pt x="120015" y="128666"/>
                  </a:cubicBezTo>
                  <a:cubicBezTo>
                    <a:pt x="113445" y="113812"/>
                    <a:pt x="102506" y="106154"/>
                    <a:pt x="86274" y="106154"/>
                  </a:cubicBezTo>
                  <a:cubicBezTo>
                    <a:pt x="84464" y="106154"/>
                    <a:pt x="82588" y="106249"/>
                    <a:pt x="80645" y="106441"/>
                  </a:cubicBezTo>
                  <a:cubicBezTo>
                    <a:pt x="76835" y="107076"/>
                    <a:pt x="73025" y="108028"/>
                    <a:pt x="69532" y="108981"/>
                  </a:cubicBezTo>
                  <a:lnTo>
                    <a:pt x="51752" y="113426"/>
                  </a:lnTo>
                  <a:cubicBezTo>
                    <a:pt x="49054" y="114025"/>
                    <a:pt x="46356" y="114342"/>
                    <a:pt x="43658" y="114342"/>
                  </a:cubicBezTo>
                  <a:cubicBezTo>
                    <a:pt x="40641" y="114342"/>
                    <a:pt x="37624" y="113946"/>
                    <a:pt x="34607" y="113108"/>
                  </a:cubicBezTo>
                  <a:cubicBezTo>
                    <a:pt x="25400" y="111521"/>
                    <a:pt x="18415" y="104536"/>
                    <a:pt x="16827" y="95646"/>
                  </a:cubicBezTo>
                  <a:cubicBezTo>
                    <a:pt x="13017" y="79453"/>
                    <a:pt x="14922" y="63896"/>
                    <a:pt x="25717" y="50243"/>
                  </a:cubicBezTo>
                  <a:cubicBezTo>
                    <a:pt x="27305" y="48338"/>
                    <a:pt x="28892" y="46433"/>
                    <a:pt x="30480" y="44528"/>
                  </a:cubicBezTo>
                  <a:cubicBezTo>
                    <a:pt x="34369" y="39602"/>
                    <a:pt x="40164" y="36793"/>
                    <a:pt x="46135" y="36793"/>
                  </a:cubicBezTo>
                  <a:close/>
                  <a:moveTo>
                    <a:pt x="40786" y="26651"/>
                  </a:moveTo>
                  <a:cubicBezTo>
                    <a:pt x="42962" y="26651"/>
                    <a:pt x="45175" y="27091"/>
                    <a:pt x="47307" y="28018"/>
                  </a:cubicBezTo>
                  <a:cubicBezTo>
                    <a:pt x="56515" y="31193"/>
                    <a:pt x="65722" y="35003"/>
                    <a:pt x="74612" y="40083"/>
                  </a:cubicBezTo>
                  <a:cubicBezTo>
                    <a:pt x="92392" y="49926"/>
                    <a:pt x="110172" y="59451"/>
                    <a:pt x="128270" y="69293"/>
                  </a:cubicBezTo>
                  <a:cubicBezTo>
                    <a:pt x="131127" y="70881"/>
                    <a:pt x="133667" y="72786"/>
                    <a:pt x="136525" y="74691"/>
                  </a:cubicBezTo>
                  <a:cubicBezTo>
                    <a:pt x="146685" y="81993"/>
                    <a:pt x="156527" y="89296"/>
                    <a:pt x="166370" y="96598"/>
                  </a:cubicBezTo>
                  <a:cubicBezTo>
                    <a:pt x="179705" y="105488"/>
                    <a:pt x="192087" y="115648"/>
                    <a:pt x="203835" y="126443"/>
                  </a:cubicBezTo>
                  <a:cubicBezTo>
                    <a:pt x="205105" y="127713"/>
                    <a:pt x="206057" y="128983"/>
                    <a:pt x="207327" y="130253"/>
                  </a:cubicBezTo>
                  <a:cubicBezTo>
                    <a:pt x="212090" y="134381"/>
                    <a:pt x="213360" y="141048"/>
                    <a:pt x="210820" y="146763"/>
                  </a:cubicBezTo>
                  <a:cubicBezTo>
                    <a:pt x="203517" y="165496"/>
                    <a:pt x="192087" y="180418"/>
                    <a:pt x="173355" y="188673"/>
                  </a:cubicBezTo>
                  <a:cubicBezTo>
                    <a:pt x="172085" y="188991"/>
                    <a:pt x="171132" y="189308"/>
                    <a:pt x="170180" y="189308"/>
                  </a:cubicBezTo>
                  <a:cubicBezTo>
                    <a:pt x="164077" y="192731"/>
                    <a:pt x="157417" y="194410"/>
                    <a:pt x="150786" y="194410"/>
                  </a:cubicBezTo>
                  <a:cubicBezTo>
                    <a:pt x="143274" y="194410"/>
                    <a:pt x="135800" y="192254"/>
                    <a:pt x="129222" y="188038"/>
                  </a:cubicBezTo>
                  <a:cubicBezTo>
                    <a:pt x="125730" y="186133"/>
                    <a:pt x="123190" y="182958"/>
                    <a:pt x="121285" y="179466"/>
                  </a:cubicBezTo>
                  <a:cubicBezTo>
                    <a:pt x="119062" y="175338"/>
                    <a:pt x="117475" y="170893"/>
                    <a:pt x="116522" y="166448"/>
                  </a:cubicBezTo>
                  <a:cubicBezTo>
                    <a:pt x="114935" y="159781"/>
                    <a:pt x="113982" y="152796"/>
                    <a:pt x="113347" y="146128"/>
                  </a:cubicBezTo>
                  <a:cubicBezTo>
                    <a:pt x="113030" y="142636"/>
                    <a:pt x="112712" y="139461"/>
                    <a:pt x="112395" y="135968"/>
                  </a:cubicBezTo>
                  <a:cubicBezTo>
                    <a:pt x="110290" y="123602"/>
                    <a:pt x="99464" y="115161"/>
                    <a:pt x="87505" y="115161"/>
                  </a:cubicBezTo>
                  <a:cubicBezTo>
                    <a:pt x="85033" y="115161"/>
                    <a:pt x="82512" y="115521"/>
                    <a:pt x="80010" y="116283"/>
                  </a:cubicBezTo>
                  <a:cubicBezTo>
                    <a:pt x="71755" y="119141"/>
                    <a:pt x="63817" y="121681"/>
                    <a:pt x="55562" y="124221"/>
                  </a:cubicBezTo>
                  <a:cubicBezTo>
                    <a:pt x="50482" y="125808"/>
                    <a:pt x="45402" y="126443"/>
                    <a:pt x="40005" y="126443"/>
                  </a:cubicBezTo>
                  <a:cubicBezTo>
                    <a:pt x="33655" y="126443"/>
                    <a:pt x="27622" y="123903"/>
                    <a:pt x="22860" y="119776"/>
                  </a:cubicBezTo>
                  <a:cubicBezTo>
                    <a:pt x="17780" y="115331"/>
                    <a:pt x="13652" y="109933"/>
                    <a:pt x="11112" y="103901"/>
                  </a:cubicBezTo>
                  <a:cubicBezTo>
                    <a:pt x="10795" y="102948"/>
                    <a:pt x="10795" y="102313"/>
                    <a:pt x="10795" y="101361"/>
                  </a:cubicBezTo>
                  <a:cubicBezTo>
                    <a:pt x="10477" y="100726"/>
                    <a:pt x="10795" y="100408"/>
                    <a:pt x="11112" y="100091"/>
                  </a:cubicBezTo>
                  <a:cubicBezTo>
                    <a:pt x="11298" y="99998"/>
                    <a:pt x="11457" y="99959"/>
                    <a:pt x="11605" y="99959"/>
                  </a:cubicBezTo>
                  <a:cubicBezTo>
                    <a:pt x="11961" y="99959"/>
                    <a:pt x="12251" y="100183"/>
                    <a:pt x="12700" y="100408"/>
                  </a:cubicBezTo>
                  <a:cubicBezTo>
                    <a:pt x="13970" y="101996"/>
                    <a:pt x="14922" y="103901"/>
                    <a:pt x="16192" y="105806"/>
                  </a:cubicBezTo>
                  <a:cubicBezTo>
                    <a:pt x="20002" y="111838"/>
                    <a:pt x="25717" y="115966"/>
                    <a:pt x="32702" y="117553"/>
                  </a:cubicBezTo>
                  <a:cubicBezTo>
                    <a:pt x="36354" y="118549"/>
                    <a:pt x="40092" y="119024"/>
                    <a:pt x="43827" y="119024"/>
                  </a:cubicBezTo>
                  <a:cubicBezTo>
                    <a:pt x="47236" y="119024"/>
                    <a:pt x="50641" y="118628"/>
                    <a:pt x="53975" y="117871"/>
                  </a:cubicBezTo>
                  <a:cubicBezTo>
                    <a:pt x="60007" y="116601"/>
                    <a:pt x="66040" y="114696"/>
                    <a:pt x="72390" y="113108"/>
                  </a:cubicBezTo>
                  <a:cubicBezTo>
                    <a:pt x="76517" y="111838"/>
                    <a:pt x="80962" y="111203"/>
                    <a:pt x="85407" y="110886"/>
                  </a:cubicBezTo>
                  <a:cubicBezTo>
                    <a:pt x="86123" y="110832"/>
                    <a:pt x="86837" y="110805"/>
                    <a:pt x="87548" y="110805"/>
                  </a:cubicBezTo>
                  <a:cubicBezTo>
                    <a:pt x="99445" y="110805"/>
                    <a:pt x="110441" y="118215"/>
                    <a:pt x="114935" y="129301"/>
                  </a:cubicBezTo>
                  <a:cubicBezTo>
                    <a:pt x="116840" y="133111"/>
                    <a:pt x="117792" y="137238"/>
                    <a:pt x="118427" y="141048"/>
                  </a:cubicBezTo>
                  <a:cubicBezTo>
                    <a:pt x="119697" y="148033"/>
                    <a:pt x="120967" y="154701"/>
                    <a:pt x="122555" y="161686"/>
                  </a:cubicBezTo>
                  <a:cubicBezTo>
                    <a:pt x="123825" y="168671"/>
                    <a:pt x="127317" y="175338"/>
                    <a:pt x="131762" y="180736"/>
                  </a:cubicBezTo>
                  <a:cubicBezTo>
                    <a:pt x="136906" y="187166"/>
                    <a:pt x="144759" y="190887"/>
                    <a:pt x="152789" y="190887"/>
                  </a:cubicBezTo>
                  <a:cubicBezTo>
                    <a:pt x="154671" y="190887"/>
                    <a:pt x="156563" y="190683"/>
                    <a:pt x="158432" y="190261"/>
                  </a:cubicBezTo>
                  <a:cubicBezTo>
                    <a:pt x="162242" y="189626"/>
                    <a:pt x="166052" y="188673"/>
                    <a:pt x="169862" y="188038"/>
                  </a:cubicBezTo>
                  <a:cubicBezTo>
                    <a:pt x="173037" y="186133"/>
                    <a:pt x="176212" y="183911"/>
                    <a:pt x="179705" y="182006"/>
                  </a:cubicBezTo>
                  <a:cubicBezTo>
                    <a:pt x="189547" y="176291"/>
                    <a:pt x="197167" y="167718"/>
                    <a:pt x="201930" y="157241"/>
                  </a:cubicBezTo>
                  <a:cubicBezTo>
                    <a:pt x="202247" y="156606"/>
                    <a:pt x="202247" y="155653"/>
                    <a:pt x="202565" y="155018"/>
                  </a:cubicBezTo>
                  <a:cubicBezTo>
                    <a:pt x="209867" y="142318"/>
                    <a:pt x="204470" y="127713"/>
                    <a:pt x="193040" y="119141"/>
                  </a:cubicBezTo>
                  <a:cubicBezTo>
                    <a:pt x="186372" y="114378"/>
                    <a:pt x="179705" y="109933"/>
                    <a:pt x="173672" y="105171"/>
                  </a:cubicBezTo>
                  <a:cubicBezTo>
                    <a:pt x="159702" y="94058"/>
                    <a:pt x="145097" y="84216"/>
                    <a:pt x="129857" y="75326"/>
                  </a:cubicBezTo>
                  <a:cubicBezTo>
                    <a:pt x="125730" y="73103"/>
                    <a:pt x="122237" y="70246"/>
                    <a:pt x="118110" y="67388"/>
                  </a:cubicBezTo>
                  <a:cubicBezTo>
                    <a:pt x="105410" y="59451"/>
                    <a:pt x="92075" y="51831"/>
                    <a:pt x="78422" y="45163"/>
                  </a:cubicBezTo>
                  <a:cubicBezTo>
                    <a:pt x="73342" y="42306"/>
                    <a:pt x="68262" y="39448"/>
                    <a:pt x="63182" y="36908"/>
                  </a:cubicBezTo>
                  <a:cubicBezTo>
                    <a:pt x="58737" y="34051"/>
                    <a:pt x="53657" y="32463"/>
                    <a:pt x="48577" y="32146"/>
                  </a:cubicBezTo>
                  <a:cubicBezTo>
                    <a:pt x="47644" y="32042"/>
                    <a:pt x="46715" y="31991"/>
                    <a:pt x="45793" y="31991"/>
                  </a:cubicBezTo>
                  <a:cubicBezTo>
                    <a:pt x="38246" y="31991"/>
                    <a:pt x="31197" y="35411"/>
                    <a:pt x="26670" y="41353"/>
                  </a:cubicBezTo>
                  <a:cubicBezTo>
                    <a:pt x="21590" y="47068"/>
                    <a:pt x="17462" y="53418"/>
                    <a:pt x="14287" y="60086"/>
                  </a:cubicBezTo>
                  <a:cubicBezTo>
                    <a:pt x="12382" y="63896"/>
                    <a:pt x="11430" y="67706"/>
                    <a:pt x="11112" y="71833"/>
                  </a:cubicBezTo>
                  <a:cubicBezTo>
                    <a:pt x="10477" y="75961"/>
                    <a:pt x="10160" y="80406"/>
                    <a:pt x="9525" y="84216"/>
                  </a:cubicBezTo>
                  <a:cubicBezTo>
                    <a:pt x="10477" y="86121"/>
                    <a:pt x="10795" y="88026"/>
                    <a:pt x="10477" y="89931"/>
                  </a:cubicBezTo>
                  <a:cubicBezTo>
                    <a:pt x="10477" y="90248"/>
                    <a:pt x="10160" y="90566"/>
                    <a:pt x="9525" y="90883"/>
                  </a:cubicBezTo>
                  <a:cubicBezTo>
                    <a:pt x="9207" y="90883"/>
                    <a:pt x="8890" y="90566"/>
                    <a:pt x="8572" y="90248"/>
                  </a:cubicBezTo>
                  <a:cubicBezTo>
                    <a:pt x="7620" y="88343"/>
                    <a:pt x="7620" y="86438"/>
                    <a:pt x="8255" y="84533"/>
                  </a:cubicBezTo>
                  <a:cubicBezTo>
                    <a:pt x="7302" y="81041"/>
                    <a:pt x="7302" y="77548"/>
                    <a:pt x="8255" y="74056"/>
                  </a:cubicBezTo>
                  <a:cubicBezTo>
                    <a:pt x="9207" y="61356"/>
                    <a:pt x="14287" y="49291"/>
                    <a:pt x="22860" y="39766"/>
                  </a:cubicBezTo>
                  <a:cubicBezTo>
                    <a:pt x="24447" y="37861"/>
                    <a:pt x="25717" y="35638"/>
                    <a:pt x="27305" y="33733"/>
                  </a:cubicBezTo>
                  <a:cubicBezTo>
                    <a:pt x="30452" y="29237"/>
                    <a:pt x="35509" y="26651"/>
                    <a:pt x="40786" y="26651"/>
                  </a:cubicBezTo>
                  <a:close/>
                  <a:moveTo>
                    <a:pt x="36235" y="0"/>
                  </a:moveTo>
                  <a:cubicBezTo>
                    <a:pt x="35064" y="0"/>
                    <a:pt x="33887" y="26"/>
                    <a:pt x="32702" y="78"/>
                  </a:cubicBezTo>
                  <a:cubicBezTo>
                    <a:pt x="21272" y="78"/>
                    <a:pt x="10795" y="7063"/>
                    <a:pt x="6667" y="17541"/>
                  </a:cubicBezTo>
                  <a:cubicBezTo>
                    <a:pt x="1905" y="28018"/>
                    <a:pt x="0" y="38813"/>
                    <a:pt x="8255" y="48656"/>
                  </a:cubicBezTo>
                  <a:cubicBezTo>
                    <a:pt x="9207" y="49926"/>
                    <a:pt x="9525" y="51831"/>
                    <a:pt x="8572" y="53418"/>
                  </a:cubicBezTo>
                  <a:cubicBezTo>
                    <a:pt x="7302" y="57546"/>
                    <a:pt x="5715" y="61673"/>
                    <a:pt x="4762" y="66118"/>
                  </a:cubicBezTo>
                  <a:cubicBezTo>
                    <a:pt x="1270" y="79453"/>
                    <a:pt x="2223" y="93423"/>
                    <a:pt x="6985" y="106123"/>
                  </a:cubicBezTo>
                  <a:cubicBezTo>
                    <a:pt x="12263" y="119736"/>
                    <a:pt x="23862" y="131647"/>
                    <a:pt x="40930" y="131647"/>
                  </a:cubicBezTo>
                  <a:cubicBezTo>
                    <a:pt x="43368" y="131647"/>
                    <a:pt x="45918" y="131404"/>
                    <a:pt x="48577" y="130888"/>
                  </a:cubicBezTo>
                  <a:cubicBezTo>
                    <a:pt x="50800" y="130571"/>
                    <a:pt x="53022" y="130253"/>
                    <a:pt x="55245" y="129618"/>
                  </a:cubicBezTo>
                  <a:cubicBezTo>
                    <a:pt x="61595" y="127713"/>
                    <a:pt x="67945" y="125808"/>
                    <a:pt x="74295" y="123903"/>
                  </a:cubicBezTo>
                  <a:cubicBezTo>
                    <a:pt x="77152" y="122951"/>
                    <a:pt x="80010" y="121681"/>
                    <a:pt x="82867" y="121046"/>
                  </a:cubicBezTo>
                  <a:cubicBezTo>
                    <a:pt x="84525" y="120594"/>
                    <a:pt x="86218" y="120374"/>
                    <a:pt x="87904" y="120374"/>
                  </a:cubicBezTo>
                  <a:cubicBezTo>
                    <a:pt x="93325" y="120374"/>
                    <a:pt x="98678" y="122644"/>
                    <a:pt x="102552" y="126761"/>
                  </a:cubicBezTo>
                  <a:cubicBezTo>
                    <a:pt x="106045" y="130571"/>
                    <a:pt x="107950" y="135651"/>
                    <a:pt x="108267" y="141048"/>
                  </a:cubicBezTo>
                  <a:cubicBezTo>
                    <a:pt x="108585" y="149938"/>
                    <a:pt x="109855" y="158511"/>
                    <a:pt x="111760" y="167083"/>
                  </a:cubicBezTo>
                  <a:cubicBezTo>
                    <a:pt x="113030" y="172481"/>
                    <a:pt x="114935" y="177878"/>
                    <a:pt x="117475" y="182641"/>
                  </a:cubicBezTo>
                  <a:cubicBezTo>
                    <a:pt x="119062" y="185816"/>
                    <a:pt x="121602" y="188673"/>
                    <a:pt x="124460" y="190578"/>
                  </a:cubicBezTo>
                  <a:cubicBezTo>
                    <a:pt x="131974" y="196214"/>
                    <a:pt x="140849" y="199127"/>
                    <a:pt x="149935" y="199127"/>
                  </a:cubicBezTo>
                  <a:cubicBezTo>
                    <a:pt x="151598" y="199127"/>
                    <a:pt x="153269" y="199030"/>
                    <a:pt x="154940" y="198833"/>
                  </a:cubicBezTo>
                  <a:cubicBezTo>
                    <a:pt x="169227" y="196928"/>
                    <a:pt x="182245" y="190896"/>
                    <a:pt x="193040" y="181688"/>
                  </a:cubicBezTo>
                  <a:cubicBezTo>
                    <a:pt x="195262" y="179783"/>
                    <a:pt x="197485" y="177878"/>
                    <a:pt x="199390" y="175656"/>
                  </a:cubicBezTo>
                  <a:cubicBezTo>
                    <a:pt x="200432" y="174196"/>
                    <a:pt x="202023" y="173421"/>
                    <a:pt x="203622" y="173421"/>
                  </a:cubicBezTo>
                  <a:cubicBezTo>
                    <a:pt x="204457" y="173421"/>
                    <a:pt x="205294" y="173632"/>
                    <a:pt x="206057" y="174068"/>
                  </a:cubicBezTo>
                  <a:cubicBezTo>
                    <a:pt x="207180" y="174293"/>
                    <a:pt x="208302" y="174517"/>
                    <a:pt x="209425" y="174517"/>
                  </a:cubicBezTo>
                  <a:cubicBezTo>
                    <a:pt x="209890" y="174517"/>
                    <a:pt x="210355" y="174479"/>
                    <a:pt x="210820" y="174386"/>
                  </a:cubicBezTo>
                  <a:cubicBezTo>
                    <a:pt x="227012" y="173116"/>
                    <a:pt x="247015" y="154701"/>
                    <a:pt x="238442" y="132158"/>
                  </a:cubicBezTo>
                  <a:cubicBezTo>
                    <a:pt x="236220" y="126126"/>
                    <a:pt x="233045" y="120728"/>
                    <a:pt x="229235" y="115648"/>
                  </a:cubicBezTo>
                  <a:cubicBezTo>
                    <a:pt x="216852" y="98503"/>
                    <a:pt x="202247" y="83263"/>
                    <a:pt x="186372" y="69928"/>
                  </a:cubicBezTo>
                  <a:cubicBezTo>
                    <a:pt x="174307" y="60721"/>
                    <a:pt x="161607" y="52148"/>
                    <a:pt x="148590" y="44211"/>
                  </a:cubicBezTo>
                  <a:cubicBezTo>
                    <a:pt x="143192" y="40718"/>
                    <a:pt x="137477" y="37226"/>
                    <a:pt x="131762" y="33733"/>
                  </a:cubicBezTo>
                  <a:cubicBezTo>
                    <a:pt x="107950" y="18811"/>
                    <a:pt x="81597" y="8016"/>
                    <a:pt x="54292" y="2301"/>
                  </a:cubicBezTo>
                  <a:cubicBezTo>
                    <a:pt x="48175" y="705"/>
                    <a:pt x="42280" y="0"/>
                    <a:pt x="3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1313650" y="1607025"/>
              <a:ext cx="189050" cy="293025"/>
            </a:xfrm>
            <a:custGeom>
              <a:avLst/>
              <a:gdLst/>
              <a:ahLst/>
              <a:cxnLst/>
              <a:rect l="l" t="t" r="r" b="b"/>
              <a:pathLst>
                <a:path w="7562" h="11721" extrusionOk="0">
                  <a:moveTo>
                    <a:pt x="5665" y="1"/>
                  </a:moveTo>
                  <a:cubicBezTo>
                    <a:pt x="5459" y="1"/>
                    <a:pt x="5259" y="53"/>
                    <a:pt x="5080" y="172"/>
                  </a:cubicBezTo>
                  <a:cubicBezTo>
                    <a:pt x="4128" y="489"/>
                    <a:pt x="3493" y="1124"/>
                    <a:pt x="2540" y="1759"/>
                  </a:cubicBezTo>
                  <a:cubicBezTo>
                    <a:pt x="953" y="3982"/>
                    <a:pt x="0" y="6839"/>
                    <a:pt x="318" y="9697"/>
                  </a:cubicBezTo>
                  <a:cubicBezTo>
                    <a:pt x="318" y="10332"/>
                    <a:pt x="953" y="10967"/>
                    <a:pt x="1588" y="11602"/>
                  </a:cubicBezTo>
                  <a:cubicBezTo>
                    <a:pt x="1826" y="11681"/>
                    <a:pt x="2064" y="11721"/>
                    <a:pt x="2292" y="11721"/>
                  </a:cubicBezTo>
                  <a:cubicBezTo>
                    <a:pt x="2977" y="11721"/>
                    <a:pt x="3572" y="11363"/>
                    <a:pt x="3810" y="10649"/>
                  </a:cubicBezTo>
                  <a:cubicBezTo>
                    <a:pt x="5398" y="8109"/>
                    <a:pt x="6668" y="4934"/>
                    <a:pt x="7303" y="1759"/>
                  </a:cubicBezTo>
                  <a:cubicBezTo>
                    <a:pt x="7561" y="985"/>
                    <a:pt x="6560" y="1"/>
                    <a:pt x="5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5274450" y="4164050"/>
              <a:ext cx="246100" cy="249200"/>
            </a:xfrm>
            <a:custGeom>
              <a:avLst/>
              <a:gdLst/>
              <a:ahLst/>
              <a:cxnLst/>
              <a:rect l="l" t="t" r="r" b="b"/>
              <a:pathLst>
                <a:path w="9844" h="9968" extrusionOk="0">
                  <a:moveTo>
                    <a:pt x="7183" y="0"/>
                  </a:moveTo>
                  <a:cubicBezTo>
                    <a:pt x="6607" y="0"/>
                    <a:pt x="6065" y="236"/>
                    <a:pt x="5716" y="761"/>
                  </a:cubicBezTo>
                  <a:cubicBezTo>
                    <a:pt x="3811" y="2983"/>
                    <a:pt x="2223" y="5523"/>
                    <a:pt x="318" y="7746"/>
                  </a:cubicBezTo>
                  <a:cubicBezTo>
                    <a:pt x="1" y="8381"/>
                    <a:pt x="318" y="8698"/>
                    <a:pt x="636" y="9333"/>
                  </a:cubicBezTo>
                  <a:cubicBezTo>
                    <a:pt x="953" y="9651"/>
                    <a:pt x="1906" y="9968"/>
                    <a:pt x="2541" y="9968"/>
                  </a:cubicBezTo>
                  <a:cubicBezTo>
                    <a:pt x="5398" y="9651"/>
                    <a:pt x="6351" y="7428"/>
                    <a:pt x="8256" y="5206"/>
                  </a:cubicBezTo>
                  <a:cubicBezTo>
                    <a:pt x="8573" y="4571"/>
                    <a:pt x="8891" y="3936"/>
                    <a:pt x="9208" y="3301"/>
                  </a:cubicBezTo>
                  <a:cubicBezTo>
                    <a:pt x="9843" y="2348"/>
                    <a:pt x="9526" y="1078"/>
                    <a:pt x="8573" y="443"/>
                  </a:cubicBezTo>
                  <a:cubicBezTo>
                    <a:pt x="8145" y="158"/>
                    <a:pt x="7653" y="0"/>
                    <a:pt x="7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250150" y="2227450"/>
              <a:ext cx="126450" cy="257850"/>
            </a:xfrm>
            <a:custGeom>
              <a:avLst/>
              <a:gdLst/>
              <a:ahLst/>
              <a:cxnLst/>
              <a:rect l="l" t="t" r="r" b="b"/>
              <a:pathLst>
                <a:path w="5058" h="10314" extrusionOk="0">
                  <a:moveTo>
                    <a:pt x="2322" y="0"/>
                  </a:moveTo>
                  <a:cubicBezTo>
                    <a:pt x="1548" y="0"/>
                    <a:pt x="239" y="358"/>
                    <a:pt x="0" y="1072"/>
                  </a:cubicBezTo>
                  <a:cubicBezTo>
                    <a:pt x="0" y="2660"/>
                    <a:pt x="0" y="4247"/>
                    <a:pt x="0" y="5835"/>
                  </a:cubicBezTo>
                  <a:cubicBezTo>
                    <a:pt x="318" y="7740"/>
                    <a:pt x="0" y="9962"/>
                    <a:pt x="2540" y="10280"/>
                  </a:cubicBezTo>
                  <a:cubicBezTo>
                    <a:pt x="2678" y="10302"/>
                    <a:pt x="2809" y="10314"/>
                    <a:pt x="2933" y="10314"/>
                  </a:cubicBezTo>
                  <a:cubicBezTo>
                    <a:pt x="4532" y="10314"/>
                    <a:pt x="5058" y="8440"/>
                    <a:pt x="4763" y="5200"/>
                  </a:cubicBezTo>
                  <a:cubicBezTo>
                    <a:pt x="4445" y="3612"/>
                    <a:pt x="4763" y="1390"/>
                    <a:pt x="2858" y="120"/>
                  </a:cubicBezTo>
                  <a:cubicBezTo>
                    <a:pt x="2779" y="40"/>
                    <a:pt x="2580"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4734700" y="4560925"/>
              <a:ext cx="285775" cy="153950"/>
            </a:xfrm>
            <a:custGeom>
              <a:avLst/>
              <a:gdLst/>
              <a:ahLst/>
              <a:cxnLst/>
              <a:rect l="l" t="t" r="r" b="b"/>
              <a:pathLst>
                <a:path w="11431" h="6158" extrusionOk="0">
                  <a:moveTo>
                    <a:pt x="8567" y="1"/>
                  </a:moveTo>
                  <a:cubicBezTo>
                    <a:pt x="7405" y="1"/>
                    <a:pt x="6243" y="296"/>
                    <a:pt x="5081" y="761"/>
                  </a:cubicBezTo>
                  <a:cubicBezTo>
                    <a:pt x="1906" y="2031"/>
                    <a:pt x="1" y="3301"/>
                    <a:pt x="1271" y="4888"/>
                  </a:cubicBezTo>
                  <a:cubicBezTo>
                    <a:pt x="2064" y="5841"/>
                    <a:pt x="2938" y="6158"/>
                    <a:pt x="3850" y="6158"/>
                  </a:cubicBezTo>
                  <a:cubicBezTo>
                    <a:pt x="4763" y="6158"/>
                    <a:pt x="5716" y="5841"/>
                    <a:pt x="6668" y="5523"/>
                  </a:cubicBezTo>
                  <a:cubicBezTo>
                    <a:pt x="8256" y="4888"/>
                    <a:pt x="10161" y="4571"/>
                    <a:pt x="11113" y="2348"/>
                  </a:cubicBezTo>
                  <a:cubicBezTo>
                    <a:pt x="11431" y="1713"/>
                    <a:pt x="10478" y="126"/>
                    <a:pt x="9843" y="126"/>
                  </a:cubicBezTo>
                  <a:cubicBezTo>
                    <a:pt x="9418" y="40"/>
                    <a:pt x="8992" y="1"/>
                    <a:pt x="8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33"/>
          <p:cNvGrpSpPr/>
          <p:nvPr/>
        </p:nvGrpSpPr>
        <p:grpSpPr>
          <a:xfrm>
            <a:off x="7826723" y="3984356"/>
            <a:ext cx="1091917" cy="1015752"/>
            <a:chOff x="920750" y="240450"/>
            <a:chExt cx="5619750" cy="5227750"/>
          </a:xfrm>
        </p:grpSpPr>
        <p:sp>
          <p:nvSpPr>
            <p:cNvPr id="961" name="Google Shape;961;p33"/>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3"/>
          <p:cNvGrpSpPr/>
          <p:nvPr/>
        </p:nvGrpSpPr>
        <p:grpSpPr>
          <a:xfrm flipH="1">
            <a:off x="8430774" y="154840"/>
            <a:ext cx="889155" cy="1181848"/>
            <a:chOff x="1806625" y="239525"/>
            <a:chExt cx="3845825" cy="5111800"/>
          </a:xfrm>
        </p:grpSpPr>
        <p:sp>
          <p:nvSpPr>
            <p:cNvPr id="986" name="Google Shape;986;p33"/>
            <p:cNvSpPr/>
            <p:nvPr/>
          </p:nvSpPr>
          <p:spPr>
            <a:xfrm>
              <a:off x="2056350" y="629625"/>
              <a:ext cx="3274225" cy="4436575"/>
            </a:xfrm>
            <a:custGeom>
              <a:avLst/>
              <a:gdLst/>
              <a:ahLst/>
              <a:cxnLst/>
              <a:rect l="l" t="t" r="r" b="b"/>
              <a:pathLst>
                <a:path w="130969" h="177463" extrusionOk="0">
                  <a:moveTo>
                    <a:pt x="0" y="14529"/>
                  </a:moveTo>
                  <a:lnTo>
                    <a:pt x="2664" y="18525"/>
                  </a:lnTo>
                  <a:cubicBezTo>
                    <a:pt x="2664" y="18396"/>
                    <a:pt x="2666" y="18267"/>
                    <a:pt x="2669" y="18139"/>
                  </a:cubicBezTo>
                  <a:lnTo>
                    <a:pt x="2669" y="18139"/>
                  </a:lnTo>
                  <a:cubicBezTo>
                    <a:pt x="1783" y="16934"/>
                    <a:pt x="893" y="15730"/>
                    <a:pt x="0" y="14529"/>
                  </a:cubicBezTo>
                  <a:close/>
                  <a:moveTo>
                    <a:pt x="23940" y="0"/>
                  </a:moveTo>
                  <a:cubicBezTo>
                    <a:pt x="13562" y="0"/>
                    <a:pt x="2926" y="7701"/>
                    <a:pt x="2669" y="18139"/>
                  </a:cubicBezTo>
                  <a:lnTo>
                    <a:pt x="2669" y="18139"/>
                  </a:lnTo>
                  <a:cubicBezTo>
                    <a:pt x="33065" y="59483"/>
                    <a:pt x="59473" y="103336"/>
                    <a:pt x="81689" y="149494"/>
                  </a:cubicBezTo>
                  <a:cubicBezTo>
                    <a:pt x="84797" y="156819"/>
                    <a:pt x="89014" y="163479"/>
                    <a:pt x="94120" y="169472"/>
                  </a:cubicBezTo>
                  <a:cubicBezTo>
                    <a:pt x="98727" y="174079"/>
                    <a:pt x="104864" y="177463"/>
                    <a:pt x="111261" y="177463"/>
                  </a:cubicBezTo>
                  <a:cubicBezTo>
                    <a:pt x="112569" y="177463"/>
                    <a:pt x="113889" y="177321"/>
                    <a:pt x="115208" y="177019"/>
                  </a:cubicBezTo>
                  <a:cubicBezTo>
                    <a:pt x="124753" y="174800"/>
                    <a:pt x="130747" y="164589"/>
                    <a:pt x="130969" y="154821"/>
                  </a:cubicBezTo>
                  <a:cubicBezTo>
                    <a:pt x="130969" y="145054"/>
                    <a:pt x="126529" y="135731"/>
                    <a:pt x="121423" y="127518"/>
                  </a:cubicBezTo>
                  <a:cubicBezTo>
                    <a:pt x="104775" y="100214"/>
                    <a:pt x="80357" y="78016"/>
                    <a:pt x="66594" y="49158"/>
                  </a:cubicBezTo>
                  <a:cubicBezTo>
                    <a:pt x="61711" y="39169"/>
                    <a:pt x="58159" y="28514"/>
                    <a:pt x="52166" y="18969"/>
                  </a:cubicBezTo>
                  <a:cubicBezTo>
                    <a:pt x="46394" y="9646"/>
                    <a:pt x="37071" y="1433"/>
                    <a:pt x="25972" y="101"/>
                  </a:cubicBezTo>
                  <a:cubicBezTo>
                    <a:pt x="25298" y="33"/>
                    <a:pt x="24619" y="0"/>
                    <a:pt x="239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806625" y="239525"/>
              <a:ext cx="3845825" cy="5111800"/>
            </a:xfrm>
            <a:custGeom>
              <a:avLst/>
              <a:gdLst/>
              <a:ahLst/>
              <a:cxnLst/>
              <a:rect l="l" t="t" r="r" b="b"/>
              <a:pathLst>
                <a:path w="153833" h="204472" extrusionOk="0">
                  <a:moveTo>
                    <a:pt x="44492" y="3709"/>
                  </a:moveTo>
                  <a:cubicBezTo>
                    <a:pt x="44970" y="3709"/>
                    <a:pt x="45441" y="3954"/>
                    <a:pt x="45728" y="4384"/>
                  </a:cubicBezTo>
                  <a:cubicBezTo>
                    <a:pt x="46394" y="5272"/>
                    <a:pt x="47060" y="6159"/>
                    <a:pt x="47726" y="7269"/>
                  </a:cubicBezTo>
                  <a:cubicBezTo>
                    <a:pt x="48614" y="9045"/>
                    <a:pt x="48614" y="9489"/>
                    <a:pt x="47060" y="10377"/>
                  </a:cubicBezTo>
                  <a:cubicBezTo>
                    <a:pt x="43286" y="12597"/>
                    <a:pt x="39735" y="14595"/>
                    <a:pt x="35961" y="16815"/>
                  </a:cubicBezTo>
                  <a:cubicBezTo>
                    <a:pt x="32853" y="18812"/>
                    <a:pt x="29745" y="20588"/>
                    <a:pt x="26638" y="22586"/>
                  </a:cubicBezTo>
                  <a:cubicBezTo>
                    <a:pt x="25972" y="23030"/>
                    <a:pt x="25306" y="23474"/>
                    <a:pt x="25084" y="24140"/>
                  </a:cubicBezTo>
                  <a:cubicBezTo>
                    <a:pt x="24862" y="24584"/>
                    <a:pt x="24862" y="25250"/>
                    <a:pt x="25306" y="25694"/>
                  </a:cubicBezTo>
                  <a:cubicBezTo>
                    <a:pt x="25528" y="25916"/>
                    <a:pt x="25972" y="26138"/>
                    <a:pt x="26194" y="26138"/>
                  </a:cubicBezTo>
                  <a:cubicBezTo>
                    <a:pt x="27748" y="25694"/>
                    <a:pt x="29080" y="25028"/>
                    <a:pt x="30411" y="24140"/>
                  </a:cubicBezTo>
                  <a:cubicBezTo>
                    <a:pt x="36405" y="20588"/>
                    <a:pt x="42398" y="17037"/>
                    <a:pt x="48392" y="13485"/>
                  </a:cubicBezTo>
                  <a:cubicBezTo>
                    <a:pt x="48758" y="13118"/>
                    <a:pt x="49260" y="12953"/>
                    <a:pt x="49784" y="12953"/>
                  </a:cubicBezTo>
                  <a:cubicBezTo>
                    <a:pt x="50213" y="12953"/>
                    <a:pt x="50656" y="13063"/>
                    <a:pt x="51056" y="13263"/>
                  </a:cubicBezTo>
                  <a:cubicBezTo>
                    <a:pt x="52609" y="14151"/>
                    <a:pt x="52831" y="16149"/>
                    <a:pt x="51500" y="17037"/>
                  </a:cubicBezTo>
                  <a:cubicBezTo>
                    <a:pt x="50168" y="18146"/>
                    <a:pt x="48392" y="19256"/>
                    <a:pt x="47282" y="19922"/>
                  </a:cubicBezTo>
                  <a:cubicBezTo>
                    <a:pt x="46172" y="20810"/>
                    <a:pt x="45062" y="21476"/>
                    <a:pt x="43952" y="22364"/>
                  </a:cubicBezTo>
                  <a:cubicBezTo>
                    <a:pt x="42176" y="23696"/>
                    <a:pt x="41288" y="24584"/>
                    <a:pt x="42620" y="25472"/>
                  </a:cubicBezTo>
                  <a:cubicBezTo>
                    <a:pt x="43001" y="25853"/>
                    <a:pt x="43356" y="25998"/>
                    <a:pt x="43703" y="25998"/>
                  </a:cubicBezTo>
                  <a:cubicBezTo>
                    <a:pt x="44366" y="25998"/>
                    <a:pt x="44999" y="25465"/>
                    <a:pt x="45728" y="25028"/>
                  </a:cubicBezTo>
                  <a:cubicBezTo>
                    <a:pt x="47504" y="23918"/>
                    <a:pt x="49502" y="22586"/>
                    <a:pt x="51500" y="21254"/>
                  </a:cubicBezTo>
                  <a:cubicBezTo>
                    <a:pt x="52165" y="20588"/>
                    <a:pt x="53053" y="20144"/>
                    <a:pt x="53941" y="19700"/>
                  </a:cubicBezTo>
                  <a:cubicBezTo>
                    <a:pt x="54052" y="19645"/>
                    <a:pt x="54177" y="19617"/>
                    <a:pt x="54306" y="19617"/>
                  </a:cubicBezTo>
                  <a:cubicBezTo>
                    <a:pt x="54691" y="19617"/>
                    <a:pt x="55107" y="19867"/>
                    <a:pt x="55273" y="20366"/>
                  </a:cubicBezTo>
                  <a:cubicBezTo>
                    <a:pt x="55717" y="20810"/>
                    <a:pt x="55495" y="21476"/>
                    <a:pt x="55051" y="21920"/>
                  </a:cubicBezTo>
                  <a:cubicBezTo>
                    <a:pt x="52831" y="23474"/>
                    <a:pt x="50612" y="25028"/>
                    <a:pt x="48392" y="26582"/>
                  </a:cubicBezTo>
                  <a:cubicBezTo>
                    <a:pt x="45506" y="28580"/>
                    <a:pt x="44618" y="30133"/>
                    <a:pt x="45728" y="30799"/>
                  </a:cubicBezTo>
                  <a:cubicBezTo>
                    <a:pt x="46159" y="31069"/>
                    <a:pt x="46564" y="31181"/>
                    <a:pt x="46949" y="31181"/>
                  </a:cubicBezTo>
                  <a:cubicBezTo>
                    <a:pt x="48150" y="31181"/>
                    <a:pt x="49159" y="30086"/>
                    <a:pt x="50168" y="29245"/>
                  </a:cubicBezTo>
                  <a:lnTo>
                    <a:pt x="57049" y="25028"/>
                  </a:lnTo>
                  <a:cubicBezTo>
                    <a:pt x="57285" y="24871"/>
                    <a:pt x="57493" y="24797"/>
                    <a:pt x="57673" y="24797"/>
                  </a:cubicBezTo>
                  <a:cubicBezTo>
                    <a:pt x="58002" y="24797"/>
                    <a:pt x="58238" y="25042"/>
                    <a:pt x="58381" y="25472"/>
                  </a:cubicBezTo>
                  <a:cubicBezTo>
                    <a:pt x="58825" y="26138"/>
                    <a:pt x="59269" y="27026"/>
                    <a:pt x="58381" y="27470"/>
                  </a:cubicBezTo>
                  <a:cubicBezTo>
                    <a:pt x="57049" y="28580"/>
                    <a:pt x="55495" y="29245"/>
                    <a:pt x="54163" y="30355"/>
                  </a:cubicBezTo>
                  <a:cubicBezTo>
                    <a:pt x="51944" y="31465"/>
                    <a:pt x="49724" y="32797"/>
                    <a:pt x="47726" y="34129"/>
                  </a:cubicBezTo>
                  <a:cubicBezTo>
                    <a:pt x="47060" y="34573"/>
                    <a:pt x="46838" y="35683"/>
                    <a:pt x="47504" y="36127"/>
                  </a:cubicBezTo>
                  <a:cubicBezTo>
                    <a:pt x="47948" y="36571"/>
                    <a:pt x="48392" y="36793"/>
                    <a:pt x="49058" y="36793"/>
                  </a:cubicBezTo>
                  <a:cubicBezTo>
                    <a:pt x="50168" y="36127"/>
                    <a:pt x="51500" y="35683"/>
                    <a:pt x="52609" y="35017"/>
                  </a:cubicBezTo>
                  <a:cubicBezTo>
                    <a:pt x="55051" y="33685"/>
                    <a:pt x="57271" y="32353"/>
                    <a:pt x="59713" y="31021"/>
                  </a:cubicBezTo>
                  <a:cubicBezTo>
                    <a:pt x="60009" y="30873"/>
                    <a:pt x="60329" y="30799"/>
                    <a:pt x="60642" y="30799"/>
                  </a:cubicBezTo>
                  <a:cubicBezTo>
                    <a:pt x="61267" y="30799"/>
                    <a:pt x="61859" y="31095"/>
                    <a:pt x="62155" y="31687"/>
                  </a:cubicBezTo>
                  <a:cubicBezTo>
                    <a:pt x="62599" y="32353"/>
                    <a:pt x="63043" y="33241"/>
                    <a:pt x="62377" y="33685"/>
                  </a:cubicBezTo>
                  <a:cubicBezTo>
                    <a:pt x="61267" y="34795"/>
                    <a:pt x="59935" y="35683"/>
                    <a:pt x="58603" y="36571"/>
                  </a:cubicBezTo>
                  <a:cubicBezTo>
                    <a:pt x="53275" y="39901"/>
                    <a:pt x="47726" y="43008"/>
                    <a:pt x="42176" y="46338"/>
                  </a:cubicBezTo>
                  <a:cubicBezTo>
                    <a:pt x="41066" y="47226"/>
                    <a:pt x="39957" y="47892"/>
                    <a:pt x="39069" y="48780"/>
                  </a:cubicBezTo>
                  <a:cubicBezTo>
                    <a:pt x="38625" y="49224"/>
                    <a:pt x="38625" y="49890"/>
                    <a:pt x="39069" y="50334"/>
                  </a:cubicBezTo>
                  <a:cubicBezTo>
                    <a:pt x="39250" y="50696"/>
                    <a:pt x="39579" y="51059"/>
                    <a:pt x="40056" y="51059"/>
                  </a:cubicBezTo>
                  <a:cubicBezTo>
                    <a:pt x="40164" y="51059"/>
                    <a:pt x="40278" y="51040"/>
                    <a:pt x="40401" y="51000"/>
                  </a:cubicBezTo>
                  <a:cubicBezTo>
                    <a:pt x="41510" y="50556"/>
                    <a:pt x="42620" y="50112"/>
                    <a:pt x="43508" y="49668"/>
                  </a:cubicBezTo>
                  <a:cubicBezTo>
                    <a:pt x="48836" y="46560"/>
                    <a:pt x="54163" y="43230"/>
                    <a:pt x="59269" y="40123"/>
                  </a:cubicBezTo>
                  <a:cubicBezTo>
                    <a:pt x="60601" y="39235"/>
                    <a:pt x="61933" y="38347"/>
                    <a:pt x="63265" y="37681"/>
                  </a:cubicBezTo>
                  <a:cubicBezTo>
                    <a:pt x="63672" y="37355"/>
                    <a:pt x="64109" y="37208"/>
                    <a:pt x="64532" y="37208"/>
                  </a:cubicBezTo>
                  <a:cubicBezTo>
                    <a:pt x="65262" y="37208"/>
                    <a:pt x="65951" y="37644"/>
                    <a:pt x="66372" y="38347"/>
                  </a:cubicBezTo>
                  <a:cubicBezTo>
                    <a:pt x="67482" y="39679"/>
                    <a:pt x="68370" y="41454"/>
                    <a:pt x="68592" y="43452"/>
                  </a:cubicBezTo>
                  <a:lnTo>
                    <a:pt x="68592" y="43008"/>
                  </a:lnTo>
                  <a:cubicBezTo>
                    <a:pt x="69924" y="45006"/>
                    <a:pt x="70146" y="45672"/>
                    <a:pt x="69036" y="46338"/>
                  </a:cubicBezTo>
                  <a:cubicBezTo>
                    <a:pt x="66372" y="48114"/>
                    <a:pt x="63708" y="49668"/>
                    <a:pt x="61267" y="51444"/>
                  </a:cubicBezTo>
                  <a:cubicBezTo>
                    <a:pt x="59269" y="52775"/>
                    <a:pt x="58603" y="54329"/>
                    <a:pt x="59491" y="54995"/>
                  </a:cubicBezTo>
                  <a:cubicBezTo>
                    <a:pt x="59858" y="55301"/>
                    <a:pt x="60208" y="55422"/>
                    <a:pt x="60546" y="55422"/>
                  </a:cubicBezTo>
                  <a:cubicBezTo>
                    <a:pt x="61435" y="55422"/>
                    <a:pt x="62239" y="54590"/>
                    <a:pt x="63043" y="54107"/>
                  </a:cubicBezTo>
                  <a:cubicBezTo>
                    <a:pt x="65262" y="52775"/>
                    <a:pt x="67704" y="51222"/>
                    <a:pt x="69924" y="49890"/>
                  </a:cubicBezTo>
                  <a:cubicBezTo>
                    <a:pt x="70590" y="49668"/>
                    <a:pt x="71256" y="49446"/>
                    <a:pt x="72144" y="49224"/>
                  </a:cubicBezTo>
                  <a:cubicBezTo>
                    <a:pt x="72144" y="49224"/>
                    <a:pt x="72144" y="49224"/>
                    <a:pt x="72588" y="49668"/>
                  </a:cubicBezTo>
                  <a:cubicBezTo>
                    <a:pt x="72810" y="49890"/>
                    <a:pt x="72810" y="50556"/>
                    <a:pt x="72810" y="50556"/>
                  </a:cubicBezTo>
                  <a:cubicBezTo>
                    <a:pt x="72144" y="51444"/>
                    <a:pt x="71478" y="52110"/>
                    <a:pt x="70812" y="52553"/>
                  </a:cubicBezTo>
                  <a:cubicBezTo>
                    <a:pt x="68592" y="54107"/>
                    <a:pt x="66150" y="55439"/>
                    <a:pt x="63930" y="56993"/>
                  </a:cubicBezTo>
                  <a:cubicBezTo>
                    <a:pt x="63265" y="57437"/>
                    <a:pt x="62821" y="57881"/>
                    <a:pt x="62155" y="58547"/>
                  </a:cubicBezTo>
                  <a:cubicBezTo>
                    <a:pt x="61711" y="58991"/>
                    <a:pt x="61711" y="60101"/>
                    <a:pt x="62377" y="60545"/>
                  </a:cubicBezTo>
                  <a:cubicBezTo>
                    <a:pt x="62691" y="60702"/>
                    <a:pt x="63115" y="60859"/>
                    <a:pt x="63494" y="60859"/>
                  </a:cubicBezTo>
                  <a:cubicBezTo>
                    <a:pt x="63651" y="60859"/>
                    <a:pt x="63800" y="60832"/>
                    <a:pt x="63930" y="60767"/>
                  </a:cubicBezTo>
                  <a:cubicBezTo>
                    <a:pt x="66372" y="59213"/>
                    <a:pt x="68814" y="57659"/>
                    <a:pt x="71256" y="56105"/>
                  </a:cubicBezTo>
                  <a:cubicBezTo>
                    <a:pt x="72810" y="55439"/>
                    <a:pt x="73920" y="54773"/>
                    <a:pt x="75473" y="53885"/>
                  </a:cubicBezTo>
                  <a:cubicBezTo>
                    <a:pt x="75917" y="54773"/>
                    <a:pt x="76583" y="55217"/>
                    <a:pt x="76805" y="55883"/>
                  </a:cubicBezTo>
                  <a:cubicBezTo>
                    <a:pt x="77693" y="56771"/>
                    <a:pt x="77249" y="58325"/>
                    <a:pt x="76139" y="58769"/>
                  </a:cubicBezTo>
                  <a:cubicBezTo>
                    <a:pt x="70590" y="61655"/>
                    <a:pt x="65262" y="64540"/>
                    <a:pt x="59935" y="67648"/>
                  </a:cubicBezTo>
                  <a:cubicBezTo>
                    <a:pt x="58381" y="68092"/>
                    <a:pt x="57049" y="69202"/>
                    <a:pt x="56161" y="70312"/>
                  </a:cubicBezTo>
                  <a:cubicBezTo>
                    <a:pt x="55717" y="70756"/>
                    <a:pt x="55717" y="71422"/>
                    <a:pt x="56161" y="71866"/>
                  </a:cubicBezTo>
                  <a:cubicBezTo>
                    <a:pt x="56324" y="72191"/>
                    <a:pt x="56724" y="72397"/>
                    <a:pt x="57188" y="72397"/>
                  </a:cubicBezTo>
                  <a:cubicBezTo>
                    <a:pt x="57358" y="72397"/>
                    <a:pt x="57537" y="72369"/>
                    <a:pt x="57715" y="72310"/>
                  </a:cubicBezTo>
                  <a:cubicBezTo>
                    <a:pt x="58603" y="71866"/>
                    <a:pt x="59713" y="71422"/>
                    <a:pt x="60823" y="70978"/>
                  </a:cubicBezTo>
                  <a:cubicBezTo>
                    <a:pt x="65928" y="68092"/>
                    <a:pt x="71256" y="65206"/>
                    <a:pt x="76583" y="62321"/>
                  </a:cubicBezTo>
                  <a:cubicBezTo>
                    <a:pt x="77483" y="61821"/>
                    <a:pt x="78293" y="61591"/>
                    <a:pt x="78952" y="61591"/>
                  </a:cubicBezTo>
                  <a:cubicBezTo>
                    <a:pt x="79756" y="61591"/>
                    <a:pt x="80335" y="61933"/>
                    <a:pt x="80579" y="62543"/>
                  </a:cubicBezTo>
                  <a:cubicBezTo>
                    <a:pt x="81245" y="64318"/>
                    <a:pt x="79469" y="64762"/>
                    <a:pt x="78359" y="65428"/>
                  </a:cubicBezTo>
                  <a:cubicBezTo>
                    <a:pt x="76805" y="66538"/>
                    <a:pt x="75029" y="67426"/>
                    <a:pt x="73476" y="68536"/>
                  </a:cubicBezTo>
                  <a:cubicBezTo>
                    <a:pt x="72588" y="68980"/>
                    <a:pt x="71922" y="69646"/>
                    <a:pt x="71256" y="70312"/>
                  </a:cubicBezTo>
                  <a:cubicBezTo>
                    <a:pt x="70812" y="70756"/>
                    <a:pt x="70146" y="71644"/>
                    <a:pt x="71034" y="72310"/>
                  </a:cubicBezTo>
                  <a:cubicBezTo>
                    <a:pt x="71278" y="72676"/>
                    <a:pt x="71657" y="72841"/>
                    <a:pt x="72060" y="72841"/>
                  </a:cubicBezTo>
                  <a:cubicBezTo>
                    <a:pt x="72388" y="72841"/>
                    <a:pt x="72732" y="72731"/>
                    <a:pt x="73032" y="72532"/>
                  </a:cubicBezTo>
                  <a:cubicBezTo>
                    <a:pt x="74807" y="71866"/>
                    <a:pt x="76361" y="70756"/>
                    <a:pt x="78137" y="69868"/>
                  </a:cubicBezTo>
                  <a:cubicBezTo>
                    <a:pt x="78803" y="69202"/>
                    <a:pt x="79913" y="68758"/>
                    <a:pt x="80579" y="68314"/>
                  </a:cubicBezTo>
                  <a:cubicBezTo>
                    <a:pt x="81185" y="68011"/>
                    <a:pt x="81688" y="67293"/>
                    <a:pt x="82229" y="67293"/>
                  </a:cubicBezTo>
                  <a:cubicBezTo>
                    <a:pt x="82480" y="67293"/>
                    <a:pt x="82739" y="67448"/>
                    <a:pt x="83021" y="67870"/>
                  </a:cubicBezTo>
                  <a:cubicBezTo>
                    <a:pt x="83909" y="69202"/>
                    <a:pt x="82355" y="69646"/>
                    <a:pt x="81467" y="70312"/>
                  </a:cubicBezTo>
                  <a:lnTo>
                    <a:pt x="75029" y="74308"/>
                  </a:lnTo>
                  <a:cubicBezTo>
                    <a:pt x="74364" y="74752"/>
                    <a:pt x="73920" y="75196"/>
                    <a:pt x="73254" y="75861"/>
                  </a:cubicBezTo>
                  <a:cubicBezTo>
                    <a:pt x="73032" y="76305"/>
                    <a:pt x="72810" y="76749"/>
                    <a:pt x="73032" y="77415"/>
                  </a:cubicBezTo>
                  <a:cubicBezTo>
                    <a:pt x="73192" y="77895"/>
                    <a:pt x="73698" y="78260"/>
                    <a:pt x="74217" y="78260"/>
                  </a:cubicBezTo>
                  <a:cubicBezTo>
                    <a:pt x="74418" y="78260"/>
                    <a:pt x="74622" y="78205"/>
                    <a:pt x="74807" y="78081"/>
                  </a:cubicBezTo>
                  <a:cubicBezTo>
                    <a:pt x="76361" y="77415"/>
                    <a:pt x="77915" y="76527"/>
                    <a:pt x="79469" y="75640"/>
                  </a:cubicBezTo>
                  <a:cubicBezTo>
                    <a:pt x="81467" y="74308"/>
                    <a:pt x="83243" y="73198"/>
                    <a:pt x="85463" y="72088"/>
                  </a:cubicBezTo>
                  <a:cubicBezTo>
                    <a:pt x="85685" y="72088"/>
                    <a:pt x="86572" y="72532"/>
                    <a:pt x="86794" y="72976"/>
                  </a:cubicBezTo>
                  <a:cubicBezTo>
                    <a:pt x="87016" y="73420"/>
                    <a:pt x="86794" y="74308"/>
                    <a:pt x="86572" y="74530"/>
                  </a:cubicBezTo>
                  <a:cubicBezTo>
                    <a:pt x="84797" y="75640"/>
                    <a:pt x="82799" y="76527"/>
                    <a:pt x="81467" y="77415"/>
                  </a:cubicBezTo>
                  <a:cubicBezTo>
                    <a:pt x="80135" y="78303"/>
                    <a:pt x="78359" y="78747"/>
                    <a:pt x="77249" y="80301"/>
                  </a:cubicBezTo>
                  <a:cubicBezTo>
                    <a:pt x="76805" y="80745"/>
                    <a:pt x="76805" y="81411"/>
                    <a:pt x="77249" y="81855"/>
                  </a:cubicBezTo>
                  <a:cubicBezTo>
                    <a:pt x="77416" y="82354"/>
                    <a:pt x="77832" y="82604"/>
                    <a:pt x="78311" y="82604"/>
                  </a:cubicBezTo>
                  <a:cubicBezTo>
                    <a:pt x="78470" y="82604"/>
                    <a:pt x="78637" y="82576"/>
                    <a:pt x="78803" y="82521"/>
                  </a:cubicBezTo>
                  <a:cubicBezTo>
                    <a:pt x="80135" y="81855"/>
                    <a:pt x="81467" y="81189"/>
                    <a:pt x="82799" y="80523"/>
                  </a:cubicBezTo>
                  <a:cubicBezTo>
                    <a:pt x="84797" y="79413"/>
                    <a:pt x="86572" y="78525"/>
                    <a:pt x="88570" y="77637"/>
                  </a:cubicBezTo>
                  <a:cubicBezTo>
                    <a:pt x="88736" y="77554"/>
                    <a:pt x="88895" y="77518"/>
                    <a:pt x="89044" y="77518"/>
                  </a:cubicBezTo>
                  <a:cubicBezTo>
                    <a:pt x="89692" y="77518"/>
                    <a:pt x="90166" y="78206"/>
                    <a:pt x="90346" y="78747"/>
                  </a:cubicBezTo>
                  <a:cubicBezTo>
                    <a:pt x="90568" y="79413"/>
                    <a:pt x="90346" y="79857"/>
                    <a:pt x="89902" y="80301"/>
                  </a:cubicBezTo>
                  <a:cubicBezTo>
                    <a:pt x="86794" y="82299"/>
                    <a:pt x="83465" y="84075"/>
                    <a:pt x="80579" y="85851"/>
                  </a:cubicBezTo>
                  <a:cubicBezTo>
                    <a:pt x="77471" y="87626"/>
                    <a:pt x="74586" y="89402"/>
                    <a:pt x="71478" y="91178"/>
                  </a:cubicBezTo>
                  <a:cubicBezTo>
                    <a:pt x="70812" y="91622"/>
                    <a:pt x="70590" y="92510"/>
                    <a:pt x="71034" y="93176"/>
                  </a:cubicBezTo>
                  <a:cubicBezTo>
                    <a:pt x="71330" y="93768"/>
                    <a:pt x="71823" y="94064"/>
                    <a:pt x="72316" y="94064"/>
                  </a:cubicBezTo>
                  <a:cubicBezTo>
                    <a:pt x="72563" y="94064"/>
                    <a:pt x="72810" y="93990"/>
                    <a:pt x="73032" y="93842"/>
                  </a:cubicBezTo>
                  <a:cubicBezTo>
                    <a:pt x="74142" y="93176"/>
                    <a:pt x="75473" y="92732"/>
                    <a:pt x="76583" y="91844"/>
                  </a:cubicBezTo>
                  <a:cubicBezTo>
                    <a:pt x="81245" y="89180"/>
                    <a:pt x="85906" y="86739"/>
                    <a:pt x="90568" y="83853"/>
                  </a:cubicBezTo>
                  <a:cubicBezTo>
                    <a:pt x="90958" y="83593"/>
                    <a:pt x="91424" y="83485"/>
                    <a:pt x="91878" y="83485"/>
                  </a:cubicBezTo>
                  <a:cubicBezTo>
                    <a:pt x="92198" y="83485"/>
                    <a:pt x="92512" y="83539"/>
                    <a:pt x="92788" y="83631"/>
                  </a:cubicBezTo>
                  <a:cubicBezTo>
                    <a:pt x="94342" y="84075"/>
                    <a:pt x="94786" y="86073"/>
                    <a:pt x="93676" y="87404"/>
                  </a:cubicBezTo>
                  <a:cubicBezTo>
                    <a:pt x="91900" y="88736"/>
                    <a:pt x="89902" y="90068"/>
                    <a:pt x="88126" y="91622"/>
                  </a:cubicBezTo>
                  <a:cubicBezTo>
                    <a:pt x="87460" y="92066"/>
                    <a:pt x="86794" y="92510"/>
                    <a:pt x="86350" y="93176"/>
                  </a:cubicBezTo>
                  <a:cubicBezTo>
                    <a:pt x="86128" y="93620"/>
                    <a:pt x="85906" y="94286"/>
                    <a:pt x="86128" y="94730"/>
                  </a:cubicBezTo>
                  <a:cubicBezTo>
                    <a:pt x="86298" y="95408"/>
                    <a:pt x="86856" y="95698"/>
                    <a:pt x="87407" y="95698"/>
                  </a:cubicBezTo>
                  <a:cubicBezTo>
                    <a:pt x="87578" y="95698"/>
                    <a:pt x="87747" y="95670"/>
                    <a:pt x="87904" y="95618"/>
                  </a:cubicBezTo>
                  <a:cubicBezTo>
                    <a:pt x="89236" y="94952"/>
                    <a:pt x="90346" y="94286"/>
                    <a:pt x="91456" y="93398"/>
                  </a:cubicBezTo>
                  <a:cubicBezTo>
                    <a:pt x="92566" y="92510"/>
                    <a:pt x="93898" y="91400"/>
                    <a:pt x="95230" y="90734"/>
                  </a:cubicBezTo>
                  <a:cubicBezTo>
                    <a:pt x="95467" y="90378"/>
                    <a:pt x="95832" y="90149"/>
                    <a:pt x="96222" y="90149"/>
                  </a:cubicBezTo>
                  <a:cubicBezTo>
                    <a:pt x="96560" y="90149"/>
                    <a:pt x="96918" y="90321"/>
                    <a:pt x="97227" y="90734"/>
                  </a:cubicBezTo>
                  <a:cubicBezTo>
                    <a:pt x="97671" y="91400"/>
                    <a:pt x="97227" y="92066"/>
                    <a:pt x="96562" y="92510"/>
                  </a:cubicBezTo>
                  <a:cubicBezTo>
                    <a:pt x="94342" y="93842"/>
                    <a:pt x="92122" y="94952"/>
                    <a:pt x="90124" y="96284"/>
                  </a:cubicBezTo>
                  <a:cubicBezTo>
                    <a:pt x="89458" y="96728"/>
                    <a:pt x="88792" y="97172"/>
                    <a:pt x="88348" y="97838"/>
                  </a:cubicBezTo>
                  <a:cubicBezTo>
                    <a:pt x="87904" y="98282"/>
                    <a:pt x="87904" y="98947"/>
                    <a:pt x="88348" y="99391"/>
                  </a:cubicBezTo>
                  <a:cubicBezTo>
                    <a:pt x="88511" y="99716"/>
                    <a:pt x="88911" y="99923"/>
                    <a:pt x="89375" y="99923"/>
                  </a:cubicBezTo>
                  <a:cubicBezTo>
                    <a:pt x="89545" y="99923"/>
                    <a:pt x="89724" y="99895"/>
                    <a:pt x="89902" y="99835"/>
                  </a:cubicBezTo>
                  <a:cubicBezTo>
                    <a:pt x="91012" y="99391"/>
                    <a:pt x="92344" y="98726"/>
                    <a:pt x="93454" y="98060"/>
                  </a:cubicBezTo>
                  <a:cubicBezTo>
                    <a:pt x="95230" y="97172"/>
                    <a:pt x="96784" y="96062"/>
                    <a:pt x="98559" y="95396"/>
                  </a:cubicBezTo>
                  <a:cubicBezTo>
                    <a:pt x="98689" y="95331"/>
                    <a:pt x="98800" y="95304"/>
                    <a:pt x="98903" y="95304"/>
                  </a:cubicBezTo>
                  <a:cubicBezTo>
                    <a:pt x="99152" y="95304"/>
                    <a:pt x="99355" y="95461"/>
                    <a:pt x="99669" y="95618"/>
                  </a:cubicBezTo>
                  <a:cubicBezTo>
                    <a:pt x="100113" y="95840"/>
                    <a:pt x="100113" y="96728"/>
                    <a:pt x="99669" y="96950"/>
                  </a:cubicBezTo>
                  <a:cubicBezTo>
                    <a:pt x="97449" y="98504"/>
                    <a:pt x="95230" y="99835"/>
                    <a:pt x="93232" y="101167"/>
                  </a:cubicBezTo>
                  <a:cubicBezTo>
                    <a:pt x="91456" y="102499"/>
                    <a:pt x="90568" y="104053"/>
                    <a:pt x="91456" y="104719"/>
                  </a:cubicBezTo>
                  <a:cubicBezTo>
                    <a:pt x="91932" y="105059"/>
                    <a:pt x="92345" y="105191"/>
                    <a:pt x="92722" y="105191"/>
                  </a:cubicBezTo>
                  <a:cubicBezTo>
                    <a:pt x="93575" y="105191"/>
                    <a:pt x="94238" y="104515"/>
                    <a:pt x="95008" y="104053"/>
                  </a:cubicBezTo>
                  <a:cubicBezTo>
                    <a:pt x="97227" y="102721"/>
                    <a:pt x="99447" y="101389"/>
                    <a:pt x="101667" y="100057"/>
                  </a:cubicBezTo>
                  <a:cubicBezTo>
                    <a:pt x="101853" y="99933"/>
                    <a:pt x="102056" y="99879"/>
                    <a:pt x="102258" y="99879"/>
                  </a:cubicBezTo>
                  <a:cubicBezTo>
                    <a:pt x="102777" y="99879"/>
                    <a:pt x="103283" y="100243"/>
                    <a:pt x="103443" y="100723"/>
                  </a:cubicBezTo>
                  <a:cubicBezTo>
                    <a:pt x="104109" y="101611"/>
                    <a:pt x="104997" y="102721"/>
                    <a:pt x="103887" y="103831"/>
                  </a:cubicBezTo>
                  <a:cubicBezTo>
                    <a:pt x="102999" y="104497"/>
                    <a:pt x="102333" y="104941"/>
                    <a:pt x="101445" y="105385"/>
                  </a:cubicBezTo>
                  <a:lnTo>
                    <a:pt x="86350" y="114264"/>
                  </a:lnTo>
                  <a:cubicBezTo>
                    <a:pt x="85463" y="114708"/>
                    <a:pt x="84575" y="115374"/>
                    <a:pt x="83687" y="116262"/>
                  </a:cubicBezTo>
                  <a:cubicBezTo>
                    <a:pt x="83465" y="116484"/>
                    <a:pt x="83465" y="117372"/>
                    <a:pt x="83687" y="117816"/>
                  </a:cubicBezTo>
                  <a:cubicBezTo>
                    <a:pt x="83868" y="118178"/>
                    <a:pt x="84197" y="118541"/>
                    <a:pt x="84674" y="118541"/>
                  </a:cubicBezTo>
                  <a:cubicBezTo>
                    <a:pt x="84782" y="118541"/>
                    <a:pt x="84896" y="118523"/>
                    <a:pt x="85019" y="118482"/>
                  </a:cubicBezTo>
                  <a:cubicBezTo>
                    <a:pt x="86350" y="118038"/>
                    <a:pt x="87460" y="117372"/>
                    <a:pt x="88570" y="116706"/>
                  </a:cubicBezTo>
                  <a:cubicBezTo>
                    <a:pt x="93454" y="114264"/>
                    <a:pt x="98115" y="111378"/>
                    <a:pt x="102777" y="108715"/>
                  </a:cubicBezTo>
                  <a:cubicBezTo>
                    <a:pt x="103665" y="108049"/>
                    <a:pt x="104775" y="107605"/>
                    <a:pt x="105663" y="107161"/>
                  </a:cubicBezTo>
                  <a:cubicBezTo>
                    <a:pt x="105907" y="107079"/>
                    <a:pt x="106122" y="107043"/>
                    <a:pt x="106312" y="107043"/>
                  </a:cubicBezTo>
                  <a:cubicBezTo>
                    <a:pt x="107158" y="107043"/>
                    <a:pt x="107520" y="107768"/>
                    <a:pt x="107883" y="108493"/>
                  </a:cubicBezTo>
                  <a:cubicBezTo>
                    <a:pt x="108326" y="109159"/>
                    <a:pt x="108105" y="110047"/>
                    <a:pt x="107217" y="110269"/>
                  </a:cubicBezTo>
                  <a:cubicBezTo>
                    <a:pt x="104997" y="111600"/>
                    <a:pt x="102777" y="112710"/>
                    <a:pt x="100557" y="114042"/>
                  </a:cubicBezTo>
                  <a:cubicBezTo>
                    <a:pt x="100113" y="114264"/>
                    <a:pt x="100113" y="114930"/>
                    <a:pt x="100335" y="115596"/>
                  </a:cubicBezTo>
                  <a:cubicBezTo>
                    <a:pt x="100557" y="116040"/>
                    <a:pt x="101223" y="116262"/>
                    <a:pt x="101667" y="116484"/>
                  </a:cubicBezTo>
                  <a:cubicBezTo>
                    <a:pt x="103665" y="116040"/>
                    <a:pt x="105441" y="115374"/>
                    <a:pt x="106995" y="114264"/>
                  </a:cubicBezTo>
                  <a:cubicBezTo>
                    <a:pt x="107984" y="113868"/>
                    <a:pt x="108798" y="113119"/>
                    <a:pt x="109907" y="113119"/>
                  </a:cubicBezTo>
                  <a:cubicBezTo>
                    <a:pt x="110041" y="113119"/>
                    <a:pt x="110180" y="113130"/>
                    <a:pt x="110324" y="113154"/>
                  </a:cubicBezTo>
                  <a:cubicBezTo>
                    <a:pt x="110324" y="113154"/>
                    <a:pt x="110546" y="113376"/>
                    <a:pt x="110768" y="113598"/>
                  </a:cubicBezTo>
                  <a:cubicBezTo>
                    <a:pt x="110768" y="113598"/>
                    <a:pt x="110768" y="113820"/>
                    <a:pt x="110768" y="114042"/>
                  </a:cubicBezTo>
                  <a:cubicBezTo>
                    <a:pt x="110324" y="114708"/>
                    <a:pt x="109880" y="115152"/>
                    <a:pt x="109214" y="115818"/>
                  </a:cubicBezTo>
                  <a:cubicBezTo>
                    <a:pt x="107439" y="116928"/>
                    <a:pt x="105663" y="118038"/>
                    <a:pt x="103887" y="119148"/>
                  </a:cubicBezTo>
                  <a:cubicBezTo>
                    <a:pt x="102999" y="119814"/>
                    <a:pt x="102555" y="120480"/>
                    <a:pt x="102777" y="121590"/>
                  </a:cubicBezTo>
                  <a:cubicBezTo>
                    <a:pt x="102902" y="122088"/>
                    <a:pt x="103236" y="122377"/>
                    <a:pt x="103820" y="122377"/>
                  </a:cubicBezTo>
                  <a:cubicBezTo>
                    <a:pt x="104276" y="122377"/>
                    <a:pt x="104884" y="122201"/>
                    <a:pt x="105663" y="121812"/>
                  </a:cubicBezTo>
                  <a:cubicBezTo>
                    <a:pt x="107439" y="120924"/>
                    <a:pt x="108992" y="119814"/>
                    <a:pt x="110546" y="118926"/>
                  </a:cubicBezTo>
                  <a:cubicBezTo>
                    <a:pt x="111212" y="118482"/>
                    <a:pt x="112100" y="118038"/>
                    <a:pt x="112766" y="117816"/>
                  </a:cubicBezTo>
                  <a:cubicBezTo>
                    <a:pt x="112848" y="117775"/>
                    <a:pt x="112929" y="117757"/>
                    <a:pt x="113011" y="117757"/>
                  </a:cubicBezTo>
                  <a:cubicBezTo>
                    <a:pt x="113373" y="117757"/>
                    <a:pt x="113735" y="118119"/>
                    <a:pt x="114098" y="118482"/>
                  </a:cubicBezTo>
                  <a:cubicBezTo>
                    <a:pt x="114542" y="118926"/>
                    <a:pt x="114542" y="119592"/>
                    <a:pt x="114098" y="120258"/>
                  </a:cubicBezTo>
                  <a:cubicBezTo>
                    <a:pt x="113210" y="120924"/>
                    <a:pt x="112322" y="121590"/>
                    <a:pt x="111434" y="122256"/>
                  </a:cubicBezTo>
                  <a:cubicBezTo>
                    <a:pt x="109880" y="123587"/>
                    <a:pt x="108105" y="124919"/>
                    <a:pt x="106551" y="126251"/>
                  </a:cubicBezTo>
                  <a:cubicBezTo>
                    <a:pt x="105885" y="126695"/>
                    <a:pt x="105885" y="127805"/>
                    <a:pt x="106329" y="128249"/>
                  </a:cubicBezTo>
                  <a:cubicBezTo>
                    <a:pt x="106615" y="128679"/>
                    <a:pt x="107087" y="128924"/>
                    <a:pt x="107565" y="128924"/>
                  </a:cubicBezTo>
                  <a:cubicBezTo>
                    <a:pt x="107827" y="128924"/>
                    <a:pt x="108091" y="128850"/>
                    <a:pt x="108326" y="128693"/>
                  </a:cubicBezTo>
                  <a:cubicBezTo>
                    <a:pt x="110102" y="127361"/>
                    <a:pt x="112100" y="126029"/>
                    <a:pt x="113876" y="124697"/>
                  </a:cubicBezTo>
                  <a:cubicBezTo>
                    <a:pt x="114542" y="124253"/>
                    <a:pt x="115208" y="123809"/>
                    <a:pt x="115874" y="123809"/>
                  </a:cubicBezTo>
                  <a:cubicBezTo>
                    <a:pt x="116540" y="123809"/>
                    <a:pt x="116984" y="124031"/>
                    <a:pt x="117428" y="124475"/>
                  </a:cubicBezTo>
                  <a:cubicBezTo>
                    <a:pt x="117650" y="124919"/>
                    <a:pt x="117650" y="125585"/>
                    <a:pt x="117428" y="126029"/>
                  </a:cubicBezTo>
                  <a:cubicBezTo>
                    <a:pt x="116984" y="127361"/>
                    <a:pt x="115874" y="127805"/>
                    <a:pt x="114986" y="128249"/>
                  </a:cubicBezTo>
                  <a:cubicBezTo>
                    <a:pt x="109214" y="131801"/>
                    <a:pt x="103221" y="135130"/>
                    <a:pt x="97449" y="138460"/>
                  </a:cubicBezTo>
                  <a:cubicBezTo>
                    <a:pt x="95896" y="139126"/>
                    <a:pt x="94342" y="140236"/>
                    <a:pt x="93454" y="141568"/>
                  </a:cubicBezTo>
                  <a:cubicBezTo>
                    <a:pt x="93010" y="142012"/>
                    <a:pt x="93010" y="142900"/>
                    <a:pt x="93454" y="143122"/>
                  </a:cubicBezTo>
                  <a:cubicBezTo>
                    <a:pt x="93676" y="143344"/>
                    <a:pt x="94120" y="143566"/>
                    <a:pt x="94342" y="143566"/>
                  </a:cubicBezTo>
                  <a:cubicBezTo>
                    <a:pt x="95230" y="143344"/>
                    <a:pt x="96118" y="143122"/>
                    <a:pt x="97006" y="142678"/>
                  </a:cubicBezTo>
                  <a:lnTo>
                    <a:pt x="114542" y="132467"/>
                  </a:lnTo>
                  <a:cubicBezTo>
                    <a:pt x="115652" y="131801"/>
                    <a:pt x="116984" y="130913"/>
                    <a:pt x="118094" y="130469"/>
                  </a:cubicBezTo>
                  <a:cubicBezTo>
                    <a:pt x="118826" y="130062"/>
                    <a:pt x="119410" y="129864"/>
                    <a:pt x="119910" y="129864"/>
                  </a:cubicBezTo>
                  <a:cubicBezTo>
                    <a:pt x="120773" y="129864"/>
                    <a:pt x="121386" y="130454"/>
                    <a:pt x="122089" y="131579"/>
                  </a:cubicBezTo>
                  <a:cubicBezTo>
                    <a:pt x="123199" y="133355"/>
                    <a:pt x="122977" y="134020"/>
                    <a:pt x="120979" y="135352"/>
                  </a:cubicBezTo>
                  <a:cubicBezTo>
                    <a:pt x="118982" y="136462"/>
                    <a:pt x="116762" y="137128"/>
                    <a:pt x="115208" y="139126"/>
                  </a:cubicBezTo>
                  <a:cubicBezTo>
                    <a:pt x="115208" y="139348"/>
                    <a:pt x="114986" y="140014"/>
                    <a:pt x="115208" y="140236"/>
                  </a:cubicBezTo>
                  <a:cubicBezTo>
                    <a:pt x="115430" y="140680"/>
                    <a:pt x="115874" y="140902"/>
                    <a:pt x="116540" y="140902"/>
                  </a:cubicBezTo>
                  <a:cubicBezTo>
                    <a:pt x="117872" y="140902"/>
                    <a:pt x="118982" y="140236"/>
                    <a:pt x="120091" y="139570"/>
                  </a:cubicBezTo>
                  <a:cubicBezTo>
                    <a:pt x="121423" y="138682"/>
                    <a:pt x="122977" y="138238"/>
                    <a:pt x="124309" y="137794"/>
                  </a:cubicBezTo>
                  <a:cubicBezTo>
                    <a:pt x="124504" y="137697"/>
                    <a:pt x="124688" y="137653"/>
                    <a:pt x="124859" y="137653"/>
                  </a:cubicBezTo>
                  <a:cubicBezTo>
                    <a:pt x="125468" y="137653"/>
                    <a:pt x="125912" y="138211"/>
                    <a:pt x="126085" y="138904"/>
                  </a:cubicBezTo>
                  <a:cubicBezTo>
                    <a:pt x="126751" y="139570"/>
                    <a:pt x="126529" y="140458"/>
                    <a:pt x="125863" y="140902"/>
                  </a:cubicBezTo>
                  <a:cubicBezTo>
                    <a:pt x="124309" y="141790"/>
                    <a:pt x="122755" y="142456"/>
                    <a:pt x="121201" y="143344"/>
                  </a:cubicBezTo>
                  <a:cubicBezTo>
                    <a:pt x="120313" y="143788"/>
                    <a:pt x="119647" y="144454"/>
                    <a:pt x="119204" y="145342"/>
                  </a:cubicBezTo>
                  <a:cubicBezTo>
                    <a:pt x="119204" y="145785"/>
                    <a:pt x="119204" y="146007"/>
                    <a:pt x="119426" y="146451"/>
                  </a:cubicBezTo>
                  <a:cubicBezTo>
                    <a:pt x="119647" y="146673"/>
                    <a:pt x="120091" y="146895"/>
                    <a:pt x="120313" y="146895"/>
                  </a:cubicBezTo>
                  <a:cubicBezTo>
                    <a:pt x="121201" y="146895"/>
                    <a:pt x="121867" y="146673"/>
                    <a:pt x="122533" y="146229"/>
                  </a:cubicBezTo>
                  <a:cubicBezTo>
                    <a:pt x="123865" y="145563"/>
                    <a:pt x="125197" y="144898"/>
                    <a:pt x="126751" y="144232"/>
                  </a:cubicBezTo>
                  <a:cubicBezTo>
                    <a:pt x="127181" y="143945"/>
                    <a:pt x="127703" y="143474"/>
                    <a:pt x="128139" y="143474"/>
                  </a:cubicBezTo>
                  <a:cubicBezTo>
                    <a:pt x="128378" y="143474"/>
                    <a:pt x="128591" y="143616"/>
                    <a:pt x="128749" y="144010"/>
                  </a:cubicBezTo>
                  <a:cubicBezTo>
                    <a:pt x="129415" y="145120"/>
                    <a:pt x="128083" y="145563"/>
                    <a:pt x="127417" y="146007"/>
                  </a:cubicBezTo>
                  <a:cubicBezTo>
                    <a:pt x="125641" y="146895"/>
                    <a:pt x="124087" y="147783"/>
                    <a:pt x="122311" y="148893"/>
                  </a:cubicBezTo>
                  <a:cubicBezTo>
                    <a:pt x="121645" y="149337"/>
                    <a:pt x="121201" y="149781"/>
                    <a:pt x="120757" y="150447"/>
                  </a:cubicBezTo>
                  <a:cubicBezTo>
                    <a:pt x="120757" y="150891"/>
                    <a:pt x="120757" y="151113"/>
                    <a:pt x="120757" y="151557"/>
                  </a:cubicBezTo>
                  <a:cubicBezTo>
                    <a:pt x="120979" y="151779"/>
                    <a:pt x="121423" y="152001"/>
                    <a:pt x="121645" y="152001"/>
                  </a:cubicBezTo>
                  <a:cubicBezTo>
                    <a:pt x="122755" y="152001"/>
                    <a:pt x="123643" y="151557"/>
                    <a:pt x="124531" y="151113"/>
                  </a:cubicBezTo>
                  <a:cubicBezTo>
                    <a:pt x="126307" y="150225"/>
                    <a:pt x="128305" y="149337"/>
                    <a:pt x="130081" y="148227"/>
                  </a:cubicBezTo>
                  <a:cubicBezTo>
                    <a:pt x="130303" y="148079"/>
                    <a:pt x="130549" y="148005"/>
                    <a:pt x="130796" y="148005"/>
                  </a:cubicBezTo>
                  <a:cubicBezTo>
                    <a:pt x="131289" y="148005"/>
                    <a:pt x="131782" y="148301"/>
                    <a:pt x="132078" y="148893"/>
                  </a:cubicBezTo>
                  <a:cubicBezTo>
                    <a:pt x="132078" y="149337"/>
                    <a:pt x="131856" y="150003"/>
                    <a:pt x="131412" y="150447"/>
                  </a:cubicBezTo>
                  <a:cubicBezTo>
                    <a:pt x="128749" y="152223"/>
                    <a:pt x="125863" y="153999"/>
                    <a:pt x="123199" y="155775"/>
                  </a:cubicBezTo>
                  <a:cubicBezTo>
                    <a:pt x="119426" y="157994"/>
                    <a:pt x="115430" y="159992"/>
                    <a:pt x="111656" y="162212"/>
                  </a:cubicBezTo>
                  <a:cubicBezTo>
                    <a:pt x="110768" y="162434"/>
                    <a:pt x="110102" y="162878"/>
                    <a:pt x="109658" y="163544"/>
                  </a:cubicBezTo>
                  <a:cubicBezTo>
                    <a:pt x="108770" y="163988"/>
                    <a:pt x="108326" y="165098"/>
                    <a:pt x="108770" y="165764"/>
                  </a:cubicBezTo>
                  <a:cubicBezTo>
                    <a:pt x="109016" y="166255"/>
                    <a:pt x="109397" y="166406"/>
                    <a:pt x="109801" y="166406"/>
                  </a:cubicBezTo>
                  <a:cubicBezTo>
                    <a:pt x="110128" y="166406"/>
                    <a:pt x="110470" y="166307"/>
                    <a:pt x="110768" y="166208"/>
                  </a:cubicBezTo>
                  <a:cubicBezTo>
                    <a:pt x="112100" y="165542"/>
                    <a:pt x="113210" y="165098"/>
                    <a:pt x="114542" y="164432"/>
                  </a:cubicBezTo>
                  <a:lnTo>
                    <a:pt x="133188" y="153999"/>
                  </a:lnTo>
                  <a:cubicBezTo>
                    <a:pt x="133632" y="153777"/>
                    <a:pt x="134076" y="153555"/>
                    <a:pt x="134298" y="153555"/>
                  </a:cubicBezTo>
                  <a:cubicBezTo>
                    <a:pt x="133632" y="155331"/>
                    <a:pt x="131856" y="155997"/>
                    <a:pt x="130525" y="157107"/>
                  </a:cubicBezTo>
                  <a:cubicBezTo>
                    <a:pt x="129415" y="157772"/>
                    <a:pt x="128527" y="158882"/>
                    <a:pt x="128083" y="159992"/>
                  </a:cubicBezTo>
                  <a:cubicBezTo>
                    <a:pt x="127861" y="160436"/>
                    <a:pt x="128083" y="160658"/>
                    <a:pt x="128083" y="161102"/>
                  </a:cubicBezTo>
                  <a:cubicBezTo>
                    <a:pt x="128527" y="161324"/>
                    <a:pt x="128749" y="161546"/>
                    <a:pt x="129193" y="161546"/>
                  </a:cubicBezTo>
                  <a:cubicBezTo>
                    <a:pt x="130303" y="161324"/>
                    <a:pt x="131412" y="160880"/>
                    <a:pt x="132300" y="160214"/>
                  </a:cubicBezTo>
                  <a:cubicBezTo>
                    <a:pt x="133410" y="159104"/>
                    <a:pt x="134742" y="158216"/>
                    <a:pt x="136074" y="157550"/>
                  </a:cubicBezTo>
                  <a:cubicBezTo>
                    <a:pt x="136231" y="157393"/>
                    <a:pt x="136416" y="157319"/>
                    <a:pt x="136600" y="157319"/>
                  </a:cubicBezTo>
                  <a:cubicBezTo>
                    <a:pt x="136934" y="157319"/>
                    <a:pt x="137263" y="157564"/>
                    <a:pt x="137406" y="157994"/>
                  </a:cubicBezTo>
                  <a:cubicBezTo>
                    <a:pt x="137850" y="158438"/>
                    <a:pt x="137850" y="159104"/>
                    <a:pt x="137406" y="159548"/>
                  </a:cubicBezTo>
                  <a:cubicBezTo>
                    <a:pt x="136962" y="159770"/>
                    <a:pt x="136518" y="160214"/>
                    <a:pt x="136074" y="160658"/>
                  </a:cubicBezTo>
                  <a:cubicBezTo>
                    <a:pt x="134964" y="161324"/>
                    <a:pt x="133410" y="162212"/>
                    <a:pt x="132522" y="162656"/>
                  </a:cubicBezTo>
                  <a:cubicBezTo>
                    <a:pt x="131634" y="163100"/>
                    <a:pt x="130968" y="163988"/>
                    <a:pt x="131634" y="164876"/>
                  </a:cubicBezTo>
                  <a:cubicBezTo>
                    <a:pt x="132111" y="165471"/>
                    <a:pt x="132587" y="165684"/>
                    <a:pt x="133064" y="165684"/>
                  </a:cubicBezTo>
                  <a:cubicBezTo>
                    <a:pt x="133475" y="165684"/>
                    <a:pt x="133887" y="165526"/>
                    <a:pt x="134298" y="165320"/>
                  </a:cubicBezTo>
                  <a:cubicBezTo>
                    <a:pt x="136074" y="164432"/>
                    <a:pt x="137628" y="163544"/>
                    <a:pt x="139404" y="162878"/>
                  </a:cubicBezTo>
                  <a:cubicBezTo>
                    <a:pt x="139522" y="162839"/>
                    <a:pt x="139633" y="162820"/>
                    <a:pt x="139737" y="162820"/>
                  </a:cubicBezTo>
                  <a:cubicBezTo>
                    <a:pt x="140220" y="162820"/>
                    <a:pt x="140553" y="163218"/>
                    <a:pt x="140736" y="163766"/>
                  </a:cubicBezTo>
                  <a:cubicBezTo>
                    <a:pt x="140958" y="163988"/>
                    <a:pt x="140736" y="164432"/>
                    <a:pt x="140514" y="164654"/>
                  </a:cubicBezTo>
                  <a:cubicBezTo>
                    <a:pt x="140070" y="165320"/>
                    <a:pt x="139404" y="165764"/>
                    <a:pt x="138738" y="166208"/>
                  </a:cubicBezTo>
                  <a:cubicBezTo>
                    <a:pt x="137406" y="166874"/>
                    <a:pt x="136074" y="167540"/>
                    <a:pt x="134742" y="168428"/>
                  </a:cubicBezTo>
                  <a:cubicBezTo>
                    <a:pt x="134076" y="168871"/>
                    <a:pt x="133632" y="169537"/>
                    <a:pt x="133188" y="170203"/>
                  </a:cubicBezTo>
                  <a:cubicBezTo>
                    <a:pt x="132966" y="170425"/>
                    <a:pt x="132966" y="170869"/>
                    <a:pt x="133188" y="171091"/>
                  </a:cubicBezTo>
                  <a:cubicBezTo>
                    <a:pt x="133410" y="171535"/>
                    <a:pt x="133854" y="171757"/>
                    <a:pt x="134076" y="171757"/>
                  </a:cubicBezTo>
                  <a:cubicBezTo>
                    <a:pt x="135186" y="171757"/>
                    <a:pt x="136074" y="171535"/>
                    <a:pt x="136962" y="170869"/>
                  </a:cubicBezTo>
                  <a:cubicBezTo>
                    <a:pt x="138516" y="169981"/>
                    <a:pt x="140292" y="169093"/>
                    <a:pt x="142067" y="168206"/>
                  </a:cubicBezTo>
                  <a:cubicBezTo>
                    <a:pt x="142311" y="168108"/>
                    <a:pt x="142533" y="168064"/>
                    <a:pt x="142738" y="168064"/>
                  </a:cubicBezTo>
                  <a:cubicBezTo>
                    <a:pt x="143469" y="168064"/>
                    <a:pt x="143989" y="168622"/>
                    <a:pt x="144509" y="169315"/>
                  </a:cubicBezTo>
                  <a:cubicBezTo>
                    <a:pt x="144953" y="170203"/>
                    <a:pt x="144731" y="171313"/>
                    <a:pt x="144065" y="171979"/>
                  </a:cubicBezTo>
                  <a:cubicBezTo>
                    <a:pt x="142955" y="172645"/>
                    <a:pt x="141846" y="173533"/>
                    <a:pt x="140514" y="174199"/>
                  </a:cubicBezTo>
                  <a:cubicBezTo>
                    <a:pt x="135852" y="176641"/>
                    <a:pt x="131190" y="179083"/>
                    <a:pt x="126751" y="181524"/>
                  </a:cubicBezTo>
                  <a:cubicBezTo>
                    <a:pt x="125419" y="182412"/>
                    <a:pt x="123865" y="182856"/>
                    <a:pt x="122977" y="184188"/>
                  </a:cubicBezTo>
                  <a:cubicBezTo>
                    <a:pt x="122755" y="184632"/>
                    <a:pt x="122755" y="185298"/>
                    <a:pt x="122977" y="185742"/>
                  </a:cubicBezTo>
                  <a:cubicBezTo>
                    <a:pt x="123144" y="186242"/>
                    <a:pt x="123560" y="186491"/>
                    <a:pt x="123945" y="186491"/>
                  </a:cubicBezTo>
                  <a:cubicBezTo>
                    <a:pt x="124073" y="186491"/>
                    <a:pt x="124198" y="186463"/>
                    <a:pt x="124309" y="186408"/>
                  </a:cubicBezTo>
                  <a:cubicBezTo>
                    <a:pt x="124975" y="186186"/>
                    <a:pt x="125863" y="185964"/>
                    <a:pt x="126529" y="185520"/>
                  </a:cubicBezTo>
                  <a:lnTo>
                    <a:pt x="144065" y="175975"/>
                  </a:lnTo>
                  <a:cubicBezTo>
                    <a:pt x="145094" y="175421"/>
                    <a:pt x="145925" y="175149"/>
                    <a:pt x="146619" y="175149"/>
                  </a:cubicBezTo>
                  <a:cubicBezTo>
                    <a:pt x="147872" y="175149"/>
                    <a:pt x="148678" y="176036"/>
                    <a:pt x="149393" y="177751"/>
                  </a:cubicBezTo>
                  <a:cubicBezTo>
                    <a:pt x="149615" y="178417"/>
                    <a:pt x="149393" y="179305"/>
                    <a:pt x="148727" y="179749"/>
                  </a:cubicBezTo>
                  <a:cubicBezTo>
                    <a:pt x="138516" y="185298"/>
                    <a:pt x="129637" y="192845"/>
                    <a:pt x="119204" y="198173"/>
                  </a:cubicBezTo>
                  <a:cubicBezTo>
                    <a:pt x="116692" y="199332"/>
                    <a:pt x="115357" y="200113"/>
                    <a:pt x="114340" y="200113"/>
                  </a:cubicBezTo>
                  <a:cubicBezTo>
                    <a:pt x="113020" y="200113"/>
                    <a:pt x="112234" y="198798"/>
                    <a:pt x="110102" y="195287"/>
                  </a:cubicBezTo>
                  <a:cubicBezTo>
                    <a:pt x="89458" y="162212"/>
                    <a:pt x="68814" y="129137"/>
                    <a:pt x="48170" y="96284"/>
                  </a:cubicBezTo>
                  <a:cubicBezTo>
                    <a:pt x="34629" y="74530"/>
                    <a:pt x="20866" y="52775"/>
                    <a:pt x="7325" y="31021"/>
                  </a:cubicBezTo>
                  <a:cubicBezTo>
                    <a:pt x="6438" y="29911"/>
                    <a:pt x="5994" y="28802"/>
                    <a:pt x="5994" y="27470"/>
                  </a:cubicBezTo>
                  <a:lnTo>
                    <a:pt x="5994" y="27470"/>
                  </a:lnTo>
                  <a:cubicBezTo>
                    <a:pt x="7769" y="28802"/>
                    <a:pt x="9323" y="30577"/>
                    <a:pt x="9989" y="32797"/>
                  </a:cubicBezTo>
                  <a:cubicBezTo>
                    <a:pt x="10386" y="33591"/>
                    <a:pt x="11139" y="34386"/>
                    <a:pt x="11928" y="34386"/>
                  </a:cubicBezTo>
                  <a:cubicBezTo>
                    <a:pt x="12022" y="34386"/>
                    <a:pt x="12115" y="34374"/>
                    <a:pt x="12209" y="34351"/>
                  </a:cubicBezTo>
                  <a:cubicBezTo>
                    <a:pt x="13097" y="34129"/>
                    <a:pt x="13541" y="32797"/>
                    <a:pt x="13097" y="31465"/>
                  </a:cubicBezTo>
                  <a:cubicBezTo>
                    <a:pt x="12209" y="29689"/>
                    <a:pt x="11321" y="28358"/>
                    <a:pt x="10211" y="27026"/>
                  </a:cubicBezTo>
                  <a:cubicBezTo>
                    <a:pt x="9323" y="25694"/>
                    <a:pt x="9545" y="24806"/>
                    <a:pt x="10877" y="24140"/>
                  </a:cubicBezTo>
                  <a:cubicBezTo>
                    <a:pt x="13319" y="22364"/>
                    <a:pt x="15983" y="20810"/>
                    <a:pt x="18646" y="19256"/>
                  </a:cubicBezTo>
                  <a:lnTo>
                    <a:pt x="40845" y="5494"/>
                  </a:lnTo>
                  <a:cubicBezTo>
                    <a:pt x="41732" y="4828"/>
                    <a:pt x="42842" y="4384"/>
                    <a:pt x="43730" y="3940"/>
                  </a:cubicBezTo>
                  <a:cubicBezTo>
                    <a:pt x="43966" y="3782"/>
                    <a:pt x="44230" y="3709"/>
                    <a:pt x="44492" y="3709"/>
                  </a:cubicBezTo>
                  <a:close/>
                  <a:moveTo>
                    <a:pt x="44598" y="1"/>
                  </a:moveTo>
                  <a:cubicBezTo>
                    <a:pt x="43915" y="1"/>
                    <a:pt x="43233" y="125"/>
                    <a:pt x="42620" y="388"/>
                  </a:cubicBezTo>
                  <a:cubicBezTo>
                    <a:pt x="41510" y="1054"/>
                    <a:pt x="40401" y="1720"/>
                    <a:pt x="39291" y="2608"/>
                  </a:cubicBezTo>
                  <a:lnTo>
                    <a:pt x="7104" y="22142"/>
                  </a:lnTo>
                  <a:cubicBezTo>
                    <a:pt x="444" y="26360"/>
                    <a:pt x="0" y="25694"/>
                    <a:pt x="4662" y="33019"/>
                  </a:cubicBezTo>
                  <a:lnTo>
                    <a:pt x="51056" y="107161"/>
                  </a:lnTo>
                  <a:cubicBezTo>
                    <a:pt x="67482" y="133577"/>
                    <a:pt x="83909" y="159992"/>
                    <a:pt x="100335" y="186186"/>
                  </a:cubicBezTo>
                  <a:cubicBezTo>
                    <a:pt x="103443" y="191070"/>
                    <a:pt x="106551" y="196175"/>
                    <a:pt x="109436" y="201059"/>
                  </a:cubicBezTo>
                  <a:cubicBezTo>
                    <a:pt x="110102" y="202169"/>
                    <a:pt x="109658" y="203944"/>
                    <a:pt x="111434" y="204388"/>
                  </a:cubicBezTo>
                  <a:cubicBezTo>
                    <a:pt x="111767" y="204444"/>
                    <a:pt x="112100" y="204472"/>
                    <a:pt x="112433" y="204472"/>
                  </a:cubicBezTo>
                  <a:cubicBezTo>
                    <a:pt x="113432" y="204472"/>
                    <a:pt x="114431" y="204222"/>
                    <a:pt x="115430" y="203723"/>
                  </a:cubicBezTo>
                  <a:cubicBezTo>
                    <a:pt x="116318" y="203279"/>
                    <a:pt x="117428" y="202613"/>
                    <a:pt x="118538" y="202169"/>
                  </a:cubicBezTo>
                  <a:cubicBezTo>
                    <a:pt x="130081" y="196841"/>
                    <a:pt x="139848" y="188406"/>
                    <a:pt x="150947" y="182190"/>
                  </a:cubicBezTo>
                  <a:cubicBezTo>
                    <a:pt x="153610" y="180858"/>
                    <a:pt x="153832" y="178639"/>
                    <a:pt x="152279" y="175753"/>
                  </a:cubicBezTo>
                  <a:cubicBezTo>
                    <a:pt x="151835" y="174865"/>
                    <a:pt x="151391" y="174199"/>
                    <a:pt x="150725" y="173311"/>
                  </a:cubicBezTo>
                  <a:cubicBezTo>
                    <a:pt x="126307" y="132023"/>
                    <a:pt x="101667" y="90734"/>
                    <a:pt x="77027" y="49668"/>
                  </a:cubicBezTo>
                  <a:cubicBezTo>
                    <a:pt x="68148" y="34795"/>
                    <a:pt x="59491" y="19922"/>
                    <a:pt x="50612" y="5272"/>
                  </a:cubicBezTo>
                  <a:cubicBezTo>
                    <a:pt x="49946" y="3496"/>
                    <a:pt x="48836" y="2164"/>
                    <a:pt x="47504" y="832"/>
                  </a:cubicBezTo>
                  <a:cubicBezTo>
                    <a:pt x="46697" y="294"/>
                    <a:pt x="45647" y="1"/>
                    <a:pt x="44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3199550" y="1287450"/>
              <a:ext cx="321900" cy="224000"/>
            </a:xfrm>
            <a:custGeom>
              <a:avLst/>
              <a:gdLst/>
              <a:ahLst/>
              <a:cxnLst/>
              <a:rect l="l" t="t" r="r" b="b"/>
              <a:pathLst>
                <a:path w="12876" h="8960" extrusionOk="0">
                  <a:moveTo>
                    <a:pt x="10782" y="0"/>
                  </a:moveTo>
                  <a:cubicBezTo>
                    <a:pt x="10537" y="0"/>
                    <a:pt x="10273" y="62"/>
                    <a:pt x="9989" y="203"/>
                  </a:cubicBezTo>
                  <a:cubicBezTo>
                    <a:pt x="6438" y="1757"/>
                    <a:pt x="3330" y="3977"/>
                    <a:pt x="444" y="6419"/>
                  </a:cubicBezTo>
                  <a:cubicBezTo>
                    <a:pt x="0" y="6863"/>
                    <a:pt x="0" y="7529"/>
                    <a:pt x="222" y="7973"/>
                  </a:cubicBezTo>
                  <a:cubicBezTo>
                    <a:pt x="370" y="8565"/>
                    <a:pt x="814" y="8959"/>
                    <a:pt x="1291" y="8959"/>
                  </a:cubicBezTo>
                  <a:cubicBezTo>
                    <a:pt x="1529" y="8959"/>
                    <a:pt x="1776" y="8861"/>
                    <a:pt x="1998" y="8639"/>
                  </a:cubicBezTo>
                  <a:cubicBezTo>
                    <a:pt x="5953" y="6881"/>
                    <a:pt x="9473" y="4253"/>
                    <a:pt x="12774" y="1401"/>
                  </a:cubicBezTo>
                  <a:lnTo>
                    <a:pt x="12774" y="1401"/>
                  </a:lnTo>
                  <a:cubicBezTo>
                    <a:pt x="12808" y="1446"/>
                    <a:pt x="12842" y="1491"/>
                    <a:pt x="12875" y="1535"/>
                  </a:cubicBezTo>
                  <a:lnTo>
                    <a:pt x="12875" y="1313"/>
                  </a:lnTo>
                  <a:cubicBezTo>
                    <a:pt x="12841" y="1343"/>
                    <a:pt x="12807" y="1372"/>
                    <a:pt x="12774" y="1401"/>
                  </a:cubicBezTo>
                  <a:lnTo>
                    <a:pt x="12774" y="1401"/>
                  </a:lnTo>
                  <a:cubicBezTo>
                    <a:pt x="12266" y="734"/>
                    <a:pt x="11632" y="0"/>
                    <a:pt x="10782"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3"/>
          <p:cNvGrpSpPr/>
          <p:nvPr/>
        </p:nvGrpSpPr>
        <p:grpSpPr>
          <a:xfrm>
            <a:off x="-3" y="286494"/>
            <a:ext cx="9033265" cy="4898552"/>
            <a:chOff x="-3" y="286494"/>
            <a:chExt cx="9033265" cy="4898552"/>
          </a:xfrm>
        </p:grpSpPr>
        <p:grpSp>
          <p:nvGrpSpPr>
            <p:cNvPr id="990" name="Google Shape;990;p33"/>
            <p:cNvGrpSpPr/>
            <p:nvPr/>
          </p:nvGrpSpPr>
          <p:grpSpPr>
            <a:xfrm flipH="1">
              <a:off x="-3" y="514256"/>
              <a:ext cx="8750583" cy="4670789"/>
              <a:chOff x="510447" y="542881"/>
              <a:chExt cx="8750583" cy="4670789"/>
            </a:xfrm>
          </p:grpSpPr>
          <p:sp>
            <p:nvSpPr>
              <p:cNvPr id="991" name="Google Shape;991;p33"/>
              <p:cNvSpPr/>
              <p:nvPr/>
            </p:nvSpPr>
            <p:spPr>
              <a:xfrm>
                <a:off x="1963565" y="132656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688197" y="54288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7131662" y="28206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10447" y="1997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rot="-1427762" flipH="1">
                <a:off x="79661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33"/>
            <p:cNvSpPr/>
            <p:nvPr/>
          </p:nvSpPr>
          <p:spPr>
            <a:xfrm>
              <a:off x="8787955" y="24528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5139247" y="48097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3"/>
          <p:cNvSpPr txBox="1">
            <a:spLocks noGrp="1"/>
          </p:cNvSpPr>
          <p:nvPr>
            <p:ph type="subTitle" idx="1"/>
          </p:nvPr>
        </p:nvSpPr>
        <p:spPr>
          <a:xfrm>
            <a:off x="3021300" y="2079975"/>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0" name="Google Shape;1000;p33"/>
          <p:cNvSpPr txBox="1">
            <a:spLocks noGrp="1"/>
          </p:cNvSpPr>
          <p:nvPr>
            <p:ph type="subTitle" idx="2"/>
          </p:nvPr>
        </p:nvSpPr>
        <p:spPr>
          <a:xfrm>
            <a:off x="3021289" y="3825025"/>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1" name="Google Shape;1001;p33"/>
          <p:cNvSpPr txBox="1">
            <a:spLocks noGrp="1"/>
          </p:cNvSpPr>
          <p:nvPr>
            <p:ph type="title" hasCustomPrompt="1"/>
          </p:nvPr>
        </p:nvSpPr>
        <p:spPr>
          <a:xfrm>
            <a:off x="2001300" y="1063175"/>
            <a:ext cx="51414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1002" name="Google Shape;1002;p33"/>
          <p:cNvSpPr txBox="1">
            <a:spLocks noGrp="1"/>
          </p:cNvSpPr>
          <p:nvPr>
            <p:ph type="title" idx="3" hasCustomPrompt="1"/>
          </p:nvPr>
        </p:nvSpPr>
        <p:spPr>
          <a:xfrm>
            <a:off x="2001299" y="2812200"/>
            <a:ext cx="51414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6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CUSTOM_24">
    <p:bg>
      <p:bgPr>
        <a:blipFill>
          <a:blip r:embed="rId2">
            <a:alphaModFix/>
          </a:blip>
          <a:stretch>
            <a:fillRect/>
          </a:stretch>
        </a:blipFill>
        <a:effectLst/>
      </p:bgPr>
    </p:bg>
    <p:spTree>
      <p:nvGrpSpPr>
        <p:cNvPr id="1" name="Shape 1003"/>
        <p:cNvGrpSpPr/>
        <p:nvPr/>
      </p:nvGrpSpPr>
      <p:grpSpPr>
        <a:xfrm>
          <a:off x="0" y="0"/>
          <a:ext cx="0" cy="0"/>
          <a:chOff x="0" y="0"/>
          <a:chExt cx="0" cy="0"/>
        </a:xfrm>
      </p:grpSpPr>
      <p:sp>
        <p:nvSpPr>
          <p:cNvPr id="1004" name="Google Shape;1004;p34"/>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 name="Google Shape;1005;p34"/>
          <p:cNvGrpSpPr/>
          <p:nvPr/>
        </p:nvGrpSpPr>
        <p:grpSpPr>
          <a:xfrm>
            <a:off x="50775" y="67700"/>
            <a:ext cx="9023491" cy="4948930"/>
            <a:chOff x="50775" y="67700"/>
            <a:chExt cx="9023491" cy="4948930"/>
          </a:xfrm>
        </p:grpSpPr>
        <p:grpSp>
          <p:nvGrpSpPr>
            <p:cNvPr id="1006" name="Google Shape;1006;p34"/>
            <p:cNvGrpSpPr/>
            <p:nvPr/>
          </p:nvGrpSpPr>
          <p:grpSpPr>
            <a:xfrm>
              <a:off x="50775" y="67700"/>
              <a:ext cx="9023491" cy="4948930"/>
              <a:chOff x="50775" y="67700"/>
              <a:chExt cx="9023491" cy="4948930"/>
            </a:xfrm>
          </p:grpSpPr>
          <p:grpSp>
            <p:nvGrpSpPr>
              <p:cNvPr id="1007" name="Google Shape;1007;p34"/>
              <p:cNvGrpSpPr/>
              <p:nvPr/>
            </p:nvGrpSpPr>
            <p:grpSpPr>
              <a:xfrm>
                <a:off x="50775" y="67700"/>
                <a:ext cx="9023491" cy="4948930"/>
                <a:chOff x="50775" y="67700"/>
                <a:chExt cx="9023491" cy="4948930"/>
              </a:xfrm>
            </p:grpSpPr>
            <p:sp>
              <p:nvSpPr>
                <p:cNvPr id="1008" name="Google Shape;1008;p34"/>
                <p:cNvSpPr/>
                <p:nvPr/>
              </p:nvSpPr>
              <p:spPr>
                <a:xfrm>
                  <a:off x="50775" y="6770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8725847" y="1436356"/>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7910511" y="4028712"/>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rot="-9935296">
                  <a:off x="1441381" y="4385246"/>
                  <a:ext cx="348408" cy="39887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34"/>
              <p:cNvSpPr/>
              <p:nvPr/>
            </p:nvSpPr>
            <p:spPr>
              <a:xfrm>
                <a:off x="7621617" y="21606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4"/>
            <p:cNvSpPr/>
            <p:nvPr/>
          </p:nvSpPr>
          <p:spPr>
            <a:xfrm>
              <a:off x="4934417" y="485313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34"/>
          <p:cNvSpPr txBox="1">
            <a:spLocks noGrp="1"/>
          </p:cNvSpPr>
          <p:nvPr>
            <p:ph type="subTitle" idx="1"/>
          </p:nvPr>
        </p:nvSpPr>
        <p:spPr>
          <a:xfrm>
            <a:off x="713100" y="1183275"/>
            <a:ext cx="3739500" cy="342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pen Sans"/>
              <a:buChar char="●"/>
              <a:defRPr sz="1600"/>
            </a:lvl1pPr>
            <a:lvl2pPr lvl="1" algn="ctr" rtl="0">
              <a:lnSpc>
                <a:spcPct val="100000"/>
              </a:lnSpc>
              <a:spcBef>
                <a:spcPts val="0"/>
              </a:spcBef>
              <a:spcAft>
                <a:spcPts val="0"/>
              </a:spcAft>
              <a:buClr>
                <a:srgbClr val="142850"/>
              </a:buClr>
              <a:buSzPts val="1400"/>
              <a:buFont typeface="Red Hat Text"/>
              <a:buChar char="○"/>
              <a:defRPr sz="1600"/>
            </a:lvl2pPr>
            <a:lvl3pPr lvl="2" algn="ctr" rtl="0">
              <a:lnSpc>
                <a:spcPct val="100000"/>
              </a:lnSpc>
              <a:spcBef>
                <a:spcPts val="0"/>
              </a:spcBef>
              <a:spcAft>
                <a:spcPts val="0"/>
              </a:spcAft>
              <a:buClr>
                <a:srgbClr val="142850"/>
              </a:buClr>
              <a:buSzPts val="1400"/>
              <a:buFont typeface="Red Hat Text"/>
              <a:buChar char="■"/>
              <a:defRPr sz="1600"/>
            </a:lvl3pPr>
            <a:lvl4pPr lvl="3" algn="ctr" rtl="0">
              <a:lnSpc>
                <a:spcPct val="100000"/>
              </a:lnSpc>
              <a:spcBef>
                <a:spcPts val="0"/>
              </a:spcBef>
              <a:spcAft>
                <a:spcPts val="0"/>
              </a:spcAft>
              <a:buClr>
                <a:srgbClr val="142850"/>
              </a:buClr>
              <a:buSzPts val="1400"/>
              <a:buFont typeface="Red Hat Text"/>
              <a:buChar char="●"/>
              <a:defRPr sz="1600"/>
            </a:lvl4pPr>
            <a:lvl5pPr lvl="4" algn="ctr" rtl="0">
              <a:lnSpc>
                <a:spcPct val="100000"/>
              </a:lnSpc>
              <a:spcBef>
                <a:spcPts val="0"/>
              </a:spcBef>
              <a:spcAft>
                <a:spcPts val="0"/>
              </a:spcAft>
              <a:buClr>
                <a:srgbClr val="142850"/>
              </a:buClr>
              <a:buSzPts val="1400"/>
              <a:buFont typeface="Red Hat Text"/>
              <a:buChar char="○"/>
              <a:defRPr sz="1600"/>
            </a:lvl5pPr>
            <a:lvl6pPr lvl="5" algn="ctr" rtl="0">
              <a:lnSpc>
                <a:spcPct val="100000"/>
              </a:lnSpc>
              <a:spcBef>
                <a:spcPts val="0"/>
              </a:spcBef>
              <a:spcAft>
                <a:spcPts val="0"/>
              </a:spcAft>
              <a:buClr>
                <a:srgbClr val="142850"/>
              </a:buClr>
              <a:buSzPts val="1400"/>
              <a:buFont typeface="Red Hat Text"/>
              <a:buChar char="■"/>
              <a:defRPr sz="1600"/>
            </a:lvl6pPr>
            <a:lvl7pPr lvl="6" algn="ctr" rtl="0">
              <a:lnSpc>
                <a:spcPct val="100000"/>
              </a:lnSpc>
              <a:spcBef>
                <a:spcPts val="0"/>
              </a:spcBef>
              <a:spcAft>
                <a:spcPts val="0"/>
              </a:spcAft>
              <a:buClr>
                <a:srgbClr val="142850"/>
              </a:buClr>
              <a:buSzPts val="1400"/>
              <a:buFont typeface="Red Hat Text"/>
              <a:buChar char="●"/>
              <a:defRPr sz="1600"/>
            </a:lvl7pPr>
            <a:lvl8pPr lvl="7" algn="ctr" rtl="0">
              <a:lnSpc>
                <a:spcPct val="100000"/>
              </a:lnSpc>
              <a:spcBef>
                <a:spcPts val="0"/>
              </a:spcBef>
              <a:spcAft>
                <a:spcPts val="0"/>
              </a:spcAft>
              <a:buClr>
                <a:srgbClr val="142850"/>
              </a:buClr>
              <a:buSzPts val="1400"/>
              <a:buFont typeface="Red Hat Text"/>
              <a:buChar char="○"/>
              <a:defRPr sz="1600"/>
            </a:lvl8pPr>
            <a:lvl9pPr lvl="8" algn="ctr" rtl="0">
              <a:lnSpc>
                <a:spcPct val="100000"/>
              </a:lnSpc>
              <a:spcBef>
                <a:spcPts val="0"/>
              </a:spcBef>
              <a:spcAft>
                <a:spcPts val="0"/>
              </a:spcAft>
              <a:buClr>
                <a:srgbClr val="142850"/>
              </a:buClr>
              <a:buSzPts val="1400"/>
              <a:buFont typeface="Red Hat Text"/>
              <a:buChar char="■"/>
              <a:defRPr sz="1600"/>
            </a:lvl9pPr>
          </a:lstStyle>
          <a:p>
            <a:endParaRPr/>
          </a:p>
        </p:txBody>
      </p:sp>
      <p:sp>
        <p:nvSpPr>
          <p:cNvPr id="1015" name="Google Shape;1015;p34"/>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6" name="Google Shape;1016;p34"/>
          <p:cNvSpPr txBox="1">
            <a:spLocks noGrp="1"/>
          </p:cNvSpPr>
          <p:nvPr>
            <p:ph type="subTitle" idx="2"/>
          </p:nvPr>
        </p:nvSpPr>
        <p:spPr>
          <a:xfrm>
            <a:off x="4683400" y="1183275"/>
            <a:ext cx="3739500" cy="342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pen Sans"/>
              <a:buChar char="●"/>
              <a:defRPr sz="1600"/>
            </a:lvl1pPr>
            <a:lvl2pPr lvl="1" algn="ctr" rtl="0">
              <a:lnSpc>
                <a:spcPct val="100000"/>
              </a:lnSpc>
              <a:spcBef>
                <a:spcPts val="0"/>
              </a:spcBef>
              <a:spcAft>
                <a:spcPts val="0"/>
              </a:spcAft>
              <a:buClr>
                <a:srgbClr val="142850"/>
              </a:buClr>
              <a:buSzPts val="1400"/>
              <a:buFont typeface="Red Hat Text"/>
              <a:buChar char="○"/>
              <a:defRPr sz="1600"/>
            </a:lvl2pPr>
            <a:lvl3pPr lvl="2" algn="ctr" rtl="0">
              <a:lnSpc>
                <a:spcPct val="100000"/>
              </a:lnSpc>
              <a:spcBef>
                <a:spcPts val="0"/>
              </a:spcBef>
              <a:spcAft>
                <a:spcPts val="0"/>
              </a:spcAft>
              <a:buClr>
                <a:srgbClr val="142850"/>
              </a:buClr>
              <a:buSzPts val="1400"/>
              <a:buFont typeface="Red Hat Text"/>
              <a:buChar char="■"/>
              <a:defRPr sz="1600"/>
            </a:lvl3pPr>
            <a:lvl4pPr lvl="3" algn="ctr" rtl="0">
              <a:lnSpc>
                <a:spcPct val="100000"/>
              </a:lnSpc>
              <a:spcBef>
                <a:spcPts val="0"/>
              </a:spcBef>
              <a:spcAft>
                <a:spcPts val="0"/>
              </a:spcAft>
              <a:buClr>
                <a:srgbClr val="142850"/>
              </a:buClr>
              <a:buSzPts val="1400"/>
              <a:buFont typeface="Red Hat Text"/>
              <a:buChar char="●"/>
              <a:defRPr sz="1600"/>
            </a:lvl4pPr>
            <a:lvl5pPr lvl="4" algn="ctr" rtl="0">
              <a:lnSpc>
                <a:spcPct val="100000"/>
              </a:lnSpc>
              <a:spcBef>
                <a:spcPts val="0"/>
              </a:spcBef>
              <a:spcAft>
                <a:spcPts val="0"/>
              </a:spcAft>
              <a:buClr>
                <a:srgbClr val="142850"/>
              </a:buClr>
              <a:buSzPts val="1400"/>
              <a:buFont typeface="Red Hat Text"/>
              <a:buChar char="○"/>
              <a:defRPr sz="1600"/>
            </a:lvl5pPr>
            <a:lvl6pPr lvl="5" algn="ctr" rtl="0">
              <a:lnSpc>
                <a:spcPct val="100000"/>
              </a:lnSpc>
              <a:spcBef>
                <a:spcPts val="0"/>
              </a:spcBef>
              <a:spcAft>
                <a:spcPts val="0"/>
              </a:spcAft>
              <a:buClr>
                <a:srgbClr val="142850"/>
              </a:buClr>
              <a:buSzPts val="1400"/>
              <a:buFont typeface="Red Hat Text"/>
              <a:buChar char="■"/>
              <a:defRPr sz="1600"/>
            </a:lvl6pPr>
            <a:lvl7pPr lvl="6" algn="ctr" rtl="0">
              <a:lnSpc>
                <a:spcPct val="100000"/>
              </a:lnSpc>
              <a:spcBef>
                <a:spcPts val="0"/>
              </a:spcBef>
              <a:spcAft>
                <a:spcPts val="0"/>
              </a:spcAft>
              <a:buClr>
                <a:srgbClr val="142850"/>
              </a:buClr>
              <a:buSzPts val="1400"/>
              <a:buFont typeface="Red Hat Text"/>
              <a:buChar char="●"/>
              <a:defRPr sz="1600"/>
            </a:lvl7pPr>
            <a:lvl8pPr lvl="7" algn="ctr" rtl="0">
              <a:lnSpc>
                <a:spcPct val="100000"/>
              </a:lnSpc>
              <a:spcBef>
                <a:spcPts val="0"/>
              </a:spcBef>
              <a:spcAft>
                <a:spcPts val="0"/>
              </a:spcAft>
              <a:buClr>
                <a:srgbClr val="142850"/>
              </a:buClr>
              <a:buSzPts val="1400"/>
              <a:buFont typeface="Red Hat Text"/>
              <a:buChar char="○"/>
              <a:defRPr sz="1600"/>
            </a:lvl8pPr>
            <a:lvl9pPr lvl="8" algn="ctr" rtl="0">
              <a:lnSpc>
                <a:spcPct val="100000"/>
              </a:lnSpc>
              <a:spcBef>
                <a:spcPts val="0"/>
              </a:spcBef>
              <a:spcAft>
                <a:spcPts val="0"/>
              </a:spcAft>
              <a:buClr>
                <a:srgbClr val="142850"/>
              </a:buClr>
              <a:buSzPts val="1400"/>
              <a:buFont typeface="Red Hat Text"/>
              <a:buChar char="■"/>
              <a:defRPr sz="16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25">
    <p:bg>
      <p:bgPr>
        <a:blipFill>
          <a:blip r:embed="rId2">
            <a:alphaModFix/>
          </a:blip>
          <a:stretch>
            <a:fillRect/>
          </a:stretch>
        </a:blipFill>
        <a:effectLst/>
      </p:bgPr>
    </p:bg>
    <p:spTree>
      <p:nvGrpSpPr>
        <p:cNvPr id="1" name="Shape 1017"/>
        <p:cNvGrpSpPr/>
        <p:nvPr/>
      </p:nvGrpSpPr>
      <p:grpSpPr>
        <a:xfrm>
          <a:off x="0" y="0"/>
          <a:ext cx="0" cy="0"/>
          <a:chOff x="0" y="0"/>
          <a:chExt cx="0" cy="0"/>
        </a:xfrm>
      </p:grpSpPr>
      <p:sp>
        <p:nvSpPr>
          <p:cNvPr id="1018" name="Google Shape;1018;p35"/>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35"/>
          <p:cNvGrpSpPr/>
          <p:nvPr/>
        </p:nvGrpSpPr>
        <p:grpSpPr>
          <a:xfrm rot="10800000" flipH="1">
            <a:off x="50775" y="1704964"/>
            <a:ext cx="9063994" cy="3336877"/>
            <a:chOff x="50775" y="42489"/>
            <a:chExt cx="9063994" cy="3336877"/>
          </a:xfrm>
        </p:grpSpPr>
        <p:grpSp>
          <p:nvGrpSpPr>
            <p:cNvPr id="1020" name="Google Shape;1020;p35"/>
            <p:cNvGrpSpPr/>
            <p:nvPr/>
          </p:nvGrpSpPr>
          <p:grpSpPr>
            <a:xfrm>
              <a:off x="50775" y="42489"/>
              <a:ext cx="9063994" cy="2281677"/>
              <a:chOff x="50775" y="42489"/>
              <a:chExt cx="9063994" cy="2281677"/>
            </a:xfrm>
          </p:grpSpPr>
          <p:grpSp>
            <p:nvGrpSpPr>
              <p:cNvPr id="1021" name="Google Shape;1021;p35"/>
              <p:cNvGrpSpPr/>
              <p:nvPr/>
            </p:nvGrpSpPr>
            <p:grpSpPr>
              <a:xfrm>
                <a:off x="50775" y="42489"/>
                <a:ext cx="9063994" cy="1520131"/>
                <a:chOff x="50775" y="42489"/>
                <a:chExt cx="9063994" cy="1520131"/>
              </a:xfrm>
            </p:grpSpPr>
            <p:sp>
              <p:nvSpPr>
                <p:cNvPr id="1022" name="Google Shape;1022;p35"/>
                <p:cNvSpPr/>
                <p:nvPr/>
              </p:nvSpPr>
              <p:spPr>
                <a:xfrm>
                  <a:off x="50775" y="67700"/>
                  <a:ext cx="723057" cy="749453"/>
                </a:xfrm>
                <a:custGeom>
                  <a:avLst/>
                  <a:gdLst/>
                  <a:ahLst/>
                  <a:cxnLst/>
                  <a:rect l="l" t="t" r="r" b="b"/>
                  <a:pathLst>
                    <a:path w="34679" h="35945" extrusionOk="0">
                      <a:moveTo>
                        <a:pt x="10274" y="0"/>
                      </a:moveTo>
                      <a:cubicBezTo>
                        <a:pt x="9534" y="0"/>
                        <a:pt x="8785" y="71"/>
                        <a:pt x="8036" y="220"/>
                      </a:cubicBezTo>
                      <a:cubicBezTo>
                        <a:pt x="3172" y="1066"/>
                        <a:pt x="1" y="5718"/>
                        <a:pt x="846" y="10582"/>
                      </a:cubicBezTo>
                      <a:cubicBezTo>
                        <a:pt x="1269" y="12273"/>
                        <a:pt x="1692" y="13965"/>
                        <a:pt x="2538" y="15445"/>
                      </a:cubicBezTo>
                      <a:cubicBezTo>
                        <a:pt x="5921" y="22846"/>
                        <a:pt x="11419" y="28978"/>
                        <a:pt x="18397" y="33207"/>
                      </a:cubicBezTo>
                      <a:cubicBezTo>
                        <a:pt x="20089" y="34053"/>
                        <a:pt x="21780" y="34899"/>
                        <a:pt x="23683" y="35322"/>
                      </a:cubicBezTo>
                      <a:cubicBezTo>
                        <a:pt x="25067" y="35741"/>
                        <a:pt x="26335" y="35944"/>
                        <a:pt x="27478" y="35944"/>
                      </a:cubicBezTo>
                      <a:cubicBezTo>
                        <a:pt x="32097" y="35944"/>
                        <a:pt x="34679" y="32627"/>
                        <a:pt x="34679" y="26864"/>
                      </a:cubicBezTo>
                      <a:cubicBezTo>
                        <a:pt x="34679" y="23692"/>
                        <a:pt x="33833" y="20731"/>
                        <a:pt x="32564" y="17983"/>
                      </a:cubicBezTo>
                      <a:cubicBezTo>
                        <a:pt x="29815" y="12273"/>
                        <a:pt x="25586" y="7410"/>
                        <a:pt x="20512" y="3815"/>
                      </a:cubicBezTo>
                      <a:cubicBezTo>
                        <a:pt x="18397" y="2335"/>
                        <a:pt x="16494" y="1278"/>
                        <a:pt x="14168" y="643"/>
                      </a:cubicBezTo>
                      <a:cubicBezTo>
                        <a:pt x="12939" y="234"/>
                        <a:pt x="11622" y="0"/>
                        <a:pt x="10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8691322" y="116373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rot="10800000">
                  <a:off x="8074236" y="281037"/>
                  <a:ext cx="1040534" cy="987918"/>
                </a:xfrm>
                <a:custGeom>
                  <a:avLst/>
                  <a:gdLst/>
                  <a:ahLst/>
                  <a:cxnLst/>
                  <a:rect l="l" t="t" r="r" b="b"/>
                  <a:pathLst>
                    <a:path w="209785" h="199177" extrusionOk="0">
                      <a:moveTo>
                        <a:pt x="145334" y="0"/>
                      </a:moveTo>
                      <a:cubicBezTo>
                        <a:pt x="144236" y="0"/>
                        <a:pt x="143137" y="47"/>
                        <a:pt x="142037" y="139"/>
                      </a:cubicBezTo>
                      <a:cubicBezTo>
                        <a:pt x="135262" y="606"/>
                        <a:pt x="128721" y="2008"/>
                        <a:pt x="122647" y="4344"/>
                      </a:cubicBezTo>
                      <a:cubicBezTo>
                        <a:pt x="109565" y="8549"/>
                        <a:pt x="99519" y="19061"/>
                        <a:pt x="95548" y="32377"/>
                      </a:cubicBezTo>
                      <a:cubicBezTo>
                        <a:pt x="93212" y="40086"/>
                        <a:pt x="92745" y="48263"/>
                        <a:pt x="94380" y="56206"/>
                      </a:cubicBezTo>
                      <a:cubicBezTo>
                        <a:pt x="95548" y="61579"/>
                        <a:pt x="96482" y="66718"/>
                        <a:pt x="97183" y="72091"/>
                      </a:cubicBezTo>
                      <a:cubicBezTo>
                        <a:pt x="97884" y="79800"/>
                        <a:pt x="94146" y="87042"/>
                        <a:pt x="87605" y="91014"/>
                      </a:cubicBezTo>
                      <a:cubicBezTo>
                        <a:pt x="83867" y="93116"/>
                        <a:pt x="80130" y="94751"/>
                        <a:pt x="76158" y="96153"/>
                      </a:cubicBezTo>
                      <a:cubicBezTo>
                        <a:pt x="71019" y="97788"/>
                        <a:pt x="65879" y="99424"/>
                        <a:pt x="60973" y="101059"/>
                      </a:cubicBezTo>
                      <a:cubicBezTo>
                        <a:pt x="52096" y="103862"/>
                        <a:pt x="43452" y="107367"/>
                        <a:pt x="35276" y="111572"/>
                      </a:cubicBezTo>
                      <a:cubicBezTo>
                        <a:pt x="28735" y="115076"/>
                        <a:pt x="22661" y="119514"/>
                        <a:pt x="17288" y="124654"/>
                      </a:cubicBezTo>
                      <a:cubicBezTo>
                        <a:pt x="10747" y="130961"/>
                        <a:pt x="6075" y="139138"/>
                        <a:pt x="3972" y="148015"/>
                      </a:cubicBezTo>
                      <a:cubicBezTo>
                        <a:pt x="1" y="162499"/>
                        <a:pt x="5607" y="178151"/>
                        <a:pt x="17989" y="186795"/>
                      </a:cubicBezTo>
                      <a:cubicBezTo>
                        <a:pt x="20559" y="188664"/>
                        <a:pt x="23362" y="190299"/>
                        <a:pt x="26165" y="191934"/>
                      </a:cubicBezTo>
                      <a:cubicBezTo>
                        <a:pt x="37379" y="197774"/>
                        <a:pt x="49526" y="199176"/>
                        <a:pt x="61908" y="199176"/>
                      </a:cubicBezTo>
                      <a:cubicBezTo>
                        <a:pt x="64945" y="198942"/>
                        <a:pt x="67982" y="198942"/>
                        <a:pt x="70785" y="198709"/>
                      </a:cubicBezTo>
                      <a:cubicBezTo>
                        <a:pt x="84802" y="197774"/>
                        <a:pt x="98819" y="195205"/>
                        <a:pt x="112134" y="191000"/>
                      </a:cubicBezTo>
                      <a:cubicBezTo>
                        <a:pt x="145541" y="180254"/>
                        <a:pt x="173808" y="157593"/>
                        <a:pt x="191796" y="127691"/>
                      </a:cubicBezTo>
                      <a:cubicBezTo>
                        <a:pt x="204645" y="107834"/>
                        <a:pt x="209784" y="83772"/>
                        <a:pt x="206046" y="60411"/>
                      </a:cubicBezTo>
                      <a:cubicBezTo>
                        <a:pt x="204878" y="50132"/>
                        <a:pt x="201374" y="40320"/>
                        <a:pt x="196235" y="31209"/>
                      </a:cubicBezTo>
                      <a:cubicBezTo>
                        <a:pt x="195067" y="29340"/>
                        <a:pt x="193899" y="27471"/>
                        <a:pt x="192731" y="25369"/>
                      </a:cubicBezTo>
                      <a:cubicBezTo>
                        <a:pt x="188759" y="19295"/>
                        <a:pt x="183620" y="14389"/>
                        <a:pt x="177312" y="10885"/>
                      </a:cubicBezTo>
                      <a:cubicBezTo>
                        <a:pt x="171238" y="7381"/>
                        <a:pt x="165164" y="4577"/>
                        <a:pt x="158623" y="2475"/>
                      </a:cubicBezTo>
                      <a:cubicBezTo>
                        <a:pt x="154304" y="785"/>
                        <a:pt x="149834" y="0"/>
                        <a:pt x="145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rot="7807877">
                  <a:off x="953171" y="104790"/>
                  <a:ext cx="348416" cy="398885"/>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35"/>
              <p:cNvSpPr/>
              <p:nvPr/>
            </p:nvSpPr>
            <p:spPr>
              <a:xfrm>
                <a:off x="8844617" y="21606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35"/>
            <p:cNvSpPr/>
            <p:nvPr/>
          </p:nvSpPr>
          <p:spPr>
            <a:xfrm>
              <a:off x="8864792" y="3215881"/>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35"/>
          <p:cNvSpPr txBox="1">
            <a:spLocks noGrp="1"/>
          </p:cNvSpPr>
          <p:nvPr>
            <p:ph type="subTitle" idx="1"/>
          </p:nvPr>
        </p:nvSpPr>
        <p:spPr>
          <a:xfrm>
            <a:off x="713150" y="1183275"/>
            <a:ext cx="7717500" cy="31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Open Sans"/>
              <a:buChar char="●"/>
              <a:defRPr sz="1600"/>
            </a:lvl1pPr>
            <a:lvl2pPr lvl="1" algn="ctr" rtl="0">
              <a:lnSpc>
                <a:spcPct val="100000"/>
              </a:lnSpc>
              <a:spcBef>
                <a:spcPts val="0"/>
              </a:spcBef>
              <a:spcAft>
                <a:spcPts val="0"/>
              </a:spcAft>
              <a:buClr>
                <a:srgbClr val="142850"/>
              </a:buClr>
              <a:buSzPts val="1400"/>
              <a:buFont typeface="Red Hat Text"/>
              <a:buChar char="○"/>
              <a:defRPr sz="1600"/>
            </a:lvl2pPr>
            <a:lvl3pPr lvl="2" algn="ctr" rtl="0">
              <a:lnSpc>
                <a:spcPct val="100000"/>
              </a:lnSpc>
              <a:spcBef>
                <a:spcPts val="0"/>
              </a:spcBef>
              <a:spcAft>
                <a:spcPts val="0"/>
              </a:spcAft>
              <a:buClr>
                <a:srgbClr val="142850"/>
              </a:buClr>
              <a:buSzPts val="1400"/>
              <a:buFont typeface="Red Hat Text"/>
              <a:buChar char="■"/>
              <a:defRPr sz="1600"/>
            </a:lvl3pPr>
            <a:lvl4pPr lvl="3" algn="ctr" rtl="0">
              <a:lnSpc>
                <a:spcPct val="100000"/>
              </a:lnSpc>
              <a:spcBef>
                <a:spcPts val="0"/>
              </a:spcBef>
              <a:spcAft>
                <a:spcPts val="0"/>
              </a:spcAft>
              <a:buClr>
                <a:srgbClr val="142850"/>
              </a:buClr>
              <a:buSzPts val="1400"/>
              <a:buFont typeface="Red Hat Text"/>
              <a:buChar char="●"/>
              <a:defRPr sz="1600"/>
            </a:lvl4pPr>
            <a:lvl5pPr lvl="4" algn="ctr" rtl="0">
              <a:lnSpc>
                <a:spcPct val="100000"/>
              </a:lnSpc>
              <a:spcBef>
                <a:spcPts val="0"/>
              </a:spcBef>
              <a:spcAft>
                <a:spcPts val="0"/>
              </a:spcAft>
              <a:buClr>
                <a:srgbClr val="142850"/>
              </a:buClr>
              <a:buSzPts val="1400"/>
              <a:buFont typeface="Red Hat Text"/>
              <a:buChar char="○"/>
              <a:defRPr sz="1600"/>
            </a:lvl5pPr>
            <a:lvl6pPr lvl="5" algn="ctr" rtl="0">
              <a:lnSpc>
                <a:spcPct val="100000"/>
              </a:lnSpc>
              <a:spcBef>
                <a:spcPts val="0"/>
              </a:spcBef>
              <a:spcAft>
                <a:spcPts val="0"/>
              </a:spcAft>
              <a:buClr>
                <a:srgbClr val="142850"/>
              </a:buClr>
              <a:buSzPts val="1400"/>
              <a:buFont typeface="Red Hat Text"/>
              <a:buChar char="■"/>
              <a:defRPr sz="1600"/>
            </a:lvl6pPr>
            <a:lvl7pPr lvl="6" algn="ctr" rtl="0">
              <a:lnSpc>
                <a:spcPct val="100000"/>
              </a:lnSpc>
              <a:spcBef>
                <a:spcPts val="0"/>
              </a:spcBef>
              <a:spcAft>
                <a:spcPts val="0"/>
              </a:spcAft>
              <a:buClr>
                <a:srgbClr val="142850"/>
              </a:buClr>
              <a:buSzPts val="1400"/>
              <a:buFont typeface="Red Hat Text"/>
              <a:buChar char="●"/>
              <a:defRPr sz="1600"/>
            </a:lvl7pPr>
            <a:lvl8pPr lvl="7" algn="ctr" rtl="0">
              <a:lnSpc>
                <a:spcPct val="100000"/>
              </a:lnSpc>
              <a:spcBef>
                <a:spcPts val="0"/>
              </a:spcBef>
              <a:spcAft>
                <a:spcPts val="0"/>
              </a:spcAft>
              <a:buClr>
                <a:srgbClr val="142850"/>
              </a:buClr>
              <a:buSzPts val="1400"/>
              <a:buFont typeface="Red Hat Text"/>
              <a:buChar char="○"/>
              <a:defRPr sz="1600"/>
            </a:lvl8pPr>
            <a:lvl9pPr lvl="8" algn="ctr" rtl="0">
              <a:lnSpc>
                <a:spcPct val="100000"/>
              </a:lnSpc>
              <a:spcBef>
                <a:spcPts val="0"/>
              </a:spcBef>
              <a:spcAft>
                <a:spcPts val="0"/>
              </a:spcAft>
              <a:buClr>
                <a:srgbClr val="142850"/>
              </a:buClr>
              <a:buSzPts val="1400"/>
              <a:buFont typeface="Red Hat Text"/>
              <a:buChar char="■"/>
              <a:defRPr sz="1600"/>
            </a:lvl9pPr>
          </a:lstStyle>
          <a:p>
            <a:endParaRPr/>
          </a:p>
        </p:txBody>
      </p:sp>
      <p:grpSp>
        <p:nvGrpSpPr>
          <p:cNvPr id="1029" name="Google Shape;1029;p35"/>
          <p:cNvGrpSpPr/>
          <p:nvPr/>
        </p:nvGrpSpPr>
        <p:grpSpPr>
          <a:xfrm rot="8999078">
            <a:off x="8652119" y="562260"/>
            <a:ext cx="493119" cy="1506164"/>
            <a:chOff x="2927175" y="237525"/>
            <a:chExt cx="1675775" cy="5120800"/>
          </a:xfrm>
        </p:grpSpPr>
        <p:sp>
          <p:nvSpPr>
            <p:cNvPr id="1030" name="Google Shape;1030;p35"/>
            <p:cNvSpPr/>
            <p:nvPr/>
          </p:nvSpPr>
          <p:spPr>
            <a:xfrm>
              <a:off x="3196775" y="4615200"/>
              <a:ext cx="21150" cy="5300"/>
            </a:xfrm>
            <a:custGeom>
              <a:avLst/>
              <a:gdLst/>
              <a:ahLst/>
              <a:cxnLst/>
              <a:rect l="l" t="t" r="r" b="b"/>
              <a:pathLst>
                <a:path w="846" h="212" extrusionOk="0">
                  <a:moveTo>
                    <a:pt x="846" y="212"/>
                  </a:moveTo>
                  <a:lnTo>
                    <a:pt x="0" y="0"/>
                  </a:lnTo>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3891875" y="530500"/>
              <a:ext cx="600050" cy="445075"/>
            </a:xfrm>
            <a:custGeom>
              <a:avLst/>
              <a:gdLst/>
              <a:ahLst/>
              <a:cxnLst/>
              <a:rect l="l" t="t" r="r" b="b"/>
              <a:pathLst>
                <a:path w="24002" h="17803" extrusionOk="0">
                  <a:moveTo>
                    <a:pt x="2083" y="10356"/>
                  </a:moveTo>
                  <a:cubicBezTo>
                    <a:pt x="1093" y="10356"/>
                    <a:pt x="1" y="11563"/>
                    <a:pt x="531" y="12622"/>
                  </a:cubicBezTo>
                  <a:lnTo>
                    <a:pt x="2439" y="13185"/>
                  </a:lnTo>
                  <a:lnTo>
                    <a:pt x="2439" y="13185"/>
                  </a:lnTo>
                  <a:lnTo>
                    <a:pt x="2645" y="10508"/>
                  </a:lnTo>
                  <a:cubicBezTo>
                    <a:pt x="2471" y="10403"/>
                    <a:pt x="2279" y="10356"/>
                    <a:pt x="2083" y="10356"/>
                  </a:cubicBezTo>
                  <a:close/>
                  <a:moveTo>
                    <a:pt x="2439" y="13185"/>
                  </a:moveTo>
                  <a:lnTo>
                    <a:pt x="2434" y="13256"/>
                  </a:lnTo>
                  <a:cubicBezTo>
                    <a:pt x="2438" y="13233"/>
                    <a:pt x="2442" y="13210"/>
                    <a:pt x="2447" y="13187"/>
                  </a:cubicBezTo>
                  <a:lnTo>
                    <a:pt x="2447" y="13187"/>
                  </a:lnTo>
                  <a:lnTo>
                    <a:pt x="2439" y="13185"/>
                  </a:lnTo>
                  <a:close/>
                  <a:moveTo>
                    <a:pt x="13542" y="1"/>
                  </a:moveTo>
                  <a:cubicBezTo>
                    <a:pt x="10665" y="1"/>
                    <a:pt x="7848" y="1418"/>
                    <a:pt x="6240" y="3741"/>
                  </a:cubicBezTo>
                  <a:cubicBezTo>
                    <a:pt x="4350" y="6681"/>
                    <a:pt x="3085" y="9830"/>
                    <a:pt x="2447" y="13187"/>
                  </a:cubicBezTo>
                  <a:lnTo>
                    <a:pt x="2447" y="13187"/>
                  </a:lnTo>
                  <a:lnTo>
                    <a:pt x="17024" y="17486"/>
                  </a:lnTo>
                  <a:cubicBezTo>
                    <a:pt x="17658" y="17697"/>
                    <a:pt x="18345" y="17803"/>
                    <a:pt x="19059" y="17803"/>
                  </a:cubicBezTo>
                  <a:cubicBezTo>
                    <a:pt x="19773" y="17803"/>
                    <a:pt x="20513" y="17697"/>
                    <a:pt x="21253" y="17486"/>
                  </a:cubicBezTo>
                  <a:cubicBezTo>
                    <a:pt x="24002" y="16217"/>
                    <a:pt x="23367" y="11988"/>
                    <a:pt x="22310" y="9239"/>
                  </a:cubicBezTo>
                  <a:cubicBezTo>
                    <a:pt x="20830" y="5433"/>
                    <a:pt x="18927" y="1204"/>
                    <a:pt x="15121" y="146"/>
                  </a:cubicBezTo>
                  <a:cubicBezTo>
                    <a:pt x="14597" y="48"/>
                    <a:pt x="14068" y="1"/>
                    <a:pt x="13542"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3027600" y="4329725"/>
              <a:ext cx="978000" cy="396500"/>
            </a:xfrm>
            <a:custGeom>
              <a:avLst/>
              <a:gdLst/>
              <a:ahLst/>
              <a:cxnLst/>
              <a:rect l="l" t="t" r="r" b="b"/>
              <a:pathLst>
                <a:path w="39120" h="15860" extrusionOk="0">
                  <a:moveTo>
                    <a:pt x="3807" y="1"/>
                  </a:moveTo>
                  <a:lnTo>
                    <a:pt x="2961" y="212"/>
                  </a:lnTo>
                  <a:lnTo>
                    <a:pt x="3583" y="337"/>
                  </a:lnTo>
                  <a:lnTo>
                    <a:pt x="3583" y="337"/>
                  </a:lnTo>
                  <a:lnTo>
                    <a:pt x="3807" y="1"/>
                  </a:lnTo>
                  <a:close/>
                  <a:moveTo>
                    <a:pt x="3583" y="337"/>
                  </a:moveTo>
                  <a:lnTo>
                    <a:pt x="1" y="5710"/>
                  </a:lnTo>
                  <a:lnTo>
                    <a:pt x="31718" y="15225"/>
                  </a:lnTo>
                  <a:cubicBezTo>
                    <a:pt x="32564" y="15648"/>
                    <a:pt x="33516" y="15860"/>
                    <a:pt x="34467" y="15860"/>
                  </a:cubicBezTo>
                  <a:cubicBezTo>
                    <a:pt x="35419" y="15860"/>
                    <a:pt x="36370" y="15648"/>
                    <a:pt x="37216" y="15225"/>
                  </a:cubicBezTo>
                  <a:cubicBezTo>
                    <a:pt x="39119" y="13322"/>
                    <a:pt x="39119" y="10362"/>
                    <a:pt x="37216" y="8459"/>
                  </a:cubicBezTo>
                  <a:cubicBezTo>
                    <a:pt x="35313" y="6979"/>
                    <a:pt x="32776" y="5921"/>
                    <a:pt x="30450" y="5710"/>
                  </a:cubicBezTo>
                  <a:lnTo>
                    <a:pt x="3583" y="337"/>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3106900" y="1015200"/>
              <a:ext cx="1326875" cy="3325250"/>
            </a:xfrm>
            <a:custGeom>
              <a:avLst/>
              <a:gdLst/>
              <a:ahLst/>
              <a:cxnLst/>
              <a:rect l="l" t="t" r="r" b="b"/>
              <a:pathLst>
                <a:path w="53075" h="133010" extrusionOk="0">
                  <a:moveTo>
                    <a:pt x="28966" y="0"/>
                  </a:moveTo>
                  <a:cubicBezTo>
                    <a:pt x="28081" y="0"/>
                    <a:pt x="11205" y="83957"/>
                    <a:pt x="9516" y="91771"/>
                  </a:cubicBezTo>
                  <a:cubicBezTo>
                    <a:pt x="7613" y="101287"/>
                    <a:pt x="0" y="117991"/>
                    <a:pt x="6978" y="126872"/>
                  </a:cubicBezTo>
                  <a:cubicBezTo>
                    <a:pt x="9950" y="130676"/>
                    <a:pt x="16061" y="133010"/>
                    <a:pt x="21783" y="133010"/>
                  </a:cubicBezTo>
                  <a:cubicBezTo>
                    <a:pt x="26240" y="133010"/>
                    <a:pt x="30461" y="131593"/>
                    <a:pt x="32775" y="128353"/>
                  </a:cubicBezTo>
                  <a:cubicBezTo>
                    <a:pt x="34256" y="125815"/>
                    <a:pt x="35101" y="122855"/>
                    <a:pt x="35313" y="119895"/>
                  </a:cubicBezTo>
                  <a:cubicBezTo>
                    <a:pt x="41234" y="80987"/>
                    <a:pt x="47154" y="42291"/>
                    <a:pt x="53075" y="3595"/>
                  </a:cubicBezTo>
                  <a:lnTo>
                    <a:pt x="28969" y="1"/>
                  </a:lnTo>
                  <a:cubicBezTo>
                    <a:pt x="28968" y="0"/>
                    <a:pt x="28967" y="0"/>
                    <a:pt x="28966"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2937750" y="4633575"/>
              <a:ext cx="814100" cy="654675"/>
            </a:xfrm>
            <a:custGeom>
              <a:avLst/>
              <a:gdLst/>
              <a:ahLst/>
              <a:cxnLst/>
              <a:rect l="l" t="t" r="r" b="b"/>
              <a:pathLst>
                <a:path w="32564" h="26187" extrusionOk="0">
                  <a:moveTo>
                    <a:pt x="12373" y="0"/>
                  </a:moveTo>
                  <a:cubicBezTo>
                    <a:pt x="11634" y="0"/>
                    <a:pt x="10892" y="37"/>
                    <a:pt x="10150" y="111"/>
                  </a:cubicBezTo>
                  <a:lnTo>
                    <a:pt x="9304" y="1380"/>
                  </a:lnTo>
                  <a:cubicBezTo>
                    <a:pt x="3383" y="2014"/>
                    <a:pt x="0" y="9203"/>
                    <a:pt x="1903" y="14913"/>
                  </a:cubicBezTo>
                  <a:cubicBezTo>
                    <a:pt x="4018" y="20622"/>
                    <a:pt x="9092" y="24640"/>
                    <a:pt x="15013" y="25697"/>
                  </a:cubicBezTo>
                  <a:cubicBezTo>
                    <a:pt x="16229" y="26028"/>
                    <a:pt x="17459" y="26187"/>
                    <a:pt x="18678" y="26187"/>
                  </a:cubicBezTo>
                  <a:cubicBezTo>
                    <a:pt x="22121" y="26187"/>
                    <a:pt x="25468" y="24923"/>
                    <a:pt x="28123" y="22736"/>
                  </a:cubicBezTo>
                  <a:cubicBezTo>
                    <a:pt x="32564" y="18296"/>
                    <a:pt x="31718" y="10472"/>
                    <a:pt x="27277" y="5820"/>
                  </a:cubicBezTo>
                  <a:cubicBezTo>
                    <a:pt x="23356" y="2086"/>
                    <a:pt x="17951" y="0"/>
                    <a:pt x="12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2927175" y="237525"/>
              <a:ext cx="1675775" cy="5120800"/>
            </a:xfrm>
            <a:custGeom>
              <a:avLst/>
              <a:gdLst/>
              <a:ahLst/>
              <a:cxnLst/>
              <a:rect l="l" t="t" r="r" b="b"/>
              <a:pathLst>
                <a:path w="67031" h="204832" extrusionOk="0">
                  <a:moveTo>
                    <a:pt x="55003" y="5011"/>
                  </a:moveTo>
                  <a:cubicBezTo>
                    <a:pt x="55065" y="5011"/>
                    <a:pt x="55127" y="5037"/>
                    <a:pt x="55189" y="5099"/>
                  </a:cubicBezTo>
                  <a:cubicBezTo>
                    <a:pt x="55823" y="5099"/>
                    <a:pt x="56035" y="5733"/>
                    <a:pt x="55823" y="6368"/>
                  </a:cubicBezTo>
                  <a:cubicBezTo>
                    <a:pt x="55823" y="6579"/>
                    <a:pt x="55189" y="6579"/>
                    <a:pt x="54766" y="6579"/>
                  </a:cubicBezTo>
                  <a:cubicBezTo>
                    <a:pt x="54343" y="6156"/>
                    <a:pt x="54132" y="5733"/>
                    <a:pt x="54555" y="5310"/>
                  </a:cubicBezTo>
                  <a:cubicBezTo>
                    <a:pt x="54704" y="5161"/>
                    <a:pt x="54854" y="5011"/>
                    <a:pt x="55003" y="5011"/>
                  </a:cubicBezTo>
                  <a:close/>
                  <a:moveTo>
                    <a:pt x="53193" y="9801"/>
                  </a:moveTo>
                  <a:cubicBezTo>
                    <a:pt x="55139" y="9801"/>
                    <a:pt x="57060" y="10915"/>
                    <a:pt x="57938" y="12923"/>
                  </a:cubicBezTo>
                  <a:cubicBezTo>
                    <a:pt x="59629" y="17575"/>
                    <a:pt x="61110" y="22227"/>
                    <a:pt x="62801" y="26879"/>
                  </a:cubicBezTo>
                  <a:cubicBezTo>
                    <a:pt x="63013" y="27513"/>
                    <a:pt x="63013" y="28359"/>
                    <a:pt x="63224" y="28782"/>
                  </a:cubicBezTo>
                  <a:cubicBezTo>
                    <a:pt x="62801" y="29627"/>
                    <a:pt x="62167" y="30050"/>
                    <a:pt x="61321" y="30050"/>
                  </a:cubicBezTo>
                  <a:cubicBezTo>
                    <a:pt x="60898" y="30050"/>
                    <a:pt x="60475" y="29839"/>
                    <a:pt x="60264" y="29627"/>
                  </a:cubicBezTo>
                  <a:cubicBezTo>
                    <a:pt x="59006" y="28090"/>
                    <a:pt x="57194" y="27199"/>
                    <a:pt x="55316" y="27199"/>
                  </a:cubicBezTo>
                  <a:cubicBezTo>
                    <a:pt x="54353" y="27199"/>
                    <a:pt x="53372" y="27434"/>
                    <a:pt x="52440" y="27936"/>
                  </a:cubicBezTo>
                  <a:cubicBezTo>
                    <a:pt x="52058" y="28045"/>
                    <a:pt x="51675" y="28098"/>
                    <a:pt x="51300" y="28098"/>
                  </a:cubicBezTo>
                  <a:cubicBezTo>
                    <a:pt x="50223" y="28098"/>
                    <a:pt x="49207" y="27663"/>
                    <a:pt x="48423" y="26879"/>
                  </a:cubicBezTo>
                  <a:cubicBezTo>
                    <a:pt x="47381" y="25707"/>
                    <a:pt x="45938" y="25096"/>
                    <a:pt x="44490" y="25096"/>
                  </a:cubicBezTo>
                  <a:cubicBezTo>
                    <a:pt x="43586" y="25096"/>
                    <a:pt x="42680" y="25334"/>
                    <a:pt x="41868" y="25821"/>
                  </a:cubicBezTo>
                  <a:cubicBezTo>
                    <a:pt x="41445" y="26033"/>
                    <a:pt x="40810" y="26033"/>
                    <a:pt x="40387" y="26033"/>
                  </a:cubicBezTo>
                  <a:cubicBezTo>
                    <a:pt x="39542" y="25821"/>
                    <a:pt x="38907" y="24975"/>
                    <a:pt x="39119" y="23918"/>
                  </a:cubicBezTo>
                  <a:cubicBezTo>
                    <a:pt x="39330" y="23284"/>
                    <a:pt x="39753" y="22649"/>
                    <a:pt x="40176" y="22227"/>
                  </a:cubicBezTo>
                  <a:cubicBezTo>
                    <a:pt x="43348" y="18632"/>
                    <a:pt x="46308" y="14826"/>
                    <a:pt x="49480" y="11442"/>
                  </a:cubicBezTo>
                  <a:cubicBezTo>
                    <a:pt x="50512" y="10325"/>
                    <a:pt x="51858" y="9801"/>
                    <a:pt x="53193" y="9801"/>
                  </a:cubicBezTo>
                  <a:close/>
                  <a:moveTo>
                    <a:pt x="37638" y="29205"/>
                  </a:moveTo>
                  <a:lnTo>
                    <a:pt x="42290" y="29416"/>
                  </a:lnTo>
                  <a:cubicBezTo>
                    <a:pt x="42713" y="30685"/>
                    <a:pt x="42713" y="32165"/>
                    <a:pt x="42290" y="33434"/>
                  </a:cubicBezTo>
                  <a:lnTo>
                    <a:pt x="19877" y="155019"/>
                  </a:lnTo>
                  <a:cubicBezTo>
                    <a:pt x="19877" y="155865"/>
                    <a:pt x="19665" y="156711"/>
                    <a:pt x="19454" y="157557"/>
                  </a:cubicBezTo>
                  <a:cubicBezTo>
                    <a:pt x="19092" y="159544"/>
                    <a:pt x="18577" y="160142"/>
                    <a:pt x="17642" y="160142"/>
                  </a:cubicBezTo>
                  <a:cubicBezTo>
                    <a:pt x="17483" y="160142"/>
                    <a:pt x="17312" y="160125"/>
                    <a:pt x="17128" y="160094"/>
                  </a:cubicBezTo>
                  <a:cubicBezTo>
                    <a:pt x="13956" y="159460"/>
                    <a:pt x="12899" y="158614"/>
                    <a:pt x="13110" y="156499"/>
                  </a:cubicBezTo>
                  <a:cubicBezTo>
                    <a:pt x="13322" y="155653"/>
                    <a:pt x="13533" y="154808"/>
                    <a:pt x="13744" y="153962"/>
                  </a:cubicBezTo>
                  <a:cubicBezTo>
                    <a:pt x="21145" y="113786"/>
                    <a:pt x="28758" y="73610"/>
                    <a:pt x="36370" y="33434"/>
                  </a:cubicBezTo>
                  <a:cubicBezTo>
                    <a:pt x="36370" y="31953"/>
                    <a:pt x="36793" y="30473"/>
                    <a:pt x="37638" y="29205"/>
                  </a:cubicBezTo>
                  <a:close/>
                  <a:moveTo>
                    <a:pt x="46308" y="30262"/>
                  </a:moveTo>
                  <a:lnTo>
                    <a:pt x="53286" y="32165"/>
                  </a:lnTo>
                  <a:cubicBezTo>
                    <a:pt x="53497" y="33645"/>
                    <a:pt x="53497" y="35125"/>
                    <a:pt x="52863" y="36605"/>
                  </a:cubicBezTo>
                  <a:cubicBezTo>
                    <a:pt x="45885" y="72130"/>
                    <a:pt x="38696" y="107654"/>
                    <a:pt x="31718" y="143178"/>
                  </a:cubicBezTo>
                  <a:cubicBezTo>
                    <a:pt x="30661" y="148887"/>
                    <a:pt x="29180" y="154596"/>
                    <a:pt x="27912" y="160305"/>
                  </a:cubicBezTo>
                  <a:cubicBezTo>
                    <a:pt x="27586" y="161771"/>
                    <a:pt x="27010" y="162358"/>
                    <a:pt x="25894" y="162358"/>
                  </a:cubicBezTo>
                  <a:cubicBezTo>
                    <a:pt x="25560" y="162358"/>
                    <a:pt x="25178" y="162306"/>
                    <a:pt x="24740" y="162209"/>
                  </a:cubicBezTo>
                  <a:cubicBezTo>
                    <a:pt x="22837" y="161786"/>
                    <a:pt x="22203" y="161151"/>
                    <a:pt x="22414" y="159248"/>
                  </a:cubicBezTo>
                  <a:cubicBezTo>
                    <a:pt x="22625" y="158191"/>
                    <a:pt x="22837" y="156711"/>
                    <a:pt x="23048" y="155442"/>
                  </a:cubicBezTo>
                  <a:cubicBezTo>
                    <a:pt x="26432" y="136834"/>
                    <a:pt x="30026" y="118226"/>
                    <a:pt x="33409" y="99618"/>
                  </a:cubicBezTo>
                  <a:cubicBezTo>
                    <a:pt x="37216" y="78473"/>
                    <a:pt x="41233" y="57328"/>
                    <a:pt x="45039" y="36182"/>
                  </a:cubicBezTo>
                  <a:cubicBezTo>
                    <a:pt x="45462" y="34279"/>
                    <a:pt x="45885" y="32376"/>
                    <a:pt x="46308" y="30262"/>
                  </a:cubicBezTo>
                  <a:close/>
                  <a:moveTo>
                    <a:pt x="57092" y="32165"/>
                  </a:moveTo>
                  <a:cubicBezTo>
                    <a:pt x="58995" y="32799"/>
                    <a:pt x="60264" y="33222"/>
                    <a:pt x="61321" y="33645"/>
                  </a:cubicBezTo>
                  <a:cubicBezTo>
                    <a:pt x="62378" y="33645"/>
                    <a:pt x="63013" y="34702"/>
                    <a:pt x="62801" y="35548"/>
                  </a:cubicBezTo>
                  <a:cubicBezTo>
                    <a:pt x="62590" y="36817"/>
                    <a:pt x="62378" y="38086"/>
                    <a:pt x="62167" y="39354"/>
                  </a:cubicBezTo>
                  <a:cubicBezTo>
                    <a:pt x="59629" y="51619"/>
                    <a:pt x="57515" y="63883"/>
                    <a:pt x="54766" y="76147"/>
                  </a:cubicBezTo>
                  <a:cubicBezTo>
                    <a:pt x="48845" y="103425"/>
                    <a:pt x="43771" y="130913"/>
                    <a:pt x="38273" y="158191"/>
                  </a:cubicBezTo>
                  <a:cubicBezTo>
                    <a:pt x="38061" y="159037"/>
                    <a:pt x="37850" y="159883"/>
                    <a:pt x="37638" y="160940"/>
                  </a:cubicBezTo>
                  <a:cubicBezTo>
                    <a:pt x="37293" y="162840"/>
                    <a:pt x="36806" y="163329"/>
                    <a:pt x="35371" y="163329"/>
                  </a:cubicBezTo>
                  <a:cubicBezTo>
                    <a:pt x="35050" y="163329"/>
                    <a:pt x="34681" y="163304"/>
                    <a:pt x="34255" y="163266"/>
                  </a:cubicBezTo>
                  <a:cubicBezTo>
                    <a:pt x="33832" y="163266"/>
                    <a:pt x="33198" y="163266"/>
                    <a:pt x="32564" y="163054"/>
                  </a:cubicBezTo>
                  <a:cubicBezTo>
                    <a:pt x="31718" y="162843"/>
                    <a:pt x="30872" y="162631"/>
                    <a:pt x="31083" y="161151"/>
                  </a:cubicBezTo>
                  <a:cubicBezTo>
                    <a:pt x="31506" y="159671"/>
                    <a:pt x="31718" y="158402"/>
                    <a:pt x="31929" y="156922"/>
                  </a:cubicBezTo>
                  <a:cubicBezTo>
                    <a:pt x="34255" y="144869"/>
                    <a:pt x="36581" y="132605"/>
                    <a:pt x="39119" y="120764"/>
                  </a:cubicBezTo>
                  <a:cubicBezTo>
                    <a:pt x="45462" y="92852"/>
                    <a:pt x="50537" y="64940"/>
                    <a:pt x="56246" y="37028"/>
                  </a:cubicBezTo>
                  <a:cubicBezTo>
                    <a:pt x="56458" y="35548"/>
                    <a:pt x="56669" y="34068"/>
                    <a:pt x="57092" y="32165"/>
                  </a:cubicBezTo>
                  <a:close/>
                  <a:moveTo>
                    <a:pt x="6555" y="161997"/>
                  </a:moveTo>
                  <a:cubicBezTo>
                    <a:pt x="7612" y="162209"/>
                    <a:pt x="8881" y="162209"/>
                    <a:pt x="9938" y="162420"/>
                  </a:cubicBezTo>
                  <a:lnTo>
                    <a:pt x="24528" y="165380"/>
                  </a:lnTo>
                  <a:lnTo>
                    <a:pt x="38484" y="167918"/>
                  </a:lnTo>
                  <a:cubicBezTo>
                    <a:pt x="39330" y="168129"/>
                    <a:pt x="40387" y="168341"/>
                    <a:pt x="41233" y="168552"/>
                  </a:cubicBezTo>
                  <a:cubicBezTo>
                    <a:pt x="42502" y="168975"/>
                    <a:pt x="42925" y="170244"/>
                    <a:pt x="41868" y="170878"/>
                  </a:cubicBezTo>
                  <a:cubicBezTo>
                    <a:pt x="40387" y="171935"/>
                    <a:pt x="39964" y="173838"/>
                    <a:pt x="41022" y="175319"/>
                  </a:cubicBezTo>
                  <a:cubicBezTo>
                    <a:pt x="41656" y="176376"/>
                    <a:pt x="40810" y="177433"/>
                    <a:pt x="39330" y="177433"/>
                  </a:cubicBezTo>
                  <a:cubicBezTo>
                    <a:pt x="38484" y="177222"/>
                    <a:pt x="37638" y="177222"/>
                    <a:pt x="36793" y="177222"/>
                  </a:cubicBezTo>
                  <a:cubicBezTo>
                    <a:pt x="27066" y="175742"/>
                    <a:pt x="17551" y="174050"/>
                    <a:pt x="8035" y="171724"/>
                  </a:cubicBezTo>
                  <a:lnTo>
                    <a:pt x="6978" y="171512"/>
                  </a:lnTo>
                  <a:cubicBezTo>
                    <a:pt x="5921" y="171512"/>
                    <a:pt x="4863" y="170878"/>
                    <a:pt x="4229" y="170032"/>
                  </a:cubicBezTo>
                  <a:cubicBezTo>
                    <a:pt x="3595" y="168552"/>
                    <a:pt x="4863" y="167918"/>
                    <a:pt x="5709" y="167283"/>
                  </a:cubicBezTo>
                  <a:cubicBezTo>
                    <a:pt x="6978" y="166015"/>
                    <a:pt x="5921" y="164957"/>
                    <a:pt x="5286" y="163900"/>
                  </a:cubicBezTo>
                  <a:cubicBezTo>
                    <a:pt x="4863" y="163054"/>
                    <a:pt x="5709" y="161997"/>
                    <a:pt x="6555" y="161997"/>
                  </a:cubicBezTo>
                  <a:close/>
                  <a:moveTo>
                    <a:pt x="9304" y="175953"/>
                  </a:moveTo>
                  <a:lnTo>
                    <a:pt x="9304" y="175953"/>
                  </a:lnTo>
                  <a:cubicBezTo>
                    <a:pt x="9938" y="178490"/>
                    <a:pt x="8247" y="180605"/>
                    <a:pt x="7824" y="182297"/>
                  </a:cubicBezTo>
                  <a:cubicBezTo>
                    <a:pt x="7401" y="183988"/>
                    <a:pt x="7401" y="185680"/>
                    <a:pt x="8670" y="185680"/>
                  </a:cubicBezTo>
                  <a:cubicBezTo>
                    <a:pt x="9938" y="185468"/>
                    <a:pt x="10361" y="184411"/>
                    <a:pt x="10784" y="183354"/>
                  </a:cubicBezTo>
                  <a:cubicBezTo>
                    <a:pt x="11418" y="181028"/>
                    <a:pt x="11841" y="177856"/>
                    <a:pt x="14167" y="176799"/>
                  </a:cubicBezTo>
                  <a:cubicBezTo>
                    <a:pt x="14585" y="176632"/>
                    <a:pt x="15019" y="176564"/>
                    <a:pt x="15465" y="176564"/>
                  </a:cubicBezTo>
                  <a:cubicBezTo>
                    <a:pt x="17276" y="176564"/>
                    <a:pt x="19279" y="177686"/>
                    <a:pt x="21145" y="177856"/>
                  </a:cubicBezTo>
                  <a:cubicBezTo>
                    <a:pt x="23471" y="178279"/>
                    <a:pt x="25797" y="178702"/>
                    <a:pt x="28123" y="179125"/>
                  </a:cubicBezTo>
                  <a:cubicBezTo>
                    <a:pt x="29815" y="179548"/>
                    <a:pt x="30238" y="179759"/>
                    <a:pt x="30238" y="181874"/>
                  </a:cubicBezTo>
                  <a:cubicBezTo>
                    <a:pt x="30238" y="183777"/>
                    <a:pt x="30026" y="185891"/>
                    <a:pt x="30026" y="187794"/>
                  </a:cubicBezTo>
                  <a:cubicBezTo>
                    <a:pt x="30026" y="188852"/>
                    <a:pt x="30661" y="189697"/>
                    <a:pt x="31506" y="189697"/>
                  </a:cubicBezTo>
                  <a:cubicBezTo>
                    <a:pt x="32352" y="189697"/>
                    <a:pt x="32775" y="188852"/>
                    <a:pt x="32775" y="188217"/>
                  </a:cubicBezTo>
                  <a:cubicBezTo>
                    <a:pt x="33198" y="186526"/>
                    <a:pt x="33198" y="184623"/>
                    <a:pt x="33409" y="182719"/>
                  </a:cubicBezTo>
                  <a:cubicBezTo>
                    <a:pt x="33409" y="182085"/>
                    <a:pt x="33198" y="181239"/>
                    <a:pt x="34044" y="180816"/>
                  </a:cubicBezTo>
                  <a:cubicBezTo>
                    <a:pt x="34467" y="180816"/>
                    <a:pt x="34890" y="181239"/>
                    <a:pt x="34890" y="181874"/>
                  </a:cubicBezTo>
                  <a:cubicBezTo>
                    <a:pt x="34678" y="186526"/>
                    <a:pt x="34467" y="190966"/>
                    <a:pt x="33621" y="195618"/>
                  </a:cubicBezTo>
                  <a:cubicBezTo>
                    <a:pt x="33409" y="198367"/>
                    <a:pt x="31295" y="200693"/>
                    <a:pt x="28335" y="201116"/>
                  </a:cubicBezTo>
                  <a:cubicBezTo>
                    <a:pt x="27700" y="201327"/>
                    <a:pt x="26854" y="201327"/>
                    <a:pt x="26220" y="201327"/>
                  </a:cubicBezTo>
                  <a:cubicBezTo>
                    <a:pt x="25178" y="201435"/>
                    <a:pt x="24143" y="201488"/>
                    <a:pt x="23114" y="201488"/>
                  </a:cubicBezTo>
                  <a:cubicBezTo>
                    <a:pt x="18089" y="201488"/>
                    <a:pt x="13233" y="200226"/>
                    <a:pt x="8670" y="197944"/>
                  </a:cubicBezTo>
                  <a:cubicBezTo>
                    <a:pt x="7401" y="197310"/>
                    <a:pt x="6132" y="196252"/>
                    <a:pt x="5075" y="195407"/>
                  </a:cubicBezTo>
                  <a:cubicBezTo>
                    <a:pt x="4018" y="194349"/>
                    <a:pt x="3595" y="192869"/>
                    <a:pt x="3806" y="191389"/>
                  </a:cubicBezTo>
                  <a:cubicBezTo>
                    <a:pt x="4652" y="185891"/>
                    <a:pt x="6555" y="180816"/>
                    <a:pt x="9304" y="175953"/>
                  </a:cubicBezTo>
                  <a:close/>
                  <a:moveTo>
                    <a:pt x="55628" y="1"/>
                  </a:moveTo>
                  <a:cubicBezTo>
                    <a:pt x="54006" y="1"/>
                    <a:pt x="53223" y="1175"/>
                    <a:pt x="52440" y="2350"/>
                  </a:cubicBezTo>
                  <a:cubicBezTo>
                    <a:pt x="48211" y="8059"/>
                    <a:pt x="43771" y="13346"/>
                    <a:pt x="39119" y="18632"/>
                  </a:cubicBezTo>
                  <a:cubicBezTo>
                    <a:pt x="36158" y="21592"/>
                    <a:pt x="34255" y="25398"/>
                    <a:pt x="33621" y="29627"/>
                  </a:cubicBezTo>
                  <a:cubicBezTo>
                    <a:pt x="26009" y="70649"/>
                    <a:pt x="18185" y="111671"/>
                    <a:pt x="10573" y="152693"/>
                  </a:cubicBezTo>
                  <a:cubicBezTo>
                    <a:pt x="10361" y="154173"/>
                    <a:pt x="9938" y="155653"/>
                    <a:pt x="9727" y="157134"/>
                  </a:cubicBezTo>
                  <a:cubicBezTo>
                    <a:pt x="9515" y="157979"/>
                    <a:pt x="8670" y="158825"/>
                    <a:pt x="7824" y="158825"/>
                  </a:cubicBezTo>
                  <a:lnTo>
                    <a:pt x="6132" y="158825"/>
                  </a:lnTo>
                  <a:cubicBezTo>
                    <a:pt x="2749" y="159460"/>
                    <a:pt x="1903" y="160517"/>
                    <a:pt x="1903" y="163900"/>
                  </a:cubicBezTo>
                  <a:cubicBezTo>
                    <a:pt x="1903" y="164957"/>
                    <a:pt x="1692" y="166015"/>
                    <a:pt x="1480" y="166860"/>
                  </a:cubicBezTo>
                  <a:cubicBezTo>
                    <a:pt x="0" y="170244"/>
                    <a:pt x="0" y="170667"/>
                    <a:pt x="2960" y="172781"/>
                  </a:cubicBezTo>
                  <a:cubicBezTo>
                    <a:pt x="4863" y="173838"/>
                    <a:pt x="5498" y="176376"/>
                    <a:pt x="4229" y="178067"/>
                  </a:cubicBezTo>
                  <a:cubicBezTo>
                    <a:pt x="3595" y="179759"/>
                    <a:pt x="2960" y="181662"/>
                    <a:pt x="2538" y="183354"/>
                  </a:cubicBezTo>
                  <a:cubicBezTo>
                    <a:pt x="1692" y="185680"/>
                    <a:pt x="1057" y="188006"/>
                    <a:pt x="634" y="190332"/>
                  </a:cubicBezTo>
                  <a:cubicBezTo>
                    <a:pt x="0" y="193292"/>
                    <a:pt x="1057" y="196252"/>
                    <a:pt x="3383" y="198156"/>
                  </a:cubicBezTo>
                  <a:cubicBezTo>
                    <a:pt x="4229" y="199001"/>
                    <a:pt x="5075" y="199636"/>
                    <a:pt x="6132" y="200270"/>
                  </a:cubicBezTo>
                  <a:cubicBezTo>
                    <a:pt x="11310" y="203276"/>
                    <a:pt x="17146" y="204831"/>
                    <a:pt x="23122" y="204831"/>
                  </a:cubicBezTo>
                  <a:cubicBezTo>
                    <a:pt x="24712" y="204831"/>
                    <a:pt x="26312" y="204721"/>
                    <a:pt x="27912" y="204499"/>
                  </a:cubicBezTo>
                  <a:cubicBezTo>
                    <a:pt x="34044" y="203653"/>
                    <a:pt x="36581" y="200904"/>
                    <a:pt x="37216" y="194772"/>
                  </a:cubicBezTo>
                  <a:cubicBezTo>
                    <a:pt x="37638" y="191178"/>
                    <a:pt x="37638" y="187794"/>
                    <a:pt x="37850" y="184200"/>
                  </a:cubicBezTo>
                  <a:cubicBezTo>
                    <a:pt x="37850" y="181451"/>
                    <a:pt x="38061" y="181239"/>
                    <a:pt x="40810" y="180605"/>
                  </a:cubicBezTo>
                  <a:cubicBezTo>
                    <a:pt x="43559" y="179971"/>
                    <a:pt x="45039" y="178490"/>
                    <a:pt x="44828" y="175530"/>
                  </a:cubicBezTo>
                  <a:cubicBezTo>
                    <a:pt x="44828" y="174261"/>
                    <a:pt x="45039" y="172993"/>
                    <a:pt x="45674" y="171935"/>
                  </a:cubicBezTo>
                  <a:cubicBezTo>
                    <a:pt x="46519" y="168764"/>
                    <a:pt x="46097" y="167495"/>
                    <a:pt x="43348" y="166015"/>
                  </a:cubicBezTo>
                  <a:cubicBezTo>
                    <a:pt x="40599" y="164746"/>
                    <a:pt x="40176" y="165169"/>
                    <a:pt x="41022" y="160940"/>
                  </a:cubicBezTo>
                  <a:cubicBezTo>
                    <a:pt x="41233" y="159460"/>
                    <a:pt x="41445" y="158191"/>
                    <a:pt x="41868" y="156711"/>
                  </a:cubicBezTo>
                  <a:cubicBezTo>
                    <a:pt x="45674" y="137046"/>
                    <a:pt x="49691" y="117380"/>
                    <a:pt x="53497" y="97715"/>
                  </a:cubicBezTo>
                  <a:lnTo>
                    <a:pt x="53709" y="97927"/>
                  </a:lnTo>
                  <a:cubicBezTo>
                    <a:pt x="57726" y="76781"/>
                    <a:pt x="61955" y="55848"/>
                    <a:pt x="66184" y="34914"/>
                  </a:cubicBezTo>
                  <a:cubicBezTo>
                    <a:pt x="67030" y="31953"/>
                    <a:pt x="66819" y="28570"/>
                    <a:pt x="65762" y="25610"/>
                  </a:cubicBezTo>
                  <a:cubicBezTo>
                    <a:pt x="63013" y="18420"/>
                    <a:pt x="60687" y="11231"/>
                    <a:pt x="58784" y="3619"/>
                  </a:cubicBezTo>
                  <a:cubicBezTo>
                    <a:pt x="58361" y="2139"/>
                    <a:pt x="57726" y="235"/>
                    <a:pt x="56035" y="24"/>
                  </a:cubicBezTo>
                  <a:cubicBezTo>
                    <a:pt x="55894" y="8"/>
                    <a:pt x="55758" y="1"/>
                    <a:pt x="55628"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3651375" y="5053950"/>
              <a:ext cx="89900" cy="116325"/>
            </a:xfrm>
            <a:custGeom>
              <a:avLst/>
              <a:gdLst/>
              <a:ahLst/>
              <a:cxnLst/>
              <a:rect l="l" t="t" r="r" b="b"/>
              <a:pathLst>
                <a:path w="3596" h="4653" extrusionOk="0">
                  <a:moveTo>
                    <a:pt x="2327" y="1"/>
                  </a:moveTo>
                  <a:cubicBezTo>
                    <a:pt x="1904" y="1"/>
                    <a:pt x="1270" y="212"/>
                    <a:pt x="847" y="635"/>
                  </a:cubicBezTo>
                  <a:cubicBezTo>
                    <a:pt x="1" y="1692"/>
                    <a:pt x="1" y="2961"/>
                    <a:pt x="847" y="4230"/>
                  </a:cubicBezTo>
                  <a:cubicBezTo>
                    <a:pt x="847" y="4441"/>
                    <a:pt x="1481" y="4441"/>
                    <a:pt x="1693" y="4653"/>
                  </a:cubicBezTo>
                  <a:cubicBezTo>
                    <a:pt x="1904" y="4441"/>
                    <a:pt x="2327" y="4441"/>
                    <a:pt x="2538" y="4230"/>
                  </a:cubicBezTo>
                  <a:cubicBezTo>
                    <a:pt x="3384" y="3384"/>
                    <a:pt x="3596" y="2115"/>
                    <a:pt x="3384" y="1058"/>
                  </a:cubicBezTo>
                  <a:cubicBezTo>
                    <a:pt x="3173" y="635"/>
                    <a:pt x="2750" y="212"/>
                    <a:pt x="2327"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3048750" y="4948225"/>
              <a:ext cx="95175" cy="105750"/>
            </a:xfrm>
            <a:custGeom>
              <a:avLst/>
              <a:gdLst/>
              <a:ahLst/>
              <a:cxnLst/>
              <a:rect l="l" t="t" r="r" b="b"/>
              <a:pathLst>
                <a:path w="3807" h="4230" extrusionOk="0">
                  <a:moveTo>
                    <a:pt x="2749" y="1"/>
                  </a:moveTo>
                  <a:cubicBezTo>
                    <a:pt x="2326" y="1"/>
                    <a:pt x="1904" y="1"/>
                    <a:pt x="1692" y="212"/>
                  </a:cubicBezTo>
                  <a:cubicBezTo>
                    <a:pt x="423" y="635"/>
                    <a:pt x="0" y="2115"/>
                    <a:pt x="635" y="3384"/>
                  </a:cubicBezTo>
                  <a:cubicBezTo>
                    <a:pt x="846" y="3807"/>
                    <a:pt x="1269" y="4018"/>
                    <a:pt x="1904" y="4230"/>
                  </a:cubicBezTo>
                  <a:cubicBezTo>
                    <a:pt x="3172" y="4230"/>
                    <a:pt x="3384" y="2961"/>
                    <a:pt x="3595" y="1904"/>
                  </a:cubicBezTo>
                  <a:cubicBezTo>
                    <a:pt x="3807" y="1269"/>
                    <a:pt x="3384" y="424"/>
                    <a:pt x="2749"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3165050" y="4402325"/>
              <a:ext cx="697825" cy="182550"/>
            </a:xfrm>
            <a:custGeom>
              <a:avLst/>
              <a:gdLst/>
              <a:ahLst/>
              <a:cxnLst/>
              <a:rect l="l" t="t" r="r" b="b"/>
              <a:pathLst>
                <a:path w="27913" h="7302" extrusionOk="0">
                  <a:moveTo>
                    <a:pt x="943" y="1"/>
                  </a:moveTo>
                  <a:cubicBezTo>
                    <a:pt x="494" y="1"/>
                    <a:pt x="212" y="346"/>
                    <a:pt x="212" y="691"/>
                  </a:cubicBezTo>
                  <a:cubicBezTo>
                    <a:pt x="0" y="1537"/>
                    <a:pt x="423" y="1749"/>
                    <a:pt x="635" y="2172"/>
                  </a:cubicBezTo>
                  <a:cubicBezTo>
                    <a:pt x="846" y="2383"/>
                    <a:pt x="1058" y="2383"/>
                    <a:pt x="1269" y="2383"/>
                  </a:cubicBezTo>
                  <a:lnTo>
                    <a:pt x="13322" y="5766"/>
                  </a:lnTo>
                  <a:cubicBezTo>
                    <a:pt x="13956" y="5978"/>
                    <a:pt x="14379" y="5978"/>
                    <a:pt x="15013" y="5978"/>
                  </a:cubicBezTo>
                  <a:cubicBezTo>
                    <a:pt x="15500" y="5940"/>
                    <a:pt x="15987" y="5923"/>
                    <a:pt x="16474" y="5923"/>
                  </a:cubicBezTo>
                  <a:cubicBezTo>
                    <a:pt x="18736" y="5923"/>
                    <a:pt x="20998" y="6302"/>
                    <a:pt x="23260" y="6824"/>
                  </a:cubicBezTo>
                  <a:cubicBezTo>
                    <a:pt x="23894" y="7035"/>
                    <a:pt x="24952" y="7246"/>
                    <a:pt x="25798" y="7246"/>
                  </a:cubicBezTo>
                  <a:cubicBezTo>
                    <a:pt x="25910" y="7284"/>
                    <a:pt x="26029" y="7301"/>
                    <a:pt x="26150" y="7301"/>
                  </a:cubicBezTo>
                  <a:cubicBezTo>
                    <a:pt x="26712" y="7301"/>
                    <a:pt x="27315" y="6923"/>
                    <a:pt x="27489" y="6401"/>
                  </a:cubicBezTo>
                  <a:cubicBezTo>
                    <a:pt x="27912" y="5766"/>
                    <a:pt x="26855" y="4709"/>
                    <a:pt x="26009" y="4498"/>
                  </a:cubicBezTo>
                  <a:cubicBezTo>
                    <a:pt x="25163" y="4286"/>
                    <a:pt x="24317" y="4075"/>
                    <a:pt x="23472" y="4075"/>
                  </a:cubicBezTo>
                  <a:lnTo>
                    <a:pt x="14168" y="2172"/>
                  </a:lnTo>
                  <a:lnTo>
                    <a:pt x="14168" y="2383"/>
                  </a:lnTo>
                  <a:cubicBezTo>
                    <a:pt x="11842" y="1749"/>
                    <a:pt x="9304" y="1326"/>
                    <a:pt x="7190" y="903"/>
                  </a:cubicBezTo>
                  <a:cubicBezTo>
                    <a:pt x="5287" y="480"/>
                    <a:pt x="3172" y="268"/>
                    <a:pt x="1269" y="57"/>
                  </a:cubicBezTo>
                  <a:cubicBezTo>
                    <a:pt x="1153" y="18"/>
                    <a:pt x="1043" y="1"/>
                    <a:pt x="943"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1039;p35"/>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CUSTOM_28">
    <p:bg>
      <p:bgPr>
        <a:blipFill>
          <a:blip r:embed="rId2">
            <a:alphaModFix/>
          </a:blip>
          <a:stretch>
            <a:fillRect/>
          </a:stretch>
        </a:blipFill>
        <a:effectLst/>
      </p:bgPr>
    </p:bg>
    <p:spTree>
      <p:nvGrpSpPr>
        <p:cNvPr id="1" name="Shape 1040"/>
        <p:cNvGrpSpPr/>
        <p:nvPr/>
      </p:nvGrpSpPr>
      <p:grpSpPr>
        <a:xfrm>
          <a:off x="0" y="0"/>
          <a:ext cx="0" cy="0"/>
          <a:chOff x="0" y="0"/>
          <a:chExt cx="0" cy="0"/>
        </a:xfrm>
      </p:grpSpPr>
      <p:sp>
        <p:nvSpPr>
          <p:cNvPr id="1041" name="Google Shape;1041;p36"/>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s">
  <p:cSld name="CUSTOM_21">
    <p:bg>
      <p:bgPr>
        <a:blipFill>
          <a:blip r:embed="rId2">
            <a:alphaModFix/>
          </a:blip>
          <a:stretch>
            <a:fillRect/>
          </a:stretch>
        </a:blipFill>
        <a:effectLst/>
      </p:bgPr>
    </p:bg>
    <p:spTree>
      <p:nvGrpSpPr>
        <p:cNvPr id="1" name="Shape 1043"/>
        <p:cNvGrpSpPr/>
        <p:nvPr/>
      </p:nvGrpSpPr>
      <p:grpSpPr>
        <a:xfrm>
          <a:off x="0" y="0"/>
          <a:ext cx="0" cy="0"/>
          <a:chOff x="0" y="0"/>
          <a:chExt cx="0" cy="0"/>
        </a:xfrm>
      </p:grpSpPr>
      <p:sp>
        <p:nvSpPr>
          <p:cNvPr id="1044" name="Google Shape;1044;p37"/>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txBox="1">
            <a:spLocks noGrp="1"/>
          </p:cNvSpPr>
          <p:nvPr>
            <p:ph type="title"/>
          </p:nvPr>
        </p:nvSpPr>
        <p:spPr>
          <a:xfrm>
            <a:off x="1023450" y="844075"/>
            <a:ext cx="33585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6" name="Google Shape;1046;p37"/>
          <p:cNvSpPr txBox="1">
            <a:spLocks noGrp="1"/>
          </p:cNvSpPr>
          <p:nvPr>
            <p:ph type="subTitle" idx="1"/>
          </p:nvPr>
        </p:nvSpPr>
        <p:spPr>
          <a:xfrm>
            <a:off x="1173600" y="1727163"/>
            <a:ext cx="3058200" cy="121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47" name="Google Shape;1047;p37"/>
          <p:cNvGrpSpPr/>
          <p:nvPr/>
        </p:nvGrpSpPr>
        <p:grpSpPr>
          <a:xfrm>
            <a:off x="151480" y="77983"/>
            <a:ext cx="8953111" cy="4834641"/>
            <a:chOff x="151480" y="77983"/>
            <a:chExt cx="8953111" cy="4834641"/>
          </a:xfrm>
        </p:grpSpPr>
        <p:sp>
          <p:nvSpPr>
            <p:cNvPr id="1048" name="Google Shape;1048;p37"/>
            <p:cNvSpPr/>
            <p:nvPr/>
          </p:nvSpPr>
          <p:spPr>
            <a:xfrm>
              <a:off x="6563527" y="349725"/>
              <a:ext cx="467521" cy="502712"/>
            </a:xfrm>
            <a:custGeom>
              <a:avLst/>
              <a:gdLst/>
              <a:ahLst/>
              <a:cxnLst/>
              <a:rect l="l" t="t" r="r" b="b"/>
              <a:pathLst>
                <a:path w="35977" h="38685" extrusionOk="0">
                  <a:moveTo>
                    <a:pt x="12148" y="0"/>
                  </a:moveTo>
                  <a:cubicBezTo>
                    <a:pt x="9578" y="0"/>
                    <a:pt x="7008" y="935"/>
                    <a:pt x="5373" y="3037"/>
                  </a:cubicBezTo>
                  <a:cubicBezTo>
                    <a:pt x="3037" y="5140"/>
                    <a:pt x="701" y="7476"/>
                    <a:pt x="1168" y="10980"/>
                  </a:cubicBezTo>
                  <a:cubicBezTo>
                    <a:pt x="1168" y="11681"/>
                    <a:pt x="935" y="12148"/>
                    <a:pt x="701" y="12849"/>
                  </a:cubicBezTo>
                  <a:cubicBezTo>
                    <a:pt x="234" y="14017"/>
                    <a:pt x="0" y="15185"/>
                    <a:pt x="234" y="16587"/>
                  </a:cubicBezTo>
                  <a:cubicBezTo>
                    <a:pt x="1168" y="21025"/>
                    <a:pt x="2803" y="24997"/>
                    <a:pt x="5373" y="28735"/>
                  </a:cubicBezTo>
                  <a:cubicBezTo>
                    <a:pt x="5607" y="29202"/>
                    <a:pt x="6074" y="29435"/>
                    <a:pt x="6308" y="29903"/>
                  </a:cubicBezTo>
                  <a:cubicBezTo>
                    <a:pt x="8410" y="31304"/>
                    <a:pt x="10279" y="32940"/>
                    <a:pt x="11914" y="34575"/>
                  </a:cubicBezTo>
                  <a:cubicBezTo>
                    <a:pt x="13082" y="35743"/>
                    <a:pt x="14718" y="36677"/>
                    <a:pt x="16119" y="37612"/>
                  </a:cubicBezTo>
                  <a:cubicBezTo>
                    <a:pt x="17652" y="38327"/>
                    <a:pt x="19275" y="38685"/>
                    <a:pt x="20889" y="38685"/>
                  </a:cubicBezTo>
                  <a:cubicBezTo>
                    <a:pt x="22964" y="38685"/>
                    <a:pt x="25026" y="38094"/>
                    <a:pt x="26865" y="36911"/>
                  </a:cubicBezTo>
                  <a:cubicBezTo>
                    <a:pt x="30370" y="34341"/>
                    <a:pt x="33173" y="30837"/>
                    <a:pt x="34341" y="26632"/>
                  </a:cubicBezTo>
                  <a:cubicBezTo>
                    <a:pt x="35976" y="22894"/>
                    <a:pt x="35976" y="18689"/>
                    <a:pt x="34808" y="14718"/>
                  </a:cubicBezTo>
                  <a:cubicBezTo>
                    <a:pt x="32706" y="9578"/>
                    <a:pt x="30603" y="4673"/>
                    <a:pt x="24763" y="2570"/>
                  </a:cubicBezTo>
                  <a:cubicBezTo>
                    <a:pt x="24296" y="2336"/>
                    <a:pt x="23828" y="1869"/>
                    <a:pt x="23595" y="1636"/>
                  </a:cubicBezTo>
                  <a:cubicBezTo>
                    <a:pt x="22621" y="662"/>
                    <a:pt x="21161" y="175"/>
                    <a:pt x="19891" y="175"/>
                  </a:cubicBezTo>
                  <a:cubicBezTo>
                    <a:pt x="19636" y="175"/>
                    <a:pt x="19390" y="195"/>
                    <a:pt x="19156" y="234"/>
                  </a:cubicBezTo>
                  <a:lnTo>
                    <a:pt x="15652" y="234"/>
                  </a:lnTo>
                  <a:lnTo>
                    <a:pt x="15652" y="0"/>
                  </a:lnTo>
                  <a:cubicBezTo>
                    <a:pt x="15068" y="117"/>
                    <a:pt x="14484" y="175"/>
                    <a:pt x="13900" y="175"/>
                  </a:cubicBezTo>
                  <a:cubicBezTo>
                    <a:pt x="13316" y="175"/>
                    <a:pt x="12732" y="117"/>
                    <a:pt x="12148" y="0"/>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151480" y="1699991"/>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2963684" y="26827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8250547" y="4638407"/>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414592" y="42219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rot="1448481">
              <a:off x="7480883" y="349719"/>
              <a:ext cx="1513388" cy="863109"/>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rgbClr val="EAD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37"/>
          <p:cNvSpPr txBox="1"/>
          <p:nvPr/>
        </p:nvSpPr>
        <p:spPr>
          <a:xfrm>
            <a:off x="720000" y="3452395"/>
            <a:ext cx="39654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chemeClr val="accent6"/>
                </a:solidFill>
                <a:latin typeface="Barlow"/>
                <a:ea typeface="Barlow"/>
                <a:cs typeface="Barlow"/>
                <a:sym typeface="Barlow"/>
              </a:rPr>
              <a:t>CREDITS: This presentation template was created by </a:t>
            </a:r>
            <a:r>
              <a:rPr lang="en" sz="1000">
                <a:solidFill>
                  <a:schemeClr val="accent6"/>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000">
                <a:solidFill>
                  <a:schemeClr val="accent6"/>
                </a:solidFill>
                <a:latin typeface="Barlow"/>
                <a:ea typeface="Barlow"/>
                <a:cs typeface="Barlow"/>
                <a:sym typeface="Barlow"/>
              </a:rPr>
              <a:t>, including icons by </a:t>
            </a:r>
            <a:r>
              <a:rPr lang="en" sz="1000">
                <a:solidFill>
                  <a:schemeClr val="accent6"/>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000">
                <a:solidFill>
                  <a:schemeClr val="accent6"/>
                </a:solidFill>
                <a:latin typeface="Barlow"/>
                <a:ea typeface="Barlow"/>
                <a:cs typeface="Barlow"/>
                <a:sym typeface="Barlow"/>
              </a:rPr>
              <a:t>, and infographics &amp; images by </a:t>
            </a:r>
            <a:r>
              <a:rPr lang="en" sz="1000">
                <a:solidFill>
                  <a:schemeClr val="accent6"/>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endParaRPr sz="1000">
              <a:solidFill>
                <a:schemeClr val="accent6"/>
              </a:solidFill>
              <a:latin typeface="Barlow"/>
              <a:ea typeface="Barlow"/>
              <a:cs typeface="Barlow"/>
              <a:sym typeface="Barlow"/>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p:cSld name="CUSTOM_26">
    <p:bg>
      <p:bgPr>
        <a:blipFill>
          <a:blip r:embed="rId2">
            <a:alphaModFix/>
          </a:blip>
          <a:stretch>
            <a:fillRect/>
          </a:stretch>
        </a:blipFill>
        <a:effectLst/>
      </p:bgPr>
    </p:bg>
    <p:spTree>
      <p:nvGrpSpPr>
        <p:cNvPr id="1" name="Shape 1055"/>
        <p:cNvGrpSpPr/>
        <p:nvPr/>
      </p:nvGrpSpPr>
      <p:grpSpPr>
        <a:xfrm>
          <a:off x="0" y="0"/>
          <a:ext cx="0" cy="0"/>
          <a:chOff x="0" y="0"/>
          <a:chExt cx="0" cy="0"/>
        </a:xfrm>
      </p:grpSpPr>
      <p:sp>
        <p:nvSpPr>
          <p:cNvPr id="1056" name="Google Shape;1056;p38"/>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38"/>
          <p:cNvGrpSpPr/>
          <p:nvPr/>
        </p:nvGrpSpPr>
        <p:grpSpPr>
          <a:xfrm rot="3226582" flipH="1">
            <a:off x="7601782" y="85576"/>
            <a:ext cx="1209549" cy="975063"/>
            <a:chOff x="750100" y="236175"/>
            <a:chExt cx="6175375" cy="4978200"/>
          </a:xfrm>
        </p:grpSpPr>
        <p:sp>
          <p:nvSpPr>
            <p:cNvPr id="1058" name="Google Shape;1058;p38"/>
            <p:cNvSpPr/>
            <p:nvPr/>
          </p:nvSpPr>
          <p:spPr>
            <a:xfrm>
              <a:off x="900900" y="1205000"/>
              <a:ext cx="4778400" cy="3474350"/>
            </a:xfrm>
            <a:custGeom>
              <a:avLst/>
              <a:gdLst/>
              <a:ahLst/>
              <a:cxnLst/>
              <a:rect l="l" t="t" r="r" b="b"/>
              <a:pathLst>
                <a:path w="191136" h="138974" extrusionOk="0">
                  <a:moveTo>
                    <a:pt x="34474" y="0"/>
                  </a:moveTo>
                  <a:cubicBezTo>
                    <a:pt x="24373" y="0"/>
                    <a:pt x="14483" y="4390"/>
                    <a:pt x="7938" y="12125"/>
                  </a:cubicBezTo>
                  <a:cubicBezTo>
                    <a:pt x="953" y="20380"/>
                    <a:pt x="0" y="33398"/>
                    <a:pt x="7303" y="41335"/>
                  </a:cubicBezTo>
                  <a:lnTo>
                    <a:pt x="9208" y="53718"/>
                  </a:lnTo>
                  <a:cubicBezTo>
                    <a:pt x="11430" y="65465"/>
                    <a:pt x="24130" y="72133"/>
                    <a:pt x="35878" y="73085"/>
                  </a:cubicBezTo>
                  <a:cubicBezTo>
                    <a:pt x="37154" y="73189"/>
                    <a:pt x="38427" y="73236"/>
                    <a:pt x="39697" y="73236"/>
                  </a:cubicBezTo>
                  <a:cubicBezTo>
                    <a:pt x="50113" y="73236"/>
                    <a:pt x="60332" y="70055"/>
                    <a:pt x="70803" y="68640"/>
                  </a:cubicBezTo>
                  <a:cubicBezTo>
                    <a:pt x="73722" y="68235"/>
                    <a:pt x="76745" y="67995"/>
                    <a:pt x="79777" y="67995"/>
                  </a:cubicBezTo>
                  <a:cubicBezTo>
                    <a:pt x="88613" y="67995"/>
                    <a:pt x="97521" y="70032"/>
                    <a:pt x="104140" y="75943"/>
                  </a:cubicBezTo>
                  <a:cubicBezTo>
                    <a:pt x="116523" y="87373"/>
                    <a:pt x="114300" y="108328"/>
                    <a:pt x="123190" y="122933"/>
                  </a:cubicBezTo>
                  <a:cubicBezTo>
                    <a:pt x="130019" y="133176"/>
                    <a:pt x="141296" y="138973"/>
                    <a:pt x="152969" y="138973"/>
                  </a:cubicBezTo>
                  <a:cubicBezTo>
                    <a:pt x="158662" y="138973"/>
                    <a:pt x="164450" y="137594"/>
                    <a:pt x="169863" y="134680"/>
                  </a:cubicBezTo>
                  <a:cubicBezTo>
                    <a:pt x="185420" y="125155"/>
                    <a:pt x="191135" y="105153"/>
                    <a:pt x="183515" y="88643"/>
                  </a:cubicBezTo>
                  <a:cubicBezTo>
                    <a:pt x="178435" y="78483"/>
                    <a:pt x="168910" y="71498"/>
                    <a:pt x="159703" y="64830"/>
                  </a:cubicBezTo>
                  <a:cubicBezTo>
                    <a:pt x="130175" y="43875"/>
                    <a:pt x="100648" y="22285"/>
                    <a:pt x="67310" y="7998"/>
                  </a:cubicBezTo>
                  <a:cubicBezTo>
                    <a:pt x="57785" y="3235"/>
                    <a:pt x="47308" y="695"/>
                    <a:pt x="36513" y="60"/>
                  </a:cubicBezTo>
                  <a:cubicBezTo>
                    <a:pt x="35833" y="20"/>
                    <a:pt x="35153" y="0"/>
                    <a:pt x="3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750100" y="236175"/>
              <a:ext cx="6175375" cy="4978200"/>
            </a:xfrm>
            <a:custGeom>
              <a:avLst/>
              <a:gdLst/>
              <a:ahLst/>
              <a:cxnLst/>
              <a:rect l="l" t="t" r="r" b="b"/>
              <a:pathLst>
                <a:path w="247015" h="199128" extrusionOk="0">
                  <a:moveTo>
                    <a:pt x="54292" y="10238"/>
                  </a:moveTo>
                  <a:lnTo>
                    <a:pt x="54292" y="10556"/>
                  </a:lnTo>
                  <a:lnTo>
                    <a:pt x="53340" y="10556"/>
                  </a:lnTo>
                  <a:lnTo>
                    <a:pt x="53340" y="10238"/>
                  </a:lnTo>
                  <a:close/>
                  <a:moveTo>
                    <a:pt x="28414" y="5463"/>
                  </a:moveTo>
                  <a:cubicBezTo>
                    <a:pt x="29302" y="5463"/>
                    <a:pt x="30182" y="5813"/>
                    <a:pt x="30797" y="6428"/>
                  </a:cubicBezTo>
                  <a:cubicBezTo>
                    <a:pt x="30797" y="5963"/>
                    <a:pt x="31308" y="5668"/>
                    <a:pt x="31581" y="5668"/>
                  </a:cubicBezTo>
                  <a:cubicBezTo>
                    <a:pt x="31682" y="5668"/>
                    <a:pt x="31750" y="5708"/>
                    <a:pt x="31750" y="5793"/>
                  </a:cubicBezTo>
                  <a:cubicBezTo>
                    <a:pt x="32067" y="6428"/>
                    <a:pt x="31988" y="6587"/>
                    <a:pt x="31750" y="6587"/>
                  </a:cubicBezTo>
                  <a:cubicBezTo>
                    <a:pt x="31512" y="6587"/>
                    <a:pt x="31115" y="6428"/>
                    <a:pt x="30797" y="6428"/>
                  </a:cubicBezTo>
                  <a:cubicBezTo>
                    <a:pt x="29210" y="8651"/>
                    <a:pt x="26670" y="8968"/>
                    <a:pt x="24447" y="9921"/>
                  </a:cubicBezTo>
                  <a:cubicBezTo>
                    <a:pt x="19050" y="12143"/>
                    <a:pt x="14922" y="16906"/>
                    <a:pt x="13335" y="22621"/>
                  </a:cubicBezTo>
                  <a:cubicBezTo>
                    <a:pt x="13017" y="25796"/>
                    <a:pt x="11112" y="28336"/>
                    <a:pt x="8572" y="29923"/>
                  </a:cubicBezTo>
                  <a:cubicBezTo>
                    <a:pt x="6985" y="27701"/>
                    <a:pt x="8255" y="25478"/>
                    <a:pt x="8890" y="23573"/>
                  </a:cubicBezTo>
                  <a:cubicBezTo>
                    <a:pt x="11430" y="15001"/>
                    <a:pt x="18097" y="8016"/>
                    <a:pt x="26987" y="5793"/>
                  </a:cubicBezTo>
                  <a:cubicBezTo>
                    <a:pt x="27437" y="5568"/>
                    <a:pt x="27927" y="5463"/>
                    <a:pt x="28414" y="5463"/>
                  </a:cubicBezTo>
                  <a:close/>
                  <a:moveTo>
                    <a:pt x="15086" y="32102"/>
                  </a:moveTo>
                  <a:cubicBezTo>
                    <a:pt x="15851" y="32102"/>
                    <a:pt x="16635" y="32417"/>
                    <a:pt x="17145" y="33098"/>
                  </a:cubicBezTo>
                  <a:cubicBezTo>
                    <a:pt x="18415" y="33733"/>
                    <a:pt x="19050" y="35003"/>
                    <a:pt x="19050" y="36591"/>
                  </a:cubicBezTo>
                  <a:cubicBezTo>
                    <a:pt x="18732" y="36908"/>
                    <a:pt x="18415" y="37543"/>
                    <a:pt x="18097" y="37861"/>
                  </a:cubicBezTo>
                  <a:cubicBezTo>
                    <a:pt x="17780" y="38813"/>
                    <a:pt x="16827" y="39766"/>
                    <a:pt x="16192" y="40718"/>
                  </a:cubicBezTo>
                  <a:lnTo>
                    <a:pt x="14605" y="42623"/>
                  </a:lnTo>
                  <a:cubicBezTo>
                    <a:pt x="14037" y="43759"/>
                    <a:pt x="13215" y="44895"/>
                    <a:pt x="11912" y="44895"/>
                  </a:cubicBezTo>
                  <a:cubicBezTo>
                    <a:pt x="11758" y="44895"/>
                    <a:pt x="11598" y="44879"/>
                    <a:pt x="11430" y="44846"/>
                  </a:cubicBezTo>
                  <a:cubicBezTo>
                    <a:pt x="9842" y="43893"/>
                    <a:pt x="8890" y="42306"/>
                    <a:pt x="9207" y="40718"/>
                  </a:cubicBezTo>
                  <a:cubicBezTo>
                    <a:pt x="9525" y="37543"/>
                    <a:pt x="10795" y="34686"/>
                    <a:pt x="13335" y="32781"/>
                  </a:cubicBezTo>
                  <a:cubicBezTo>
                    <a:pt x="13777" y="32338"/>
                    <a:pt x="14424" y="32102"/>
                    <a:pt x="15086" y="32102"/>
                  </a:cubicBezTo>
                  <a:close/>
                  <a:moveTo>
                    <a:pt x="11112" y="94376"/>
                  </a:moveTo>
                  <a:cubicBezTo>
                    <a:pt x="11112" y="95011"/>
                    <a:pt x="11112" y="95646"/>
                    <a:pt x="11112" y="95963"/>
                  </a:cubicBezTo>
                  <a:cubicBezTo>
                    <a:pt x="11430" y="96916"/>
                    <a:pt x="11112" y="96916"/>
                    <a:pt x="10160" y="96916"/>
                  </a:cubicBezTo>
                  <a:cubicBezTo>
                    <a:pt x="9525" y="96598"/>
                    <a:pt x="9207" y="95646"/>
                    <a:pt x="9842" y="95011"/>
                  </a:cubicBezTo>
                  <a:cubicBezTo>
                    <a:pt x="9842" y="94376"/>
                    <a:pt x="10477" y="94376"/>
                    <a:pt x="11112" y="94376"/>
                  </a:cubicBezTo>
                  <a:close/>
                  <a:moveTo>
                    <a:pt x="60799" y="10431"/>
                  </a:moveTo>
                  <a:cubicBezTo>
                    <a:pt x="61891" y="10431"/>
                    <a:pt x="62949" y="10699"/>
                    <a:pt x="63817" y="10873"/>
                  </a:cubicBezTo>
                  <a:cubicBezTo>
                    <a:pt x="74930" y="13096"/>
                    <a:pt x="85725" y="16271"/>
                    <a:pt x="96202" y="20398"/>
                  </a:cubicBezTo>
                  <a:cubicBezTo>
                    <a:pt x="114935" y="28018"/>
                    <a:pt x="131762" y="39131"/>
                    <a:pt x="148907" y="49926"/>
                  </a:cubicBezTo>
                  <a:cubicBezTo>
                    <a:pt x="156210" y="54371"/>
                    <a:pt x="163195" y="59133"/>
                    <a:pt x="170497" y="63896"/>
                  </a:cubicBezTo>
                  <a:cubicBezTo>
                    <a:pt x="185737" y="74373"/>
                    <a:pt x="199390" y="87073"/>
                    <a:pt x="210820" y="101361"/>
                  </a:cubicBezTo>
                  <a:cubicBezTo>
                    <a:pt x="212090" y="103266"/>
                    <a:pt x="213360" y="105171"/>
                    <a:pt x="214630" y="107076"/>
                  </a:cubicBezTo>
                  <a:lnTo>
                    <a:pt x="214630" y="108663"/>
                  </a:lnTo>
                  <a:cubicBezTo>
                    <a:pt x="214236" y="109057"/>
                    <a:pt x="213903" y="109206"/>
                    <a:pt x="213612" y="109206"/>
                  </a:cubicBezTo>
                  <a:cubicBezTo>
                    <a:pt x="212966" y="109206"/>
                    <a:pt x="212528" y="108466"/>
                    <a:pt x="212090" y="108028"/>
                  </a:cubicBezTo>
                  <a:cubicBezTo>
                    <a:pt x="208597" y="104853"/>
                    <a:pt x="205422" y="101678"/>
                    <a:pt x="201930" y="98186"/>
                  </a:cubicBezTo>
                  <a:cubicBezTo>
                    <a:pt x="194627" y="91201"/>
                    <a:pt x="186690" y="84533"/>
                    <a:pt x="178435" y="78501"/>
                  </a:cubicBezTo>
                  <a:cubicBezTo>
                    <a:pt x="169227" y="71516"/>
                    <a:pt x="160020" y="64531"/>
                    <a:pt x="150812" y="57546"/>
                  </a:cubicBezTo>
                  <a:cubicBezTo>
                    <a:pt x="146367" y="54371"/>
                    <a:pt x="141605" y="51196"/>
                    <a:pt x="136842" y="48656"/>
                  </a:cubicBezTo>
                  <a:cubicBezTo>
                    <a:pt x="121285" y="40083"/>
                    <a:pt x="105410" y="31828"/>
                    <a:pt x="89217" y="23891"/>
                  </a:cubicBezTo>
                  <a:cubicBezTo>
                    <a:pt x="80645" y="20081"/>
                    <a:pt x="71437" y="16906"/>
                    <a:pt x="62230" y="13413"/>
                  </a:cubicBezTo>
                  <a:cubicBezTo>
                    <a:pt x="60642" y="12778"/>
                    <a:pt x="59055" y="12778"/>
                    <a:pt x="58102" y="11191"/>
                  </a:cubicBezTo>
                  <a:cubicBezTo>
                    <a:pt x="58966" y="10615"/>
                    <a:pt x="59894" y="10431"/>
                    <a:pt x="60799" y="10431"/>
                  </a:cubicBezTo>
                  <a:close/>
                  <a:moveTo>
                    <a:pt x="233680" y="135333"/>
                  </a:moveTo>
                  <a:lnTo>
                    <a:pt x="233680" y="135651"/>
                  </a:lnTo>
                  <a:cubicBezTo>
                    <a:pt x="233680" y="135560"/>
                    <a:pt x="233692" y="135457"/>
                    <a:pt x="233710" y="135349"/>
                  </a:cubicBezTo>
                  <a:lnTo>
                    <a:pt x="233710" y="135349"/>
                  </a:lnTo>
                  <a:cubicBezTo>
                    <a:pt x="233700" y="135343"/>
                    <a:pt x="233690" y="135338"/>
                    <a:pt x="233680" y="135333"/>
                  </a:cubicBezTo>
                  <a:close/>
                  <a:moveTo>
                    <a:pt x="38254" y="13195"/>
                  </a:moveTo>
                  <a:cubicBezTo>
                    <a:pt x="40437" y="13195"/>
                    <a:pt x="42624" y="13373"/>
                    <a:pt x="44767" y="13731"/>
                  </a:cubicBezTo>
                  <a:cubicBezTo>
                    <a:pt x="54927" y="15636"/>
                    <a:pt x="65087" y="18811"/>
                    <a:pt x="74930" y="22621"/>
                  </a:cubicBezTo>
                  <a:cubicBezTo>
                    <a:pt x="88900" y="28653"/>
                    <a:pt x="102552" y="35321"/>
                    <a:pt x="115887" y="42623"/>
                  </a:cubicBezTo>
                  <a:cubicBezTo>
                    <a:pt x="124142" y="46751"/>
                    <a:pt x="132080" y="51196"/>
                    <a:pt x="140017" y="56276"/>
                  </a:cubicBezTo>
                  <a:cubicBezTo>
                    <a:pt x="153035" y="64531"/>
                    <a:pt x="163830" y="73421"/>
                    <a:pt x="175260" y="81993"/>
                  </a:cubicBezTo>
                  <a:cubicBezTo>
                    <a:pt x="185420" y="89613"/>
                    <a:pt x="195262" y="98186"/>
                    <a:pt x="204470" y="107393"/>
                  </a:cubicBezTo>
                  <a:cubicBezTo>
                    <a:pt x="211137" y="113743"/>
                    <a:pt x="216852" y="120728"/>
                    <a:pt x="221932" y="128031"/>
                  </a:cubicBezTo>
                  <a:cubicBezTo>
                    <a:pt x="225425" y="133746"/>
                    <a:pt x="227012" y="139778"/>
                    <a:pt x="227012" y="146128"/>
                  </a:cubicBezTo>
                  <a:cubicBezTo>
                    <a:pt x="226695" y="150256"/>
                    <a:pt x="224472" y="153748"/>
                    <a:pt x="220662" y="155336"/>
                  </a:cubicBezTo>
                  <a:cubicBezTo>
                    <a:pt x="220354" y="155438"/>
                    <a:pt x="220047" y="155483"/>
                    <a:pt x="219742" y="155483"/>
                  </a:cubicBezTo>
                  <a:cubicBezTo>
                    <a:pt x="218158" y="155483"/>
                    <a:pt x="216647" y="154280"/>
                    <a:pt x="215582" y="153748"/>
                  </a:cubicBezTo>
                  <a:cubicBezTo>
                    <a:pt x="213995" y="152796"/>
                    <a:pt x="214312" y="151526"/>
                    <a:pt x="214947" y="149938"/>
                  </a:cubicBezTo>
                  <a:cubicBezTo>
                    <a:pt x="215265" y="148668"/>
                    <a:pt x="215582" y="147398"/>
                    <a:pt x="216217" y="146128"/>
                  </a:cubicBezTo>
                  <a:cubicBezTo>
                    <a:pt x="217805" y="139143"/>
                    <a:pt x="215900" y="131841"/>
                    <a:pt x="210820" y="127078"/>
                  </a:cubicBezTo>
                  <a:cubicBezTo>
                    <a:pt x="202565" y="118506"/>
                    <a:pt x="193992" y="110886"/>
                    <a:pt x="184467" y="104218"/>
                  </a:cubicBezTo>
                  <a:cubicBezTo>
                    <a:pt x="168592" y="92471"/>
                    <a:pt x="152717" y="80406"/>
                    <a:pt x="136525" y="68976"/>
                  </a:cubicBezTo>
                  <a:cubicBezTo>
                    <a:pt x="129540" y="64848"/>
                    <a:pt x="122872" y="60721"/>
                    <a:pt x="115570" y="57228"/>
                  </a:cubicBezTo>
                  <a:cubicBezTo>
                    <a:pt x="112712" y="55641"/>
                    <a:pt x="109537" y="54371"/>
                    <a:pt x="106680" y="52466"/>
                  </a:cubicBezTo>
                  <a:cubicBezTo>
                    <a:pt x="93662" y="44528"/>
                    <a:pt x="80010" y="37543"/>
                    <a:pt x="66040" y="30558"/>
                  </a:cubicBezTo>
                  <a:cubicBezTo>
                    <a:pt x="60007" y="27383"/>
                    <a:pt x="53657" y="24843"/>
                    <a:pt x="46990" y="22938"/>
                  </a:cubicBezTo>
                  <a:cubicBezTo>
                    <a:pt x="45052" y="22184"/>
                    <a:pt x="43005" y="21832"/>
                    <a:pt x="40959" y="21832"/>
                  </a:cubicBezTo>
                  <a:cubicBezTo>
                    <a:pt x="36972" y="21832"/>
                    <a:pt x="32993" y="23170"/>
                    <a:pt x="29845" y="25478"/>
                  </a:cubicBezTo>
                  <a:cubicBezTo>
                    <a:pt x="28257" y="26431"/>
                    <a:pt x="26987" y="27383"/>
                    <a:pt x="25717" y="28653"/>
                  </a:cubicBezTo>
                  <a:cubicBezTo>
                    <a:pt x="24659" y="29500"/>
                    <a:pt x="24024" y="30487"/>
                    <a:pt x="22872" y="30487"/>
                  </a:cubicBezTo>
                  <a:cubicBezTo>
                    <a:pt x="22296" y="30487"/>
                    <a:pt x="21590" y="30241"/>
                    <a:pt x="20637" y="29606"/>
                  </a:cubicBezTo>
                  <a:cubicBezTo>
                    <a:pt x="18097" y="27383"/>
                    <a:pt x="17462" y="26113"/>
                    <a:pt x="18415" y="23256"/>
                  </a:cubicBezTo>
                  <a:cubicBezTo>
                    <a:pt x="19685" y="18811"/>
                    <a:pt x="23177" y="15636"/>
                    <a:pt x="27622" y="14683"/>
                  </a:cubicBezTo>
                  <a:cubicBezTo>
                    <a:pt x="30996" y="13691"/>
                    <a:pt x="34617" y="13195"/>
                    <a:pt x="38254" y="13195"/>
                  </a:cubicBezTo>
                  <a:close/>
                  <a:moveTo>
                    <a:pt x="233558" y="134356"/>
                  </a:moveTo>
                  <a:cubicBezTo>
                    <a:pt x="233940" y="134356"/>
                    <a:pt x="233784" y="134893"/>
                    <a:pt x="233710" y="135349"/>
                  </a:cubicBezTo>
                  <a:lnTo>
                    <a:pt x="233710" y="135349"/>
                  </a:lnTo>
                  <a:cubicBezTo>
                    <a:pt x="234335" y="135681"/>
                    <a:pt x="234944" y="136618"/>
                    <a:pt x="234632" y="137556"/>
                  </a:cubicBezTo>
                  <a:cubicBezTo>
                    <a:pt x="236537" y="142953"/>
                    <a:pt x="235902" y="148668"/>
                    <a:pt x="233362" y="153431"/>
                  </a:cubicBezTo>
                  <a:cubicBezTo>
                    <a:pt x="230822" y="158828"/>
                    <a:pt x="226695" y="162956"/>
                    <a:pt x="221297" y="165496"/>
                  </a:cubicBezTo>
                  <a:cubicBezTo>
                    <a:pt x="220662" y="163273"/>
                    <a:pt x="221615" y="160733"/>
                    <a:pt x="223520" y="159463"/>
                  </a:cubicBezTo>
                  <a:cubicBezTo>
                    <a:pt x="229870" y="155018"/>
                    <a:pt x="233362" y="147398"/>
                    <a:pt x="232727" y="139778"/>
                  </a:cubicBezTo>
                  <a:cubicBezTo>
                    <a:pt x="232727" y="139143"/>
                    <a:pt x="233045" y="138508"/>
                    <a:pt x="233045" y="138191"/>
                  </a:cubicBezTo>
                  <a:cubicBezTo>
                    <a:pt x="232727" y="137238"/>
                    <a:pt x="232727" y="136286"/>
                    <a:pt x="233680" y="135651"/>
                  </a:cubicBezTo>
                  <a:cubicBezTo>
                    <a:pt x="232727" y="135651"/>
                    <a:pt x="232410" y="134698"/>
                    <a:pt x="232727" y="134698"/>
                  </a:cubicBezTo>
                  <a:cubicBezTo>
                    <a:pt x="233134" y="134454"/>
                    <a:pt x="233395" y="134356"/>
                    <a:pt x="233558" y="134356"/>
                  </a:cubicBezTo>
                  <a:close/>
                  <a:moveTo>
                    <a:pt x="212788" y="158167"/>
                  </a:moveTo>
                  <a:cubicBezTo>
                    <a:pt x="213425" y="158167"/>
                    <a:pt x="214067" y="158378"/>
                    <a:pt x="214630" y="158828"/>
                  </a:cubicBezTo>
                  <a:cubicBezTo>
                    <a:pt x="216852" y="159781"/>
                    <a:pt x="217170" y="161368"/>
                    <a:pt x="215900" y="163591"/>
                  </a:cubicBezTo>
                  <a:lnTo>
                    <a:pt x="214312" y="165496"/>
                  </a:lnTo>
                  <a:cubicBezTo>
                    <a:pt x="213360" y="167083"/>
                    <a:pt x="212090" y="169623"/>
                    <a:pt x="208597" y="169623"/>
                  </a:cubicBezTo>
                  <a:cubicBezTo>
                    <a:pt x="207010" y="169623"/>
                    <a:pt x="205422" y="168036"/>
                    <a:pt x="206375" y="166448"/>
                  </a:cubicBezTo>
                  <a:cubicBezTo>
                    <a:pt x="207327" y="164226"/>
                    <a:pt x="208597" y="162321"/>
                    <a:pt x="209867" y="160098"/>
                  </a:cubicBezTo>
                  <a:cubicBezTo>
                    <a:pt x="210482" y="158868"/>
                    <a:pt x="211627" y="158167"/>
                    <a:pt x="212788" y="158167"/>
                  </a:cubicBezTo>
                  <a:close/>
                  <a:moveTo>
                    <a:pt x="46135" y="36793"/>
                  </a:moveTo>
                  <a:cubicBezTo>
                    <a:pt x="47476" y="36793"/>
                    <a:pt x="48826" y="36934"/>
                    <a:pt x="50165" y="37226"/>
                  </a:cubicBezTo>
                  <a:cubicBezTo>
                    <a:pt x="53657" y="37543"/>
                    <a:pt x="56832" y="38496"/>
                    <a:pt x="59690" y="40401"/>
                  </a:cubicBezTo>
                  <a:cubicBezTo>
                    <a:pt x="75565" y="49608"/>
                    <a:pt x="92710" y="56911"/>
                    <a:pt x="108267" y="67071"/>
                  </a:cubicBezTo>
                  <a:lnTo>
                    <a:pt x="127000" y="78818"/>
                  </a:lnTo>
                  <a:lnTo>
                    <a:pt x="145097" y="90566"/>
                  </a:lnTo>
                  <a:cubicBezTo>
                    <a:pt x="160972" y="100726"/>
                    <a:pt x="175260" y="113108"/>
                    <a:pt x="190500" y="123903"/>
                  </a:cubicBezTo>
                  <a:cubicBezTo>
                    <a:pt x="193357" y="125808"/>
                    <a:pt x="195580" y="128348"/>
                    <a:pt x="197485" y="131206"/>
                  </a:cubicBezTo>
                  <a:cubicBezTo>
                    <a:pt x="200977" y="136603"/>
                    <a:pt x="201930" y="143588"/>
                    <a:pt x="199707" y="149621"/>
                  </a:cubicBezTo>
                  <a:cubicBezTo>
                    <a:pt x="193357" y="168036"/>
                    <a:pt x="177800" y="182006"/>
                    <a:pt x="158432" y="185498"/>
                  </a:cubicBezTo>
                  <a:cubicBezTo>
                    <a:pt x="156644" y="185945"/>
                    <a:pt x="154842" y="186161"/>
                    <a:pt x="153061" y="186161"/>
                  </a:cubicBezTo>
                  <a:cubicBezTo>
                    <a:pt x="145992" y="186161"/>
                    <a:pt x="139249" y="182759"/>
                    <a:pt x="134937" y="176926"/>
                  </a:cubicBezTo>
                  <a:cubicBezTo>
                    <a:pt x="130810" y="172163"/>
                    <a:pt x="127952" y="166131"/>
                    <a:pt x="126682" y="160098"/>
                  </a:cubicBezTo>
                  <a:cubicBezTo>
                    <a:pt x="125730" y="154383"/>
                    <a:pt x="124460" y="148668"/>
                    <a:pt x="123507" y="142953"/>
                  </a:cubicBezTo>
                  <a:cubicBezTo>
                    <a:pt x="122872" y="138191"/>
                    <a:pt x="121602" y="133428"/>
                    <a:pt x="120015" y="128666"/>
                  </a:cubicBezTo>
                  <a:cubicBezTo>
                    <a:pt x="113445" y="113812"/>
                    <a:pt x="102506" y="106154"/>
                    <a:pt x="86274" y="106154"/>
                  </a:cubicBezTo>
                  <a:cubicBezTo>
                    <a:pt x="84464" y="106154"/>
                    <a:pt x="82588" y="106249"/>
                    <a:pt x="80645" y="106441"/>
                  </a:cubicBezTo>
                  <a:cubicBezTo>
                    <a:pt x="76835" y="107076"/>
                    <a:pt x="73025" y="108028"/>
                    <a:pt x="69532" y="108981"/>
                  </a:cubicBezTo>
                  <a:lnTo>
                    <a:pt x="51752" y="113426"/>
                  </a:lnTo>
                  <a:cubicBezTo>
                    <a:pt x="49054" y="114025"/>
                    <a:pt x="46356" y="114342"/>
                    <a:pt x="43658" y="114342"/>
                  </a:cubicBezTo>
                  <a:cubicBezTo>
                    <a:pt x="40641" y="114342"/>
                    <a:pt x="37624" y="113946"/>
                    <a:pt x="34607" y="113108"/>
                  </a:cubicBezTo>
                  <a:cubicBezTo>
                    <a:pt x="25400" y="111521"/>
                    <a:pt x="18415" y="104536"/>
                    <a:pt x="16827" y="95646"/>
                  </a:cubicBezTo>
                  <a:cubicBezTo>
                    <a:pt x="13017" y="79453"/>
                    <a:pt x="14922" y="63896"/>
                    <a:pt x="25717" y="50243"/>
                  </a:cubicBezTo>
                  <a:cubicBezTo>
                    <a:pt x="27305" y="48338"/>
                    <a:pt x="28892" y="46433"/>
                    <a:pt x="30480" y="44528"/>
                  </a:cubicBezTo>
                  <a:cubicBezTo>
                    <a:pt x="34369" y="39602"/>
                    <a:pt x="40164" y="36793"/>
                    <a:pt x="46135" y="36793"/>
                  </a:cubicBezTo>
                  <a:close/>
                  <a:moveTo>
                    <a:pt x="40786" y="26651"/>
                  </a:moveTo>
                  <a:cubicBezTo>
                    <a:pt x="42962" y="26651"/>
                    <a:pt x="45175" y="27091"/>
                    <a:pt x="47307" y="28018"/>
                  </a:cubicBezTo>
                  <a:cubicBezTo>
                    <a:pt x="56515" y="31193"/>
                    <a:pt x="65722" y="35003"/>
                    <a:pt x="74612" y="40083"/>
                  </a:cubicBezTo>
                  <a:cubicBezTo>
                    <a:pt x="92392" y="49926"/>
                    <a:pt x="110172" y="59451"/>
                    <a:pt x="128270" y="69293"/>
                  </a:cubicBezTo>
                  <a:cubicBezTo>
                    <a:pt x="131127" y="70881"/>
                    <a:pt x="133667" y="72786"/>
                    <a:pt x="136525" y="74691"/>
                  </a:cubicBezTo>
                  <a:cubicBezTo>
                    <a:pt x="146685" y="81993"/>
                    <a:pt x="156527" y="89296"/>
                    <a:pt x="166370" y="96598"/>
                  </a:cubicBezTo>
                  <a:cubicBezTo>
                    <a:pt x="179705" y="105488"/>
                    <a:pt x="192087" y="115648"/>
                    <a:pt x="203835" y="126443"/>
                  </a:cubicBezTo>
                  <a:cubicBezTo>
                    <a:pt x="205105" y="127713"/>
                    <a:pt x="206057" y="128983"/>
                    <a:pt x="207327" y="130253"/>
                  </a:cubicBezTo>
                  <a:cubicBezTo>
                    <a:pt x="212090" y="134381"/>
                    <a:pt x="213360" y="141048"/>
                    <a:pt x="210820" y="146763"/>
                  </a:cubicBezTo>
                  <a:cubicBezTo>
                    <a:pt x="203517" y="165496"/>
                    <a:pt x="192087" y="180418"/>
                    <a:pt x="173355" y="188673"/>
                  </a:cubicBezTo>
                  <a:cubicBezTo>
                    <a:pt x="172085" y="188991"/>
                    <a:pt x="171132" y="189308"/>
                    <a:pt x="170180" y="189308"/>
                  </a:cubicBezTo>
                  <a:cubicBezTo>
                    <a:pt x="164077" y="192731"/>
                    <a:pt x="157417" y="194410"/>
                    <a:pt x="150786" y="194410"/>
                  </a:cubicBezTo>
                  <a:cubicBezTo>
                    <a:pt x="143274" y="194410"/>
                    <a:pt x="135800" y="192254"/>
                    <a:pt x="129222" y="188038"/>
                  </a:cubicBezTo>
                  <a:cubicBezTo>
                    <a:pt x="125730" y="186133"/>
                    <a:pt x="123190" y="182958"/>
                    <a:pt x="121285" y="179466"/>
                  </a:cubicBezTo>
                  <a:cubicBezTo>
                    <a:pt x="119062" y="175338"/>
                    <a:pt x="117475" y="170893"/>
                    <a:pt x="116522" y="166448"/>
                  </a:cubicBezTo>
                  <a:cubicBezTo>
                    <a:pt x="114935" y="159781"/>
                    <a:pt x="113982" y="152796"/>
                    <a:pt x="113347" y="146128"/>
                  </a:cubicBezTo>
                  <a:cubicBezTo>
                    <a:pt x="113030" y="142636"/>
                    <a:pt x="112712" y="139461"/>
                    <a:pt x="112395" y="135968"/>
                  </a:cubicBezTo>
                  <a:cubicBezTo>
                    <a:pt x="110290" y="123602"/>
                    <a:pt x="99464" y="115161"/>
                    <a:pt x="87505" y="115161"/>
                  </a:cubicBezTo>
                  <a:cubicBezTo>
                    <a:pt x="85033" y="115161"/>
                    <a:pt x="82512" y="115521"/>
                    <a:pt x="80010" y="116283"/>
                  </a:cubicBezTo>
                  <a:cubicBezTo>
                    <a:pt x="71755" y="119141"/>
                    <a:pt x="63817" y="121681"/>
                    <a:pt x="55562" y="124221"/>
                  </a:cubicBezTo>
                  <a:cubicBezTo>
                    <a:pt x="50482" y="125808"/>
                    <a:pt x="45402" y="126443"/>
                    <a:pt x="40005" y="126443"/>
                  </a:cubicBezTo>
                  <a:cubicBezTo>
                    <a:pt x="33655" y="126443"/>
                    <a:pt x="27622" y="123903"/>
                    <a:pt x="22860" y="119776"/>
                  </a:cubicBezTo>
                  <a:cubicBezTo>
                    <a:pt x="17780" y="115331"/>
                    <a:pt x="13652" y="109933"/>
                    <a:pt x="11112" y="103901"/>
                  </a:cubicBezTo>
                  <a:cubicBezTo>
                    <a:pt x="10795" y="102948"/>
                    <a:pt x="10795" y="102313"/>
                    <a:pt x="10795" y="101361"/>
                  </a:cubicBezTo>
                  <a:cubicBezTo>
                    <a:pt x="10477" y="100726"/>
                    <a:pt x="10795" y="100408"/>
                    <a:pt x="11112" y="100091"/>
                  </a:cubicBezTo>
                  <a:cubicBezTo>
                    <a:pt x="11298" y="99998"/>
                    <a:pt x="11457" y="99959"/>
                    <a:pt x="11605" y="99959"/>
                  </a:cubicBezTo>
                  <a:cubicBezTo>
                    <a:pt x="11961" y="99959"/>
                    <a:pt x="12251" y="100183"/>
                    <a:pt x="12700" y="100408"/>
                  </a:cubicBezTo>
                  <a:cubicBezTo>
                    <a:pt x="13970" y="101996"/>
                    <a:pt x="14922" y="103901"/>
                    <a:pt x="16192" y="105806"/>
                  </a:cubicBezTo>
                  <a:cubicBezTo>
                    <a:pt x="20002" y="111838"/>
                    <a:pt x="25717" y="115966"/>
                    <a:pt x="32702" y="117553"/>
                  </a:cubicBezTo>
                  <a:cubicBezTo>
                    <a:pt x="36354" y="118549"/>
                    <a:pt x="40092" y="119024"/>
                    <a:pt x="43827" y="119024"/>
                  </a:cubicBezTo>
                  <a:cubicBezTo>
                    <a:pt x="47236" y="119024"/>
                    <a:pt x="50641" y="118628"/>
                    <a:pt x="53975" y="117871"/>
                  </a:cubicBezTo>
                  <a:cubicBezTo>
                    <a:pt x="60007" y="116601"/>
                    <a:pt x="66040" y="114696"/>
                    <a:pt x="72390" y="113108"/>
                  </a:cubicBezTo>
                  <a:cubicBezTo>
                    <a:pt x="76517" y="111838"/>
                    <a:pt x="80962" y="111203"/>
                    <a:pt x="85407" y="110886"/>
                  </a:cubicBezTo>
                  <a:cubicBezTo>
                    <a:pt x="86123" y="110832"/>
                    <a:pt x="86837" y="110805"/>
                    <a:pt x="87548" y="110805"/>
                  </a:cubicBezTo>
                  <a:cubicBezTo>
                    <a:pt x="99445" y="110805"/>
                    <a:pt x="110441" y="118215"/>
                    <a:pt x="114935" y="129301"/>
                  </a:cubicBezTo>
                  <a:cubicBezTo>
                    <a:pt x="116840" y="133111"/>
                    <a:pt x="117792" y="137238"/>
                    <a:pt x="118427" y="141048"/>
                  </a:cubicBezTo>
                  <a:cubicBezTo>
                    <a:pt x="119697" y="148033"/>
                    <a:pt x="120967" y="154701"/>
                    <a:pt x="122555" y="161686"/>
                  </a:cubicBezTo>
                  <a:cubicBezTo>
                    <a:pt x="123825" y="168671"/>
                    <a:pt x="127317" y="175338"/>
                    <a:pt x="131762" y="180736"/>
                  </a:cubicBezTo>
                  <a:cubicBezTo>
                    <a:pt x="136906" y="187166"/>
                    <a:pt x="144759" y="190887"/>
                    <a:pt x="152789" y="190887"/>
                  </a:cubicBezTo>
                  <a:cubicBezTo>
                    <a:pt x="154671" y="190887"/>
                    <a:pt x="156563" y="190683"/>
                    <a:pt x="158432" y="190261"/>
                  </a:cubicBezTo>
                  <a:cubicBezTo>
                    <a:pt x="162242" y="189626"/>
                    <a:pt x="166052" y="188673"/>
                    <a:pt x="169862" y="188038"/>
                  </a:cubicBezTo>
                  <a:cubicBezTo>
                    <a:pt x="173037" y="186133"/>
                    <a:pt x="176212" y="183911"/>
                    <a:pt x="179705" y="182006"/>
                  </a:cubicBezTo>
                  <a:cubicBezTo>
                    <a:pt x="189547" y="176291"/>
                    <a:pt x="197167" y="167718"/>
                    <a:pt x="201930" y="157241"/>
                  </a:cubicBezTo>
                  <a:cubicBezTo>
                    <a:pt x="202247" y="156606"/>
                    <a:pt x="202247" y="155653"/>
                    <a:pt x="202565" y="155018"/>
                  </a:cubicBezTo>
                  <a:cubicBezTo>
                    <a:pt x="209867" y="142318"/>
                    <a:pt x="204470" y="127713"/>
                    <a:pt x="193040" y="119141"/>
                  </a:cubicBezTo>
                  <a:cubicBezTo>
                    <a:pt x="186372" y="114378"/>
                    <a:pt x="179705" y="109933"/>
                    <a:pt x="173672" y="105171"/>
                  </a:cubicBezTo>
                  <a:cubicBezTo>
                    <a:pt x="159702" y="94058"/>
                    <a:pt x="145097" y="84216"/>
                    <a:pt x="129857" y="75326"/>
                  </a:cubicBezTo>
                  <a:cubicBezTo>
                    <a:pt x="125730" y="73103"/>
                    <a:pt x="122237" y="70246"/>
                    <a:pt x="118110" y="67388"/>
                  </a:cubicBezTo>
                  <a:cubicBezTo>
                    <a:pt x="105410" y="59451"/>
                    <a:pt x="92075" y="51831"/>
                    <a:pt x="78422" y="45163"/>
                  </a:cubicBezTo>
                  <a:cubicBezTo>
                    <a:pt x="73342" y="42306"/>
                    <a:pt x="68262" y="39448"/>
                    <a:pt x="63182" y="36908"/>
                  </a:cubicBezTo>
                  <a:cubicBezTo>
                    <a:pt x="58737" y="34051"/>
                    <a:pt x="53657" y="32463"/>
                    <a:pt x="48577" y="32146"/>
                  </a:cubicBezTo>
                  <a:cubicBezTo>
                    <a:pt x="47644" y="32042"/>
                    <a:pt x="46715" y="31991"/>
                    <a:pt x="45793" y="31991"/>
                  </a:cubicBezTo>
                  <a:cubicBezTo>
                    <a:pt x="38246" y="31991"/>
                    <a:pt x="31197" y="35411"/>
                    <a:pt x="26670" y="41353"/>
                  </a:cubicBezTo>
                  <a:cubicBezTo>
                    <a:pt x="21590" y="47068"/>
                    <a:pt x="17462" y="53418"/>
                    <a:pt x="14287" y="60086"/>
                  </a:cubicBezTo>
                  <a:cubicBezTo>
                    <a:pt x="12382" y="63896"/>
                    <a:pt x="11430" y="67706"/>
                    <a:pt x="11112" y="71833"/>
                  </a:cubicBezTo>
                  <a:cubicBezTo>
                    <a:pt x="10477" y="75961"/>
                    <a:pt x="10160" y="80406"/>
                    <a:pt x="9525" y="84216"/>
                  </a:cubicBezTo>
                  <a:cubicBezTo>
                    <a:pt x="10477" y="86121"/>
                    <a:pt x="10795" y="88026"/>
                    <a:pt x="10477" y="89931"/>
                  </a:cubicBezTo>
                  <a:cubicBezTo>
                    <a:pt x="10477" y="90248"/>
                    <a:pt x="10160" y="90566"/>
                    <a:pt x="9525" y="90883"/>
                  </a:cubicBezTo>
                  <a:cubicBezTo>
                    <a:pt x="9207" y="90883"/>
                    <a:pt x="8890" y="90566"/>
                    <a:pt x="8572" y="90248"/>
                  </a:cubicBezTo>
                  <a:cubicBezTo>
                    <a:pt x="7620" y="88343"/>
                    <a:pt x="7620" y="86438"/>
                    <a:pt x="8255" y="84533"/>
                  </a:cubicBezTo>
                  <a:cubicBezTo>
                    <a:pt x="7302" y="81041"/>
                    <a:pt x="7302" y="77548"/>
                    <a:pt x="8255" y="74056"/>
                  </a:cubicBezTo>
                  <a:cubicBezTo>
                    <a:pt x="9207" y="61356"/>
                    <a:pt x="14287" y="49291"/>
                    <a:pt x="22860" y="39766"/>
                  </a:cubicBezTo>
                  <a:cubicBezTo>
                    <a:pt x="24447" y="37861"/>
                    <a:pt x="25717" y="35638"/>
                    <a:pt x="27305" y="33733"/>
                  </a:cubicBezTo>
                  <a:cubicBezTo>
                    <a:pt x="30452" y="29237"/>
                    <a:pt x="35509" y="26651"/>
                    <a:pt x="40786" y="26651"/>
                  </a:cubicBezTo>
                  <a:close/>
                  <a:moveTo>
                    <a:pt x="36235" y="0"/>
                  </a:moveTo>
                  <a:cubicBezTo>
                    <a:pt x="35064" y="0"/>
                    <a:pt x="33887" y="26"/>
                    <a:pt x="32702" y="78"/>
                  </a:cubicBezTo>
                  <a:cubicBezTo>
                    <a:pt x="21272" y="78"/>
                    <a:pt x="10795" y="7063"/>
                    <a:pt x="6667" y="17541"/>
                  </a:cubicBezTo>
                  <a:cubicBezTo>
                    <a:pt x="1905" y="28018"/>
                    <a:pt x="0" y="38813"/>
                    <a:pt x="8255" y="48656"/>
                  </a:cubicBezTo>
                  <a:cubicBezTo>
                    <a:pt x="9207" y="49926"/>
                    <a:pt x="9525" y="51831"/>
                    <a:pt x="8572" y="53418"/>
                  </a:cubicBezTo>
                  <a:cubicBezTo>
                    <a:pt x="7302" y="57546"/>
                    <a:pt x="5715" y="61673"/>
                    <a:pt x="4762" y="66118"/>
                  </a:cubicBezTo>
                  <a:cubicBezTo>
                    <a:pt x="1270" y="79453"/>
                    <a:pt x="2223" y="93423"/>
                    <a:pt x="6985" y="106123"/>
                  </a:cubicBezTo>
                  <a:cubicBezTo>
                    <a:pt x="12263" y="119736"/>
                    <a:pt x="23862" y="131647"/>
                    <a:pt x="40930" y="131647"/>
                  </a:cubicBezTo>
                  <a:cubicBezTo>
                    <a:pt x="43368" y="131647"/>
                    <a:pt x="45918" y="131404"/>
                    <a:pt x="48577" y="130888"/>
                  </a:cubicBezTo>
                  <a:cubicBezTo>
                    <a:pt x="50800" y="130571"/>
                    <a:pt x="53022" y="130253"/>
                    <a:pt x="55245" y="129618"/>
                  </a:cubicBezTo>
                  <a:cubicBezTo>
                    <a:pt x="61595" y="127713"/>
                    <a:pt x="67945" y="125808"/>
                    <a:pt x="74295" y="123903"/>
                  </a:cubicBezTo>
                  <a:cubicBezTo>
                    <a:pt x="77152" y="122951"/>
                    <a:pt x="80010" y="121681"/>
                    <a:pt x="82867" y="121046"/>
                  </a:cubicBezTo>
                  <a:cubicBezTo>
                    <a:pt x="84525" y="120594"/>
                    <a:pt x="86218" y="120374"/>
                    <a:pt x="87904" y="120374"/>
                  </a:cubicBezTo>
                  <a:cubicBezTo>
                    <a:pt x="93325" y="120374"/>
                    <a:pt x="98678" y="122644"/>
                    <a:pt x="102552" y="126761"/>
                  </a:cubicBezTo>
                  <a:cubicBezTo>
                    <a:pt x="106045" y="130571"/>
                    <a:pt x="107950" y="135651"/>
                    <a:pt x="108267" y="141048"/>
                  </a:cubicBezTo>
                  <a:cubicBezTo>
                    <a:pt x="108585" y="149938"/>
                    <a:pt x="109855" y="158511"/>
                    <a:pt x="111760" y="167083"/>
                  </a:cubicBezTo>
                  <a:cubicBezTo>
                    <a:pt x="113030" y="172481"/>
                    <a:pt x="114935" y="177878"/>
                    <a:pt x="117475" y="182641"/>
                  </a:cubicBezTo>
                  <a:cubicBezTo>
                    <a:pt x="119062" y="185816"/>
                    <a:pt x="121602" y="188673"/>
                    <a:pt x="124460" y="190578"/>
                  </a:cubicBezTo>
                  <a:cubicBezTo>
                    <a:pt x="131974" y="196214"/>
                    <a:pt x="140849" y="199127"/>
                    <a:pt x="149935" y="199127"/>
                  </a:cubicBezTo>
                  <a:cubicBezTo>
                    <a:pt x="151598" y="199127"/>
                    <a:pt x="153269" y="199030"/>
                    <a:pt x="154940" y="198833"/>
                  </a:cubicBezTo>
                  <a:cubicBezTo>
                    <a:pt x="169227" y="196928"/>
                    <a:pt x="182245" y="190896"/>
                    <a:pt x="193040" y="181688"/>
                  </a:cubicBezTo>
                  <a:cubicBezTo>
                    <a:pt x="195262" y="179783"/>
                    <a:pt x="197485" y="177878"/>
                    <a:pt x="199390" y="175656"/>
                  </a:cubicBezTo>
                  <a:cubicBezTo>
                    <a:pt x="200432" y="174196"/>
                    <a:pt x="202023" y="173421"/>
                    <a:pt x="203622" y="173421"/>
                  </a:cubicBezTo>
                  <a:cubicBezTo>
                    <a:pt x="204457" y="173421"/>
                    <a:pt x="205294" y="173632"/>
                    <a:pt x="206057" y="174068"/>
                  </a:cubicBezTo>
                  <a:cubicBezTo>
                    <a:pt x="207180" y="174293"/>
                    <a:pt x="208302" y="174517"/>
                    <a:pt x="209425" y="174517"/>
                  </a:cubicBezTo>
                  <a:cubicBezTo>
                    <a:pt x="209890" y="174517"/>
                    <a:pt x="210355" y="174479"/>
                    <a:pt x="210820" y="174386"/>
                  </a:cubicBezTo>
                  <a:cubicBezTo>
                    <a:pt x="227012" y="173116"/>
                    <a:pt x="247015" y="154701"/>
                    <a:pt x="238442" y="132158"/>
                  </a:cubicBezTo>
                  <a:cubicBezTo>
                    <a:pt x="236220" y="126126"/>
                    <a:pt x="233045" y="120728"/>
                    <a:pt x="229235" y="115648"/>
                  </a:cubicBezTo>
                  <a:cubicBezTo>
                    <a:pt x="216852" y="98503"/>
                    <a:pt x="202247" y="83263"/>
                    <a:pt x="186372" y="69928"/>
                  </a:cubicBezTo>
                  <a:cubicBezTo>
                    <a:pt x="174307" y="60721"/>
                    <a:pt x="161607" y="52148"/>
                    <a:pt x="148590" y="44211"/>
                  </a:cubicBezTo>
                  <a:cubicBezTo>
                    <a:pt x="143192" y="40718"/>
                    <a:pt x="137477" y="37226"/>
                    <a:pt x="131762" y="33733"/>
                  </a:cubicBezTo>
                  <a:cubicBezTo>
                    <a:pt x="107950" y="18811"/>
                    <a:pt x="81597" y="8016"/>
                    <a:pt x="54292" y="2301"/>
                  </a:cubicBezTo>
                  <a:cubicBezTo>
                    <a:pt x="48175" y="705"/>
                    <a:pt x="42280" y="0"/>
                    <a:pt x="3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1313650" y="1607025"/>
              <a:ext cx="189050" cy="293025"/>
            </a:xfrm>
            <a:custGeom>
              <a:avLst/>
              <a:gdLst/>
              <a:ahLst/>
              <a:cxnLst/>
              <a:rect l="l" t="t" r="r" b="b"/>
              <a:pathLst>
                <a:path w="7562" h="11721" extrusionOk="0">
                  <a:moveTo>
                    <a:pt x="5665" y="1"/>
                  </a:moveTo>
                  <a:cubicBezTo>
                    <a:pt x="5459" y="1"/>
                    <a:pt x="5259" y="53"/>
                    <a:pt x="5080" y="172"/>
                  </a:cubicBezTo>
                  <a:cubicBezTo>
                    <a:pt x="4128" y="489"/>
                    <a:pt x="3493" y="1124"/>
                    <a:pt x="2540" y="1759"/>
                  </a:cubicBezTo>
                  <a:cubicBezTo>
                    <a:pt x="953" y="3982"/>
                    <a:pt x="0" y="6839"/>
                    <a:pt x="318" y="9697"/>
                  </a:cubicBezTo>
                  <a:cubicBezTo>
                    <a:pt x="318" y="10332"/>
                    <a:pt x="953" y="10967"/>
                    <a:pt x="1588" y="11602"/>
                  </a:cubicBezTo>
                  <a:cubicBezTo>
                    <a:pt x="1826" y="11681"/>
                    <a:pt x="2064" y="11721"/>
                    <a:pt x="2292" y="11721"/>
                  </a:cubicBezTo>
                  <a:cubicBezTo>
                    <a:pt x="2977" y="11721"/>
                    <a:pt x="3572" y="11363"/>
                    <a:pt x="3810" y="10649"/>
                  </a:cubicBezTo>
                  <a:cubicBezTo>
                    <a:pt x="5398" y="8109"/>
                    <a:pt x="6668" y="4934"/>
                    <a:pt x="7303" y="1759"/>
                  </a:cubicBezTo>
                  <a:cubicBezTo>
                    <a:pt x="7561" y="985"/>
                    <a:pt x="6560" y="1"/>
                    <a:pt x="5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5274450" y="4164050"/>
              <a:ext cx="246100" cy="249200"/>
            </a:xfrm>
            <a:custGeom>
              <a:avLst/>
              <a:gdLst/>
              <a:ahLst/>
              <a:cxnLst/>
              <a:rect l="l" t="t" r="r" b="b"/>
              <a:pathLst>
                <a:path w="9844" h="9968" extrusionOk="0">
                  <a:moveTo>
                    <a:pt x="7183" y="0"/>
                  </a:moveTo>
                  <a:cubicBezTo>
                    <a:pt x="6607" y="0"/>
                    <a:pt x="6065" y="236"/>
                    <a:pt x="5716" y="761"/>
                  </a:cubicBezTo>
                  <a:cubicBezTo>
                    <a:pt x="3811" y="2983"/>
                    <a:pt x="2223" y="5523"/>
                    <a:pt x="318" y="7746"/>
                  </a:cubicBezTo>
                  <a:cubicBezTo>
                    <a:pt x="1" y="8381"/>
                    <a:pt x="318" y="8698"/>
                    <a:pt x="636" y="9333"/>
                  </a:cubicBezTo>
                  <a:cubicBezTo>
                    <a:pt x="953" y="9651"/>
                    <a:pt x="1906" y="9968"/>
                    <a:pt x="2541" y="9968"/>
                  </a:cubicBezTo>
                  <a:cubicBezTo>
                    <a:pt x="5398" y="9651"/>
                    <a:pt x="6351" y="7428"/>
                    <a:pt x="8256" y="5206"/>
                  </a:cubicBezTo>
                  <a:cubicBezTo>
                    <a:pt x="8573" y="4571"/>
                    <a:pt x="8891" y="3936"/>
                    <a:pt x="9208" y="3301"/>
                  </a:cubicBezTo>
                  <a:cubicBezTo>
                    <a:pt x="9843" y="2348"/>
                    <a:pt x="9526" y="1078"/>
                    <a:pt x="8573" y="443"/>
                  </a:cubicBezTo>
                  <a:cubicBezTo>
                    <a:pt x="8145" y="158"/>
                    <a:pt x="7653" y="0"/>
                    <a:pt x="71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1250150" y="2227450"/>
              <a:ext cx="126450" cy="257850"/>
            </a:xfrm>
            <a:custGeom>
              <a:avLst/>
              <a:gdLst/>
              <a:ahLst/>
              <a:cxnLst/>
              <a:rect l="l" t="t" r="r" b="b"/>
              <a:pathLst>
                <a:path w="5058" h="10314" extrusionOk="0">
                  <a:moveTo>
                    <a:pt x="2322" y="0"/>
                  </a:moveTo>
                  <a:cubicBezTo>
                    <a:pt x="1548" y="0"/>
                    <a:pt x="239" y="358"/>
                    <a:pt x="0" y="1072"/>
                  </a:cubicBezTo>
                  <a:cubicBezTo>
                    <a:pt x="0" y="2660"/>
                    <a:pt x="0" y="4247"/>
                    <a:pt x="0" y="5835"/>
                  </a:cubicBezTo>
                  <a:cubicBezTo>
                    <a:pt x="318" y="7740"/>
                    <a:pt x="0" y="9962"/>
                    <a:pt x="2540" y="10280"/>
                  </a:cubicBezTo>
                  <a:cubicBezTo>
                    <a:pt x="2678" y="10302"/>
                    <a:pt x="2809" y="10314"/>
                    <a:pt x="2933" y="10314"/>
                  </a:cubicBezTo>
                  <a:cubicBezTo>
                    <a:pt x="4532" y="10314"/>
                    <a:pt x="5058" y="8440"/>
                    <a:pt x="4763" y="5200"/>
                  </a:cubicBezTo>
                  <a:cubicBezTo>
                    <a:pt x="4445" y="3612"/>
                    <a:pt x="4763" y="1390"/>
                    <a:pt x="2858" y="120"/>
                  </a:cubicBezTo>
                  <a:cubicBezTo>
                    <a:pt x="2779" y="40"/>
                    <a:pt x="2580"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4734700" y="4560925"/>
              <a:ext cx="285775" cy="153950"/>
            </a:xfrm>
            <a:custGeom>
              <a:avLst/>
              <a:gdLst/>
              <a:ahLst/>
              <a:cxnLst/>
              <a:rect l="l" t="t" r="r" b="b"/>
              <a:pathLst>
                <a:path w="11431" h="6158" extrusionOk="0">
                  <a:moveTo>
                    <a:pt x="8567" y="1"/>
                  </a:moveTo>
                  <a:cubicBezTo>
                    <a:pt x="7405" y="1"/>
                    <a:pt x="6243" y="296"/>
                    <a:pt x="5081" y="761"/>
                  </a:cubicBezTo>
                  <a:cubicBezTo>
                    <a:pt x="1906" y="2031"/>
                    <a:pt x="1" y="3301"/>
                    <a:pt x="1271" y="4888"/>
                  </a:cubicBezTo>
                  <a:cubicBezTo>
                    <a:pt x="2064" y="5841"/>
                    <a:pt x="2938" y="6158"/>
                    <a:pt x="3850" y="6158"/>
                  </a:cubicBezTo>
                  <a:cubicBezTo>
                    <a:pt x="4763" y="6158"/>
                    <a:pt x="5716" y="5841"/>
                    <a:pt x="6668" y="5523"/>
                  </a:cubicBezTo>
                  <a:cubicBezTo>
                    <a:pt x="8256" y="4888"/>
                    <a:pt x="10161" y="4571"/>
                    <a:pt x="11113" y="2348"/>
                  </a:cubicBezTo>
                  <a:cubicBezTo>
                    <a:pt x="11431" y="1713"/>
                    <a:pt x="10478" y="126"/>
                    <a:pt x="9843" y="126"/>
                  </a:cubicBezTo>
                  <a:cubicBezTo>
                    <a:pt x="9418" y="40"/>
                    <a:pt x="8992" y="1"/>
                    <a:pt x="8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38"/>
          <p:cNvGrpSpPr/>
          <p:nvPr/>
        </p:nvGrpSpPr>
        <p:grpSpPr>
          <a:xfrm flipH="1">
            <a:off x="306343" y="4120967"/>
            <a:ext cx="1048645" cy="975498"/>
            <a:chOff x="920750" y="240450"/>
            <a:chExt cx="5619750" cy="5227750"/>
          </a:xfrm>
        </p:grpSpPr>
        <p:sp>
          <p:nvSpPr>
            <p:cNvPr id="1065" name="Google Shape;1065;p38"/>
            <p:cNvSpPr/>
            <p:nvPr/>
          </p:nvSpPr>
          <p:spPr>
            <a:xfrm>
              <a:off x="1492250" y="641425"/>
              <a:ext cx="4611700" cy="4242400"/>
            </a:xfrm>
            <a:custGeom>
              <a:avLst/>
              <a:gdLst/>
              <a:ahLst/>
              <a:cxnLst/>
              <a:rect l="l" t="t" r="r" b="b"/>
              <a:pathLst>
                <a:path w="184468" h="169696" extrusionOk="0">
                  <a:moveTo>
                    <a:pt x="94004" y="1"/>
                  </a:moveTo>
                  <a:cubicBezTo>
                    <a:pt x="92940" y="1"/>
                    <a:pt x="91874" y="21"/>
                    <a:pt x="90805" y="61"/>
                  </a:cubicBezTo>
                  <a:lnTo>
                    <a:pt x="95250" y="2918"/>
                  </a:lnTo>
                  <a:cubicBezTo>
                    <a:pt x="65723" y="5458"/>
                    <a:pt x="33973" y="14031"/>
                    <a:pt x="16193" y="37526"/>
                  </a:cubicBezTo>
                  <a:cubicBezTo>
                    <a:pt x="4445" y="54353"/>
                    <a:pt x="0" y="75308"/>
                    <a:pt x="3810" y="95628"/>
                  </a:cubicBezTo>
                  <a:cubicBezTo>
                    <a:pt x="9843" y="128648"/>
                    <a:pt x="33973" y="155953"/>
                    <a:pt x="66040" y="166113"/>
                  </a:cubicBezTo>
                  <a:cubicBezTo>
                    <a:pt x="74242" y="168525"/>
                    <a:pt x="82627" y="169695"/>
                    <a:pt x="90948" y="169695"/>
                  </a:cubicBezTo>
                  <a:cubicBezTo>
                    <a:pt x="115482" y="169695"/>
                    <a:pt x="139457" y="159523"/>
                    <a:pt x="156528" y="141031"/>
                  </a:cubicBezTo>
                  <a:cubicBezTo>
                    <a:pt x="178753" y="115313"/>
                    <a:pt x="184468" y="79436"/>
                    <a:pt x="170815" y="48321"/>
                  </a:cubicBezTo>
                  <a:cubicBezTo>
                    <a:pt x="156670" y="18800"/>
                    <a:pt x="126739" y="1"/>
                    <a:pt x="94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1746250" y="2229625"/>
              <a:ext cx="1277950" cy="1058875"/>
            </a:xfrm>
            <a:custGeom>
              <a:avLst/>
              <a:gdLst/>
              <a:ahLst/>
              <a:cxnLst/>
              <a:rect l="l" t="t" r="r" b="b"/>
              <a:pathLst>
                <a:path w="51118" h="42355" extrusionOk="0">
                  <a:moveTo>
                    <a:pt x="22719" y="1"/>
                  </a:moveTo>
                  <a:cubicBezTo>
                    <a:pt x="17451" y="1"/>
                    <a:pt x="12130" y="1837"/>
                    <a:pt x="7938" y="5430"/>
                  </a:cubicBezTo>
                  <a:lnTo>
                    <a:pt x="14288" y="2890"/>
                  </a:lnTo>
                  <a:lnTo>
                    <a:pt x="14288" y="2890"/>
                  </a:lnTo>
                  <a:cubicBezTo>
                    <a:pt x="5080" y="7018"/>
                    <a:pt x="0" y="17178"/>
                    <a:pt x="2540" y="27020"/>
                  </a:cubicBezTo>
                  <a:cubicBezTo>
                    <a:pt x="5208" y="36209"/>
                    <a:pt x="13688" y="42354"/>
                    <a:pt x="22811" y="42354"/>
                  </a:cubicBezTo>
                  <a:cubicBezTo>
                    <a:pt x="23460" y="42354"/>
                    <a:pt x="24112" y="42323"/>
                    <a:pt x="24765" y="42260"/>
                  </a:cubicBezTo>
                  <a:cubicBezTo>
                    <a:pt x="46038" y="40038"/>
                    <a:pt x="51118" y="11463"/>
                    <a:pt x="31750" y="1938"/>
                  </a:cubicBezTo>
                  <a:cubicBezTo>
                    <a:pt x="28921" y="641"/>
                    <a:pt x="25829" y="1"/>
                    <a:pt x="22719"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2976550" y="1289550"/>
              <a:ext cx="1293825" cy="1117325"/>
            </a:xfrm>
            <a:custGeom>
              <a:avLst/>
              <a:gdLst/>
              <a:ahLst/>
              <a:cxnLst/>
              <a:rect l="l" t="t" r="r" b="b"/>
              <a:pathLst>
                <a:path w="51753" h="44693" extrusionOk="0">
                  <a:moveTo>
                    <a:pt x="23375" y="1"/>
                  </a:moveTo>
                  <a:cubicBezTo>
                    <a:pt x="16653" y="1"/>
                    <a:pt x="10456" y="3652"/>
                    <a:pt x="7303" y="9696"/>
                  </a:cubicBezTo>
                  <a:lnTo>
                    <a:pt x="5398" y="1758"/>
                  </a:lnTo>
                  <a:lnTo>
                    <a:pt x="5398" y="1758"/>
                  </a:lnTo>
                  <a:cubicBezTo>
                    <a:pt x="1" y="16998"/>
                    <a:pt x="6668" y="34143"/>
                    <a:pt x="20956" y="42081"/>
                  </a:cubicBezTo>
                  <a:cubicBezTo>
                    <a:pt x="24413" y="43809"/>
                    <a:pt x="28385" y="44692"/>
                    <a:pt x="32271" y="44692"/>
                  </a:cubicBezTo>
                  <a:cubicBezTo>
                    <a:pt x="39805" y="44692"/>
                    <a:pt x="47017" y="41373"/>
                    <a:pt x="49531" y="34461"/>
                  </a:cubicBezTo>
                  <a:cubicBezTo>
                    <a:pt x="51753" y="27793"/>
                    <a:pt x="50166" y="20173"/>
                    <a:pt x="46038" y="14776"/>
                  </a:cubicBezTo>
                  <a:cubicBezTo>
                    <a:pt x="41911" y="7473"/>
                    <a:pt x="35243" y="2393"/>
                    <a:pt x="27623" y="488"/>
                  </a:cubicBezTo>
                  <a:cubicBezTo>
                    <a:pt x="26199" y="159"/>
                    <a:pt x="24776" y="1"/>
                    <a:pt x="23375"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4325925" y="2524125"/>
              <a:ext cx="1135075" cy="968075"/>
            </a:xfrm>
            <a:custGeom>
              <a:avLst/>
              <a:gdLst/>
              <a:ahLst/>
              <a:cxnLst/>
              <a:rect l="l" t="t" r="r" b="b"/>
              <a:pathLst>
                <a:path w="45403" h="38723" extrusionOk="0">
                  <a:moveTo>
                    <a:pt x="12701" y="0"/>
                  </a:moveTo>
                  <a:lnTo>
                    <a:pt x="12701" y="0"/>
                  </a:lnTo>
                  <a:cubicBezTo>
                    <a:pt x="3176" y="6350"/>
                    <a:pt x="1" y="19050"/>
                    <a:pt x="5398" y="29210"/>
                  </a:cubicBezTo>
                  <a:cubicBezTo>
                    <a:pt x="9493" y="35353"/>
                    <a:pt x="16362" y="38723"/>
                    <a:pt x="23364" y="38723"/>
                  </a:cubicBezTo>
                  <a:cubicBezTo>
                    <a:pt x="27219" y="38723"/>
                    <a:pt x="31114" y="37702"/>
                    <a:pt x="34608" y="35560"/>
                  </a:cubicBezTo>
                  <a:cubicBezTo>
                    <a:pt x="43816" y="28575"/>
                    <a:pt x="45403" y="15240"/>
                    <a:pt x="38101" y="6350"/>
                  </a:cubicBezTo>
                  <a:cubicBezTo>
                    <a:pt x="34131" y="2527"/>
                    <a:pt x="29140" y="679"/>
                    <a:pt x="24200" y="679"/>
                  </a:cubicBezTo>
                  <a:cubicBezTo>
                    <a:pt x="18472" y="679"/>
                    <a:pt x="12811" y="3164"/>
                    <a:pt x="8891" y="7938"/>
                  </a:cubicBezTo>
                  <a:lnTo>
                    <a:pt x="12701" y="0"/>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4572000" y="1270000"/>
              <a:ext cx="825500" cy="714375"/>
            </a:xfrm>
            <a:custGeom>
              <a:avLst/>
              <a:gdLst/>
              <a:ahLst/>
              <a:cxnLst/>
              <a:rect l="l" t="t" r="r" b="b"/>
              <a:pathLst>
                <a:path w="33020" h="28575" extrusionOk="0">
                  <a:moveTo>
                    <a:pt x="9525" y="0"/>
                  </a:moveTo>
                  <a:cubicBezTo>
                    <a:pt x="5183" y="0"/>
                    <a:pt x="1633" y="2375"/>
                    <a:pt x="318" y="6403"/>
                  </a:cubicBezTo>
                  <a:lnTo>
                    <a:pt x="318" y="6403"/>
                  </a:lnTo>
                  <a:cubicBezTo>
                    <a:pt x="205" y="5964"/>
                    <a:pt x="98" y="5523"/>
                    <a:pt x="0" y="5080"/>
                  </a:cubicBezTo>
                  <a:lnTo>
                    <a:pt x="0" y="7620"/>
                  </a:lnTo>
                  <a:cubicBezTo>
                    <a:pt x="84" y="7199"/>
                    <a:pt x="191" y="6794"/>
                    <a:pt x="318" y="6403"/>
                  </a:cubicBezTo>
                  <a:lnTo>
                    <a:pt x="318" y="6403"/>
                  </a:lnTo>
                  <a:cubicBezTo>
                    <a:pt x="1668" y="11628"/>
                    <a:pt x="4056" y="16562"/>
                    <a:pt x="6985" y="20955"/>
                  </a:cubicBezTo>
                  <a:cubicBezTo>
                    <a:pt x="10478" y="25718"/>
                    <a:pt x="16193" y="28575"/>
                    <a:pt x="21908" y="28575"/>
                  </a:cubicBezTo>
                  <a:cubicBezTo>
                    <a:pt x="27940" y="28575"/>
                    <a:pt x="33020" y="23495"/>
                    <a:pt x="33020" y="17463"/>
                  </a:cubicBezTo>
                  <a:cubicBezTo>
                    <a:pt x="32703" y="11430"/>
                    <a:pt x="26988" y="7303"/>
                    <a:pt x="21590" y="4128"/>
                  </a:cubicBezTo>
                  <a:cubicBezTo>
                    <a:pt x="17780" y="1905"/>
                    <a:pt x="13653" y="318"/>
                    <a:pt x="9525"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3325800" y="3222625"/>
              <a:ext cx="500075" cy="434150"/>
            </a:xfrm>
            <a:custGeom>
              <a:avLst/>
              <a:gdLst/>
              <a:ahLst/>
              <a:cxnLst/>
              <a:rect l="l" t="t" r="r" b="b"/>
              <a:pathLst>
                <a:path w="20003" h="17366" extrusionOk="0">
                  <a:moveTo>
                    <a:pt x="10796" y="0"/>
                  </a:moveTo>
                  <a:lnTo>
                    <a:pt x="6351" y="953"/>
                  </a:lnTo>
                  <a:cubicBezTo>
                    <a:pt x="953" y="3810"/>
                    <a:pt x="1" y="10795"/>
                    <a:pt x="4128" y="14923"/>
                  </a:cubicBezTo>
                  <a:cubicBezTo>
                    <a:pt x="5912" y="16579"/>
                    <a:pt x="8105" y="17366"/>
                    <a:pt x="10255" y="17366"/>
                  </a:cubicBezTo>
                  <a:cubicBezTo>
                    <a:pt x="13463" y="17366"/>
                    <a:pt x="16577" y="15614"/>
                    <a:pt x="18098" y="12383"/>
                  </a:cubicBezTo>
                  <a:cubicBezTo>
                    <a:pt x="20003" y="6985"/>
                    <a:pt x="16511" y="953"/>
                    <a:pt x="1079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2500300" y="3816150"/>
              <a:ext cx="638650" cy="517425"/>
            </a:xfrm>
            <a:custGeom>
              <a:avLst/>
              <a:gdLst/>
              <a:ahLst/>
              <a:cxnLst/>
              <a:rect l="l" t="t" r="r" b="b"/>
              <a:pathLst>
                <a:path w="25546" h="20697" extrusionOk="0">
                  <a:moveTo>
                    <a:pt x="13804" y="0"/>
                  </a:moveTo>
                  <a:cubicBezTo>
                    <a:pt x="10452" y="0"/>
                    <a:pt x="7167" y="1342"/>
                    <a:pt x="5398" y="4199"/>
                  </a:cubicBezTo>
                  <a:lnTo>
                    <a:pt x="5081" y="1024"/>
                  </a:lnTo>
                  <a:lnTo>
                    <a:pt x="5081" y="1024"/>
                  </a:lnTo>
                  <a:cubicBezTo>
                    <a:pt x="1" y="7692"/>
                    <a:pt x="2541" y="17534"/>
                    <a:pt x="10161" y="20392"/>
                  </a:cubicBezTo>
                  <a:cubicBezTo>
                    <a:pt x="11058" y="20599"/>
                    <a:pt x="11945" y="20697"/>
                    <a:pt x="12810" y="20697"/>
                  </a:cubicBezTo>
                  <a:cubicBezTo>
                    <a:pt x="19899" y="20697"/>
                    <a:pt x="25545" y="14096"/>
                    <a:pt x="24131" y="6739"/>
                  </a:cubicBezTo>
                  <a:cubicBezTo>
                    <a:pt x="22861" y="2385"/>
                    <a:pt x="18273" y="0"/>
                    <a:pt x="1380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3794125" y="4088150"/>
              <a:ext cx="857250" cy="747400"/>
            </a:xfrm>
            <a:custGeom>
              <a:avLst/>
              <a:gdLst/>
              <a:ahLst/>
              <a:cxnLst/>
              <a:rect l="l" t="t" r="r" b="b"/>
              <a:pathLst>
                <a:path w="34290" h="29896" extrusionOk="0">
                  <a:moveTo>
                    <a:pt x="21830" y="1"/>
                  </a:moveTo>
                  <a:cubicBezTo>
                    <a:pt x="19538" y="1"/>
                    <a:pt x="17213" y="711"/>
                    <a:pt x="15222" y="2113"/>
                  </a:cubicBezTo>
                  <a:lnTo>
                    <a:pt x="15222" y="2113"/>
                  </a:lnTo>
                  <a:cubicBezTo>
                    <a:pt x="14721" y="2053"/>
                    <a:pt x="14222" y="2023"/>
                    <a:pt x="13727" y="2023"/>
                  </a:cubicBezTo>
                  <a:cubicBezTo>
                    <a:pt x="7252" y="2023"/>
                    <a:pt x="1493" y="7057"/>
                    <a:pt x="635" y="13639"/>
                  </a:cubicBezTo>
                  <a:cubicBezTo>
                    <a:pt x="0" y="21259"/>
                    <a:pt x="5080" y="27927"/>
                    <a:pt x="12383" y="29514"/>
                  </a:cubicBezTo>
                  <a:cubicBezTo>
                    <a:pt x="13565" y="29771"/>
                    <a:pt x="14748" y="29895"/>
                    <a:pt x="15916" y="29895"/>
                  </a:cubicBezTo>
                  <a:cubicBezTo>
                    <a:pt x="21959" y="29895"/>
                    <a:pt x="27605" y="26580"/>
                    <a:pt x="30798" y="21259"/>
                  </a:cubicBezTo>
                  <a:cubicBezTo>
                    <a:pt x="34290" y="15862"/>
                    <a:pt x="33973" y="9194"/>
                    <a:pt x="30163" y="4114"/>
                  </a:cubicBezTo>
                  <a:cubicBezTo>
                    <a:pt x="28093" y="1355"/>
                    <a:pt x="24993" y="1"/>
                    <a:pt x="21830" y="1"/>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920750" y="240450"/>
              <a:ext cx="5619750" cy="5227750"/>
            </a:xfrm>
            <a:custGeom>
              <a:avLst/>
              <a:gdLst/>
              <a:ahLst/>
              <a:cxnLst/>
              <a:rect l="l" t="t" r="r" b="b"/>
              <a:pathLst>
                <a:path w="224790" h="209110" extrusionOk="0">
                  <a:moveTo>
                    <a:pt x="120672" y="5067"/>
                  </a:moveTo>
                  <a:cubicBezTo>
                    <a:pt x="137102" y="5067"/>
                    <a:pt x="153503" y="8991"/>
                    <a:pt x="167958" y="17052"/>
                  </a:cubicBezTo>
                  <a:cubicBezTo>
                    <a:pt x="194945" y="30705"/>
                    <a:pt x="213360" y="56740"/>
                    <a:pt x="218123" y="86585"/>
                  </a:cubicBezTo>
                  <a:cubicBezTo>
                    <a:pt x="220345" y="100555"/>
                    <a:pt x="219075" y="114842"/>
                    <a:pt x="214630" y="128177"/>
                  </a:cubicBezTo>
                  <a:cubicBezTo>
                    <a:pt x="209233" y="147862"/>
                    <a:pt x="198438" y="165642"/>
                    <a:pt x="183515" y="179930"/>
                  </a:cubicBezTo>
                  <a:cubicBezTo>
                    <a:pt x="169545" y="192947"/>
                    <a:pt x="151448" y="200885"/>
                    <a:pt x="132398" y="203107"/>
                  </a:cubicBezTo>
                  <a:cubicBezTo>
                    <a:pt x="128029" y="203760"/>
                    <a:pt x="123764" y="204071"/>
                    <a:pt x="119594" y="204071"/>
                  </a:cubicBezTo>
                  <a:cubicBezTo>
                    <a:pt x="97392" y="204071"/>
                    <a:pt x="77866" y="195249"/>
                    <a:pt x="59690" y="182152"/>
                  </a:cubicBezTo>
                  <a:cubicBezTo>
                    <a:pt x="43498" y="170405"/>
                    <a:pt x="29845" y="155800"/>
                    <a:pt x="19368" y="138972"/>
                  </a:cubicBezTo>
                  <a:cubicBezTo>
                    <a:pt x="11430" y="126590"/>
                    <a:pt x="7620" y="112302"/>
                    <a:pt x="8255" y="98015"/>
                  </a:cubicBezTo>
                  <a:cubicBezTo>
                    <a:pt x="8573" y="92935"/>
                    <a:pt x="9525" y="87855"/>
                    <a:pt x="10795" y="83410"/>
                  </a:cubicBezTo>
                  <a:cubicBezTo>
                    <a:pt x="14605" y="71662"/>
                    <a:pt x="19368" y="60550"/>
                    <a:pt x="25400" y="50072"/>
                  </a:cubicBezTo>
                  <a:cubicBezTo>
                    <a:pt x="33655" y="36102"/>
                    <a:pt x="45403" y="24672"/>
                    <a:pt x="59373" y="16735"/>
                  </a:cubicBezTo>
                  <a:cubicBezTo>
                    <a:pt x="64135" y="14195"/>
                    <a:pt x="69215" y="11972"/>
                    <a:pt x="74613" y="10702"/>
                  </a:cubicBezTo>
                  <a:cubicBezTo>
                    <a:pt x="78423" y="10067"/>
                    <a:pt x="82233" y="8797"/>
                    <a:pt x="85725" y="7527"/>
                  </a:cubicBezTo>
                  <a:cubicBezTo>
                    <a:pt x="93743" y="6145"/>
                    <a:pt x="102002" y="5244"/>
                    <a:pt x="110082" y="5244"/>
                  </a:cubicBezTo>
                  <a:cubicBezTo>
                    <a:pt x="111281" y="5244"/>
                    <a:pt x="112476" y="5263"/>
                    <a:pt x="113665" y="5305"/>
                  </a:cubicBezTo>
                  <a:cubicBezTo>
                    <a:pt x="115997" y="5146"/>
                    <a:pt x="118335" y="5067"/>
                    <a:pt x="120672" y="5067"/>
                  </a:cubicBezTo>
                  <a:close/>
                  <a:moveTo>
                    <a:pt x="119657" y="0"/>
                  </a:moveTo>
                  <a:cubicBezTo>
                    <a:pt x="117344" y="0"/>
                    <a:pt x="115028" y="75"/>
                    <a:pt x="112713" y="225"/>
                  </a:cubicBezTo>
                  <a:cubicBezTo>
                    <a:pt x="107315" y="542"/>
                    <a:pt x="101600" y="542"/>
                    <a:pt x="96203" y="1177"/>
                  </a:cubicBezTo>
                  <a:cubicBezTo>
                    <a:pt x="83185" y="2130"/>
                    <a:pt x="70485" y="5940"/>
                    <a:pt x="59055" y="11972"/>
                  </a:cubicBezTo>
                  <a:cubicBezTo>
                    <a:pt x="43180" y="19910"/>
                    <a:pt x="29845" y="32292"/>
                    <a:pt x="20955" y="47850"/>
                  </a:cubicBezTo>
                  <a:cubicBezTo>
                    <a:pt x="15240" y="57692"/>
                    <a:pt x="10795" y="67852"/>
                    <a:pt x="7303" y="78647"/>
                  </a:cubicBezTo>
                  <a:cubicBezTo>
                    <a:pt x="0" y="98332"/>
                    <a:pt x="2223" y="119922"/>
                    <a:pt x="13335" y="137702"/>
                  </a:cubicBezTo>
                  <a:cubicBezTo>
                    <a:pt x="26035" y="160245"/>
                    <a:pt x="44450" y="178977"/>
                    <a:pt x="66358" y="192312"/>
                  </a:cubicBezTo>
                  <a:cubicBezTo>
                    <a:pt x="83054" y="202747"/>
                    <a:pt x="100607" y="209110"/>
                    <a:pt x="119899" y="209110"/>
                  </a:cubicBezTo>
                  <a:cubicBezTo>
                    <a:pt x="124086" y="209110"/>
                    <a:pt x="128355" y="208810"/>
                    <a:pt x="132715" y="208187"/>
                  </a:cubicBezTo>
                  <a:cubicBezTo>
                    <a:pt x="150813" y="205965"/>
                    <a:pt x="167958" y="198662"/>
                    <a:pt x="182245" y="187232"/>
                  </a:cubicBezTo>
                  <a:cubicBezTo>
                    <a:pt x="201295" y="171040"/>
                    <a:pt x="214630" y="149450"/>
                    <a:pt x="220345" y="125637"/>
                  </a:cubicBezTo>
                  <a:cubicBezTo>
                    <a:pt x="223838" y="112620"/>
                    <a:pt x="224790" y="99285"/>
                    <a:pt x="222885" y="85950"/>
                  </a:cubicBezTo>
                  <a:cubicBezTo>
                    <a:pt x="218123" y="54200"/>
                    <a:pt x="198120" y="26895"/>
                    <a:pt x="169545" y="12607"/>
                  </a:cubicBezTo>
                  <a:cubicBezTo>
                    <a:pt x="154137" y="4203"/>
                    <a:pt x="136999" y="0"/>
                    <a:pt x="119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1254125" y="542950"/>
              <a:ext cx="5000625" cy="4529125"/>
            </a:xfrm>
            <a:custGeom>
              <a:avLst/>
              <a:gdLst/>
              <a:ahLst/>
              <a:cxnLst/>
              <a:rect l="l" t="t" r="r" b="b"/>
              <a:pathLst>
                <a:path w="200025" h="181165" extrusionOk="0">
                  <a:moveTo>
                    <a:pt x="103541" y="4820"/>
                  </a:moveTo>
                  <a:cubicBezTo>
                    <a:pt x="107975" y="4820"/>
                    <a:pt x="112414" y="5074"/>
                    <a:pt x="116840" y="5587"/>
                  </a:cubicBezTo>
                  <a:cubicBezTo>
                    <a:pt x="126048" y="6540"/>
                    <a:pt x="134620" y="9397"/>
                    <a:pt x="142558" y="14160"/>
                  </a:cubicBezTo>
                  <a:cubicBezTo>
                    <a:pt x="151765" y="18922"/>
                    <a:pt x="160020" y="24637"/>
                    <a:pt x="167958" y="30987"/>
                  </a:cubicBezTo>
                  <a:cubicBezTo>
                    <a:pt x="186055" y="45592"/>
                    <a:pt x="195580" y="68452"/>
                    <a:pt x="193358" y="91947"/>
                  </a:cubicBezTo>
                  <a:cubicBezTo>
                    <a:pt x="192723" y="98615"/>
                    <a:pt x="190818" y="105282"/>
                    <a:pt x="187643" y="111632"/>
                  </a:cubicBezTo>
                  <a:cubicBezTo>
                    <a:pt x="182880" y="123380"/>
                    <a:pt x="176213" y="134492"/>
                    <a:pt x="168910" y="144652"/>
                  </a:cubicBezTo>
                  <a:cubicBezTo>
                    <a:pt x="162878" y="153542"/>
                    <a:pt x="154623" y="160845"/>
                    <a:pt x="145098" y="165607"/>
                  </a:cubicBezTo>
                  <a:cubicBezTo>
                    <a:pt x="144136" y="167290"/>
                    <a:pt x="142445" y="168063"/>
                    <a:pt x="140716" y="168063"/>
                  </a:cubicBezTo>
                  <a:cubicBezTo>
                    <a:pt x="140162" y="168063"/>
                    <a:pt x="139604" y="167984"/>
                    <a:pt x="139065" y="167830"/>
                  </a:cubicBezTo>
                  <a:cubicBezTo>
                    <a:pt x="138863" y="169244"/>
                    <a:pt x="138147" y="169501"/>
                    <a:pt x="137243" y="169501"/>
                  </a:cubicBezTo>
                  <a:cubicBezTo>
                    <a:pt x="136727" y="169501"/>
                    <a:pt x="136150" y="169417"/>
                    <a:pt x="135573" y="169417"/>
                  </a:cubicBezTo>
                  <a:cubicBezTo>
                    <a:pt x="135255" y="171322"/>
                    <a:pt x="133668" y="170687"/>
                    <a:pt x="132398" y="171005"/>
                  </a:cubicBezTo>
                  <a:cubicBezTo>
                    <a:pt x="131763" y="172592"/>
                    <a:pt x="130175" y="172275"/>
                    <a:pt x="128905" y="172592"/>
                  </a:cubicBezTo>
                  <a:cubicBezTo>
                    <a:pt x="121343" y="175216"/>
                    <a:pt x="113480" y="176564"/>
                    <a:pt x="105645" y="176564"/>
                  </a:cubicBezTo>
                  <a:cubicBezTo>
                    <a:pt x="97363" y="176564"/>
                    <a:pt x="89112" y="175057"/>
                    <a:pt x="81280" y="171957"/>
                  </a:cubicBezTo>
                  <a:cubicBezTo>
                    <a:pt x="62865" y="165290"/>
                    <a:pt x="46355" y="155130"/>
                    <a:pt x="32703" y="141477"/>
                  </a:cubicBezTo>
                  <a:cubicBezTo>
                    <a:pt x="30798" y="139572"/>
                    <a:pt x="29210" y="137985"/>
                    <a:pt x="27623" y="136080"/>
                  </a:cubicBezTo>
                  <a:cubicBezTo>
                    <a:pt x="18098" y="123697"/>
                    <a:pt x="11113" y="109727"/>
                    <a:pt x="6668" y="95122"/>
                  </a:cubicBezTo>
                  <a:cubicBezTo>
                    <a:pt x="4445" y="86867"/>
                    <a:pt x="4763" y="78295"/>
                    <a:pt x="7620" y="70675"/>
                  </a:cubicBezTo>
                  <a:cubicBezTo>
                    <a:pt x="10160" y="62102"/>
                    <a:pt x="14605" y="54165"/>
                    <a:pt x="20320" y="47497"/>
                  </a:cubicBezTo>
                  <a:cubicBezTo>
                    <a:pt x="22225" y="45275"/>
                    <a:pt x="23813" y="43052"/>
                    <a:pt x="25083" y="40830"/>
                  </a:cubicBezTo>
                  <a:cubicBezTo>
                    <a:pt x="31750" y="30352"/>
                    <a:pt x="41275" y="21780"/>
                    <a:pt x="52388" y="16382"/>
                  </a:cubicBezTo>
                  <a:cubicBezTo>
                    <a:pt x="68602" y="8781"/>
                    <a:pt x="86030" y="4820"/>
                    <a:pt x="103541" y="4820"/>
                  </a:cubicBezTo>
                  <a:close/>
                  <a:moveTo>
                    <a:pt x="105158" y="1"/>
                  </a:moveTo>
                  <a:cubicBezTo>
                    <a:pt x="87547" y="1"/>
                    <a:pt x="69850" y="3615"/>
                    <a:pt x="53658" y="10667"/>
                  </a:cubicBezTo>
                  <a:cubicBezTo>
                    <a:pt x="40005" y="16700"/>
                    <a:pt x="28258" y="26860"/>
                    <a:pt x="20320" y="39560"/>
                  </a:cubicBezTo>
                  <a:cubicBezTo>
                    <a:pt x="19050" y="41465"/>
                    <a:pt x="17780" y="43052"/>
                    <a:pt x="16510" y="44957"/>
                  </a:cubicBezTo>
                  <a:cubicBezTo>
                    <a:pt x="10160" y="52260"/>
                    <a:pt x="5398" y="60832"/>
                    <a:pt x="2858" y="70040"/>
                  </a:cubicBezTo>
                  <a:cubicBezTo>
                    <a:pt x="635" y="77025"/>
                    <a:pt x="0" y="84327"/>
                    <a:pt x="953" y="91312"/>
                  </a:cubicBezTo>
                  <a:cubicBezTo>
                    <a:pt x="2858" y="99567"/>
                    <a:pt x="5715" y="107822"/>
                    <a:pt x="9843" y="115442"/>
                  </a:cubicBezTo>
                  <a:cubicBezTo>
                    <a:pt x="14923" y="127507"/>
                    <a:pt x="22543" y="138620"/>
                    <a:pt x="32385" y="147827"/>
                  </a:cubicBezTo>
                  <a:cubicBezTo>
                    <a:pt x="45720" y="159892"/>
                    <a:pt x="61595" y="169417"/>
                    <a:pt x="78423" y="176085"/>
                  </a:cubicBezTo>
                  <a:cubicBezTo>
                    <a:pt x="86360" y="179260"/>
                    <a:pt x="94615" y="181165"/>
                    <a:pt x="102870" y="181165"/>
                  </a:cubicBezTo>
                  <a:cubicBezTo>
                    <a:pt x="134303" y="180847"/>
                    <a:pt x="156528" y="169100"/>
                    <a:pt x="173355" y="146875"/>
                  </a:cubicBezTo>
                  <a:cubicBezTo>
                    <a:pt x="180658" y="136715"/>
                    <a:pt x="186690" y="125920"/>
                    <a:pt x="191770" y="114490"/>
                  </a:cubicBezTo>
                  <a:cubicBezTo>
                    <a:pt x="198120" y="101155"/>
                    <a:pt x="200025" y="86232"/>
                    <a:pt x="197168" y="71945"/>
                  </a:cubicBezTo>
                  <a:cubicBezTo>
                    <a:pt x="194310" y="55435"/>
                    <a:pt x="186055" y="40512"/>
                    <a:pt x="173355" y="29400"/>
                  </a:cubicBezTo>
                  <a:cubicBezTo>
                    <a:pt x="163195" y="20827"/>
                    <a:pt x="152083" y="13525"/>
                    <a:pt x="140335" y="7810"/>
                  </a:cubicBezTo>
                  <a:cubicBezTo>
                    <a:pt x="133033" y="3682"/>
                    <a:pt x="124778" y="1460"/>
                    <a:pt x="116523" y="507"/>
                  </a:cubicBezTo>
                  <a:cubicBezTo>
                    <a:pt x="112749" y="169"/>
                    <a:pt x="108955" y="1"/>
                    <a:pt x="105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2857500" y="988275"/>
              <a:ext cx="1500200" cy="1640775"/>
            </a:xfrm>
            <a:custGeom>
              <a:avLst/>
              <a:gdLst/>
              <a:ahLst/>
              <a:cxnLst/>
              <a:rect l="l" t="t" r="r" b="b"/>
              <a:pathLst>
                <a:path w="60008" h="65631" extrusionOk="0">
                  <a:moveTo>
                    <a:pt x="26023" y="4769"/>
                  </a:moveTo>
                  <a:cubicBezTo>
                    <a:pt x="27391" y="4769"/>
                    <a:pt x="28777" y="4922"/>
                    <a:pt x="30163" y="5237"/>
                  </a:cubicBezTo>
                  <a:cubicBezTo>
                    <a:pt x="38100" y="6189"/>
                    <a:pt x="44768" y="10634"/>
                    <a:pt x="48895" y="17619"/>
                  </a:cubicBezTo>
                  <a:cubicBezTo>
                    <a:pt x="53340" y="25239"/>
                    <a:pt x="55563" y="34129"/>
                    <a:pt x="55245" y="43337"/>
                  </a:cubicBezTo>
                  <a:cubicBezTo>
                    <a:pt x="55245" y="43654"/>
                    <a:pt x="55245" y="45559"/>
                    <a:pt x="55245" y="46829"/>
                  </a:cubicBezTo>
                  <a:cubicBezTo>
                    <a:pt x="54928" y="50322"/>
                    <a:pt x="53340" y="53497"/>
                    <a:pt x="50483" y="55402"/>
                  </a:cubicBezTo>
                  <a:cubicBezTo>
                    <a:pt x="45773" y="58934"/>
                    <a:pt x="39841" y="60894"/>
                    <a:pt x="33852" y="60894"/>
                  </a:cubicBezTo>
                  <a:cubicBezTo>
                    <a:pt x="31766" y="60894"/>
                    <a:pt x="29673" y="60656"/>
                    <a:pt x="27623" y="60164"/>
                  </a:cubicBezTo>
                  <a:cubicBezTo>
                    <a:pt x="21590" y="58894"/>
                    <a:pt x="16828" y="54767"/>
                    <a:pt x="14288" y="49052"/>
                  </a:cubicBezTo>
                  <a:cubicBezTo>
                    <a:pt x="13018" y="46829"/>
                    <a:pt x="12383" y="44289"/>
                    <a:pt x="11748" y="42067"/>
                  </a:cubicBezTo>
                  <a:cubicBezTo>
                    <a:pt x="11430" y="39844"/>
                    <a:pt x="10160" y="37939"/>
                    <a:pt x="8573" y="36669"/>
                  </a:cubicBezTo>
                  <a:cubicBezTo>
                    <a:pt x="6668" y="35082"/>
                    <a:pt x="5398" y="32542"/>
                    <a:pt x="5715" y="30002"/>
                  </a:cubicBezTo>
                  <a:cubicBezTo>
                    <a:pt x="5080" y="23334"/>
                    <a:pt x="6985" y="16667"/>
                    <a:pt x="11430" y="11587"/>
                  </a:cubicBezTo>
                  <a:cubicBezTo>
                    <a:pt x="15248" y="7260"/>
                    <a:pt x="20494" y="4769"/>
                    <a:pt x="26023" y="4769"/>
                  </a:cubicBezTo>
                  <a:close/>
                  <a:moveTo>
                    <a:pt x="25873" y="1"/>
                  </a:moveTo>
                  <a:cubicBezTo>
                    <a:pt x="18613" y="1"/>
                    <a:pt x="11825" y="3358"/>
                    <a:pt x="7303" y="8729"/>
                  </a:cubicBezTo>
                  <a:cubicBezTo>
                    <a:pt x="3493" y="14127"/>
                    <a:pt x="953" y="20159"/>
                    <a:pt x="635" y="26509"/>
                  </a:cubicBezTo>
                  <a:cubicBezTo>
                    <a:pt x="0" y="30319"/>
                    <a:pt x="953" y="34129"/>
                    <a:pt x="2858" y="37622"/>
                  </a:cubicBezTo>
                  <a:cubicBezTo>
                    <a:pt x="5715" y="42067"/>
                    <a:pt x="7620" y="46829"/>
                    <a:pt x="10160" y="51592"/>
                  </a:cubicBezTo>
                  <a:cubicBezTo>
                    <a:pt x="13653" y="58894"/>
                    <a:pt x="20638" y="63974"/>
                    <a:pt x="28575" y="65244"/>
                  </a:cubicBezTo>
                  <a:cubicBezTo>
                    <a:pt x="30260" y="65503"/>
                    <a:pt x="31946" y="65630"/>
                    <a:pt x="33620" y="65630"/>
                  </a:cubicBezTo>
                  <a:cubicBezTo>
                    <a:pt x="40148" y="65630"/>
                    <a:pt x="46511" y="63701"/>
                    <a:pt x="52070" y="60164"/>
                  </a:cubicBezTo>
                  <a:cubicBezTo>
                    <a:pt x="56515" y="57307"/>
                    <a:pt x="59373" y="52862"/>
                    <a:pt x="59690" y="47782"/>
                  </a:cubicBezTo>
                  <a:cubicBezTo>
                    <a:pt x="60008" y="45877"/>
                    <a:pt x="60008" y="43972"/>
                    <a:pt x="60008" y="42067"/>
                  </a:cubicBezTo>
                  <a:cubicBezTo>
                    <a:pt x="60008" y="33177"/>
                    <a:pt x="57785" y="23969"/>
                    <a:pt x="53023" y="16032"/>
                  </a:cubicBezTo>
                  <a:cubicBezTo>
                    <a:pt x="48260" y="6824"/>
                    <a:pt x="39053" y="792"/>
                    <a:pt x="28575" y="157"/>
                  </a:cubicBezTo>
                  <a:cubicBezTo>
                    <a:pt x="27669" y="52"/>
                    <a:pt x="26767" y="1"/>
                    <a:pt x="2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4222750" y="2264325"/>
              <a:ext cx="1555750" cy="1469950"/>
            </a:xfrm>
            <a:custGeom>
              <a:avLst/>
              <a:gdLst/>
              <a:ahLst/>
              <a:cxnLst/>
              <a:rect l="l" t="t" r="r" b="b"/>
              <a:pathLst>
                <a:path w="62230" h="58798" extrusionOk="0">
                  <a:moveTo>
                    <a:pt x="28208" y="4875"/>
                  </a:moveTo>
                  <a:cubicBezTo>
                    <a:pt x="28873" y="4875"/>
                    <a:pt x="29528" y="4915"/>
                    <a:pt x="30163" y="4995"/>
                  </a:cubicBezTo>
                  <a:cubicBezTo>
                    <a:pt x="41593" y="6265"/>
                    <a:pt x="50800" y="14837"/>
                    <a:pt x="53340" y="25950"/>
                  </a:cubicBezTo>
                  <a:cubicBezTo>
                    <a:pt x="54610" y="29125"/>
                    <a:pt x="54928" y="32935"/>
                    <a:pt x="54293" y="36427"/>
                  </a:cubicBezTo>
                  <a:cubicBezTo>
                    <a:pt x="53023" y="41825"/>
                    <a:pt x="49530" y="46587"/>
                    <a:pt x="44768" y="49445"/>
                  </a:cubicBezTo>
                  <a:cubicBezTo>
                    <a:pt x="40005" y="52620"/>
                    <a:pt x="34290" y="54207"/>
                    <a:pt x="28258" y="54207"/>
                  </a:cubicBezTo>
                  <a:cubicBezTo>
                    <a:pt x="19685" y="53890"/>
                    <a:pt x="12065" y="50715"/>
                    <a:pt x="8890" y="41507"/>
                  </a:cubicBezTo>
                  <a:cubicBezTo>
                    <a:pt x="6350" y="39602"/>
                    <a:pt x="4763" y="36110"/>
                    <a:pt x="5398" y="32935"/>
                  </a:cubicBezTo>
                  <a:cubicBezTo>
                    <a:pt x="4763" y="21187"/>
                    <a:pt x="11748" y="10392"/>
                    <a:pt x="22225" y="5947"/>
                  </a:cubicBezTo>
                  <a:cubicBezTo>
                    <a:pt x="24130" y="5233"/>
                    <a:pt x="26214" y="4875"/>
                    <a:pt x="28208" y="4875"/>
                  </a:cubicBezTo>
                  <a:close/>
                  <a:moveTo>
                    <a:pt x="28189" y="1"/>
                  </a:moveTo>
                  <a:cubicBezTo>
                    <a:pt x="23321" y="1"/>
                    <a:pt x="18579" y="1489"/>
                    <a:pt x="14605" y="4360"/>
                  </a:cubicBezTo>
                  <a:cubicBezTo>
                    <a:pt x="5715" y="10710"/>
                    <a:pt x="318" y="20870"/>
                    <a:pt x="318" y="31982"/>
                  </a:cubicBezTo>
                  <a:cubicBezTo>
                    <a:pt x="0" y="39285"/>
                    <a:pt x="3175" y="46270"/>
                    <a:pt x="9208" y="50715"/>
                  </a:cubicBezTo>
                  <a:cubicBezTo>
                    <a:pt x="14381" y="55888"/>
                    <a:pt x="21296" y="58797"/>
                    <a:pt x="28405" y="58797"/>
                  </a:cubicBezTo>
                  <a:cubicBezTo>
                    <a:pt x="30894" y="58797"/>
                    <a:pt x="33407" y="58441"/>
                    <a:pt x="35878" y="57700"/>
                  </a:cubicBezTo>
                  <a:cubicBezTo>
                    <a:pt x="37465" y="57065"/>
                    <a:pt x="39053" y="56747"/>
                    <a:pt x="40640" y="56430"/>
                  </a:cubicBezTo>
                  <a:cubicBezTo>
                    <a:pt x="55563" y="51350"/>
                    <a:pt x="62230" y="39920"/>
                    <a:pt x="58420" y="24680"/>
                  </a:cubicBezTo>
                  <a:cubicBezTo>
                    <a:pt x="55563" y="12932"/>
                    <a:pt x="46355" y="3725"/>
                    <a:pt x="34608" y="867"/>
                  </a:cubicBezTo>
                  <a:cubicBezTo>
                    <a:pt x="32480" y="287"/>
                    <a:pt x="30322" y="1"/>
                    <a:pt x="281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1674800" y="1978275"/>
              <a:ext cx="1460525" cy="1474550"/>
            </a:xfrm>
            <a:custGeom>
              <a:avLst/>
              <a:gdLst/>
              <a:ahLst/>
              <a:cxnLst/>
              <a:rect l="l" t="t" r="r" b="b"/>
              <a:pathLst>
                <a:path w="58421" h="58982" extrusionOk="0">
                  <a:moveTo>
                    <a:pt x="26357" y="4798"/>
                  </a:moveTo>
                  <a:cubicBezTo>
                    <a:pt x="27351" y="4798"/>
                    <a:pt x="28281" y="4952"/>
                    <a:pt x="29211" y="5324"/>
                  </a:cubicBezTo>
                  <a:cubicBezTo>
                    <a:pt x="43498" y="9452"/>
                    <a:pt x="53341" y="23104"/>
                    <a:pt x="52388" y="38344"/>
                  </a:cubicBezTo>
                  <a:cubicBezTo>
                    <a:pt x="52071" y="45329"/>
                    <a:pt x="46991" y="51362"/>
                    <a:pt x="40006" y="52632"/>
                  </a:cubicBezTo>
                  <a:cubicBezTo>
                    <a:pt x="36831" y="53584"/>
                    <a:pt x="33338" y="54219"/>
                    <a:pt x="30163" y="54219"/>
                  </a:cubicBezTo>
                  <a:cubicBezTo>
                    <a:pt x="28893" y="53902"/>
                    <a:pt x="27623" y="53902"/>
                    <a:pt x="26036" y="53902"/>
                  </a:cubicBezTo>
                  <a:cubicBezTo>
                    <a:pt x="15241" y="52314"/>
                    <a:pt x="9208" y="46599"/>
                    <a:pt x="7303" y="35169"/>
                  </a:cubicBezTo>
                  <a:cubicBezTo>
                    <a:pt x="7303" y="34217"/>
                    <a:pt x="6986" y="32947"/>
                    <a:pt x="6668" y="31994"/>
                  </a:cubicBezTo>
                  <a:cubicBezTo>
                    <a:pt x="2223" y="22152"/>
                    <a:pt x="12066" y="7229"/>
                    <a:pt x="24131" y="5007"/>
                  </a:cubicBezTo>
                  <a:cubicBezTo>
                    <a:pt x="24920" y="4875"/>
                    <a:pt x="25654" y="4798"/>
                    <a:pt x="26357" y="4798"/>
                  </a:cubicBezTo>
                  <a:close/>
                  <a:moveTo>
                    <a:pt x="26125" y="1"/>
                  </a:moveTo>
                  <a:cubicBezTo>
                    <a:pt x="25147" y="1"/>
                    <a:pt x="24162" y="80"/>
                    <a:pt x="23178" y="244"/>
                  </a:cubicBezTo>
                  <a:cubicBezTo>
                    <a:pt x="12066" y="3102"/>
                    <a:pt x="3493" y="11992"/>
                    <a:pt x="1271" y="23422"/>
                  </a:cubicBezTo>
                  <a:cubicBezTo>
                    <a:pt x="1" y="33264"/>
                    <a:pt x="3176" y="43424"/>
                    <a:pt x="9843" y="51044"/>
                  </a:cubicBezTo>
                  <a:cubicBezTo>
                    <a:pt x="12066" y="53902"/>
                    <a:pt x="14923" y="55807"/>
                    <a:pt x="18416" y="56759"/>
                  </a:cubicBezTo>
                  <a:cubicBezTo>
                    <a:pt x="22226" y="58029"/>
                    <a:pt x="26036" y="58664"/>
                    <a:pt x="30163" y="58982"/>
                  </a:cubicBezTo>
                  <a:cubicBezTo>
                    <a:pt x="33021" y="58982"/>
                    <a:pt x="35878" y="58347"/>
                    <a:pt x="38736" y="57712"/>
                  </a:cubicBezTo>
                  <a:cubicBezTo>
                    <a:pt x="51753" y="54854"/>
                    <a:pt x="58421" y="46599"/>
                    <a:pt x="57468" y="33582"/>
                  </a:cubicBezTo>
                  <a:cubicBezTo>
                    <a:pt x="56198" y="18342"/>
                    <a:pt x="47943" y="8182"/>
                    <a:pt x="34291" y="1832"/>
                  </a:cubicBezTo>
                  <a:cubicBezTo>
                    <a:pt x="31700" y="654"/>
                    <a:pt x="28935" y="1"/>
                    <a:pt x="26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4429125" y="1039500"/>
              <a:ext cx="1245475" cy="1151525"/>
            </a:xfrm>
            <a:custGeom>
              <a:avLst/>
              <a:gdLst/>
              <a:ahLst/>
              <a:cxnLst/>
              <a:rect l="l" t="t" r="r" b="b"/>
              <a:pathLst>
                <a:path w="49819" h="46061" extrusionOk="0">
                  <a:moveTo>
                    <a:pt x="12218" y="4736"/>
                  </a:moveTo>
                  <a:cubicBezTo>
                    <a:pt x="13281" y="4736"/>
                    <a:pt x="14340" y="5053"/>
                    <a:pt x="15240" y="5728"/>
                  </a:cubicBezTo>
                  <a:cubicBezTo>
                    <a:pt x="25718" y="9538"/>
                    <a:pt x="34608" y="16523"/>
                    <a:pt x="40958" y="25413"/>
                  </a:cubicBezTo>
                  <a:cubicBezTo>
                    <a:pt x="42863" y="27635"/>
                    <a:pt x="43815" y="30493"/>
                    <a:pt x="43815" y="33668"/>
                  </a:cubicBezTo>
                  <a:cubicBezTo>
                    <a:pt x="44425" y="37939"/>
                    <a:pt x="40638" y="41624"/>
                    <a:pt x="36397" y="41624"/>
                  </a:cubicBezTo>
                  <a:cubicBezTo>
                    <a:pt x="36225" y="41624"/>
                    <a:pt x="36051" y="41617"/>
                    <a:pt x="35878" y="41605"/>
                  </a:cubicBezTo>
                  <a:cubicBezTo>
                    <a:pt x="27623" y="40970"/>
                    <a:pt x="19368" y="39383"/>
                    <a:pt x="11748" y="36525"/>
                  </a:cubicBezTo>
                  <a:cubicBezTo>
                    <a:pt x="7620" y="34938"/>
                    <a:pt x="5080" y="31128"/>
                    <a:pt x="5398" y="27000"/>
                  </a:cubicBezTo>
                  <a:cubicBezTo>
                    <a:pt x="5080" y="22873"/>
                    <a:pt x="5080" y="18428"/>
                    <a:pt x="5080" y="14618"/>
                  </a:cubicBezTo>
                  <a:cubicBezTo>
                    <a:pt x="4763" y="12078"/>
                    <a:pt x="5715" y="9538"/>
                    <a:pt x="7303" y="7633"/>
                  </a:cubicBezTo>
                  <a:cubicBezTo>
                    <a:pt x="8328" y="5787"/>
                    <a:pt x="10280" y="4736"/>
                    <a:pt x="12218" y="4736"/>
                  </a:cubicBezTo>
                  <a:close/>
                  <a:moveTo>
                    <a:pt x="12152" y="0"/>
                  </a:moveTo>
                  <a:cubicBezTo>
                    <a:pt x="9102" y="0"/>
                    <a:pt x="6645" y="1623"/>
                    <a:pt x="3493" y="4775"/>
                  </a:cubicBezTo>
                  <a:cubicBezTo>
                    <a:pt x="953" y="6998"/>
                    <a:pt x="0" y="10173"/>
                    <a:pt x="318" y="13665"/>
                  </a:cubicBezTo>
                  <a:lnTo>
                    <a:pt x="318" y="18745"/>
                  </a:lnTo>
                  <a:lnTo>
                    <a:pt x="318" y="26048"/>
                  </a:lnTo>
                  <a:cubicBezTo>
                    <a:pt x="0" y="33033"/>
                    <a:pt x="4445" y="39065"/>
                    <a:pt x="11113" y="40970"/>
                  </a:cubicBezTo>
                  <a:cubicBezTo>
                    <a:pt x="19050" y="43828"/>
                    <a:pt x="27623" y="45733"/>
                    <a:pt x="36195" y="46050"/>
                  </a:cubicBezTo>
                  <a:cubicBezTo>
                    <a:pt x="36370" y="46057"/>
                    <a:pt x="36544" y="46061"/>
                    <a:pt x="36717" y="46061"/>
                  </a:cubicBezTo>
                  <a:cubicBezTo>
                    <a:pt x="44088" y="46061"/>
                    <a:pt x="49818" y="39525"/>
                    <a:pt x="48578" y="32080"/>
                  </a:cubicBezTo>
                  <a:cubicBezTo>
                    <a:pt x="48260" y="28905"/>
                    <a:pt x="46990" y="26048"/>
                    <a:pt x="45403" y="23508"/>
                  </a:cubicBezTo>
                  <a:cubicBezTo>
                    <a:pt x="38418" y="13348"/>
                    <a:pt x="28575" y="5728"/>
                    <a:pt x="17463" y="1283"/>
                  </a:cubicBezTo>
                  <a:cubicBezTo>
                    <a:pt x="15423" y="424"/>
                    <a:pt x="13710" y="0"/>
                    <a:pt x="12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532175" y="3871550"/>
              <a:ext cx="1412900" cy="1002075"/>
            </a:xfrm>
            <a:custGeom>
              <a:avLst/>
              <a:gdLst/>
              <a:ahLst/>
              <a:cxnLst/>
              <a:rect l="l" t="t" r="r" b="b"/>
              <a:pathLst>
                <a:path w="56516" h="40083" extrusionOk="0">
                  <a:moveTo>
                    <a:pt x="29844" y="4761"/>
                  </a:moveTo>
                  <a:cubicBezTo>
                    <a:pt x="33541" y="4761"/>
                    <a:pt x="37201" y="5423"/>
                    <a:pt x="40641" y="6746"/>
                  </a:cubicBezTo>
                  <a:cubicBezTo>
                    <a:pt x="46673" y="8651"/>
                    <a:pt x="50801" y="14683"/>
                    <a:pt x="50166" y="21351"/>
                  </a:cubicBezTo>
                  <a:cubicBezTo>
                    <a:pt x="50166" y="25161"/>
                    <a:pt x="47943" y="28971"/>
                    <a:pt x="44451" y="30558"/>
                  </a:cubicBezTo>
                  <a:cubicBezTo>
                    <a:pt x="39255" y="33805"/>
                    <a:pt x="33322" y="35429"/>
                    <a:pt x="27355" y="35429"/>
                  </a:cubicBezTo>
                  <a:cubicBezTo>
                    <a:pt x="24570" y="35429"/>
                    <a:pt x="21778" y="35075"/>
                    <a:pt x="19051" y="34368"/>
                  </a:cubicBezTo>
                  <a:lnTo>
                    <a:pt x="18416" y="34368"/>
                  </a:lnTo>
                  <a:cubicBezTo>
                    <a:pt x="5398" y="29923"/>
                    <a:pt x="3493" y="20398"/>
                    <a:pt x="13336" y="10556"/>
                  </a:cubicBezTo>
                  <a:cubicBezTo>
                    <a:pt x="17146" y="7063"/>
                    <a:pt x="22226" y="5158"/>
                    <a:pt x="27623" y="4841"/>
                  </a:cubicBezTo>
                  <a:cubicBezTo>
                    <a:pt x="28364" y="4788"/>
                    <a:pt x="29105" y="4761"/>
                    <a:pt x="29844" y="4761"/>
                  </a:cubicBezTo>
                  <a:close/>
                  <a:moveTo>
                    <a:pt x="30444" y="0"/>
                  </a:moveTo>
                  <a:cubicBezTo>
                    <a:pt x="29709" y="0"/>
                    <a:pt x="28979" y="26"/>
                    <a:pt x="28258" y="78"/>
                  </a:cubicBezTo>
                  <a:cubicBezTo>
                    <a:pt x="17146" y="1031"/>
                    <a:pt x="8256" y="5476"/>
                    <a:pt x="3811" y="15953"/>
                  </a:cubicBezTo>
                  <a:cubicBezTo>
                    <a:pt x="1" y="23256"/>
                    <a:pt x="2858" y="31828"/>
                    <a:pt x="9843" y="35638"/>
                  </a:cubicBezTo>
                  <a:cubicBezTo>
                    <a:pt x="14288" y="38813"/>
                    <a:pt x="19368" y="40083"/>
                    <a:pt x="24766" y="40083"/>
                  </a:cubicBezTo>
                  <a:cubicBezTo>
                    <a:pt x="29211" y="40083"/>
                    <a:pt x="33656" y="39766"/>
                    <a:pt x="38101" y="39766"/>
                  </a:cubicBezTo>
                  <a:cubicBezTo>
                    <a:pt x="38736" y="38496"/>
                    <a:pt x="40323" y="38496"/>
                    <a:pt x="41276" y="38178"/>
                  </a:cubicBezTo>
                  <a:lnTo>
                    <a:pt x="44451" y="36591"/>
                  </a:lnTo>
                  <a:cubicBezTo>
                    <a:pt x="45403" y="35638"/>
                    <a:pt x="46356" y="35003"/>
                    <a:pt x="47626" y="35003"/>
                  </a:cubicBezTo>
                  <a:cubicBezTo>
                    <a:pt x="48896" y="33416"/>
                    <a:pt x="50483" y="31828"/>
                    <a:pt x="52388" y="30876"/>
                  </a:cubicBezTo>
                  <a:cubicBezTo>
                    <a:pt x="52706" y="29606"/>
                    <a:pt x="53341" y="28336"/>
                    <a:pt x="53976" y="27066"/>
                  </a:cubicBezTo>
                  <a:cubicBezTo>
                    <a:pt x="56516" y="16271"/>
                    <a:pt x="53341" y="6428"/>
                    <a:pt x="41911" y="2301"/>
                  </a:cubicBezTo>
                  <a:cubicBezTo>
                    <a:pt x="38187" y="705"/>
                    <a:pt x="34240" y="0"/>
                    <a:pt x="30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356825" y="3644725"/>
              <a:ext cx="1072175" cy="895525"/>
            </a:xfrm>
            <a:custGeom>
              <a:avLst/>
              <a:gdLst/>
              <a:ahLst/>
              <a:cxnLst/>
              <a:rect l="l" t="t" r="r" b="b"/>
              <a:pathLst>
                <a:path w="42887" h="35821" extrusionOk="0">
                  <a:moveTo>
                    <a:pt x="14722" y="4411"/>
                  </a:moveTo>
                  <a:cubicBezTo>
                    <a:pt x="15414" y="4411"/>
                    <a:pt x="16128" y="4505"/>
                    <a:pt x="16852" y="4706"/>
                  </a:cubicBezTo>
                  <a:cubicBezTo>
                    <a:pt x="27330" y="6929"/>
                    <a:pt x="35267" y="15501"/>
                    <a:pt x="36537" y="26296"/>
                  </a:cubicBezTo>
                  <a:cubicBezTo>
                    <a:pt x="36855" y="28201"/>
                    <a:pt x="35585" y="30106"/>
                    <a:pt x="33680" y="30424"/>
                  </a:cubicBezTo>
                  <a:cubicBezTo>
                    <a:pt x="32410" y="31059"/>
                    <a:pt x="30822" y="31059"/>
                    <a:pt x="29870" y="31059"/>
                  </a:cubicBezTo>
                  <a:cubicBezTo>
                    <a:pt x="25742" y="30424"/>
                    <a:pt x="21932" y="28836"/>
                    <a:pt x="18122" y="26614"/>
                  </a:cubicBezTo>
                  <a:cubicBezTo>
                    <a:pt x="17487" y="26296"/>
                    <a:pt x="17170" y="25026"/>
                    <a:pt x="16535" y="24074"/>
                  </a:cubicBezTo>
                  <a:cubicBezTo>
                    <a:pt x="16217" y="22486"/>
                    <a:pt x="14630" y="21216"/>
                    <a:pt x="13042" y="20899"/>
                  </a:cubicBezTo>
                  <a:cubicBezTo>
                    <a:pt x="9232" y="20264"/>
                    <a:pt x="7962" y="17089"/>
                    <a:pt x="7327" y="13596"/>
                  </a:cubicBezTo>
                  <a:cubicBezTo>
                    <a:pt x="6218" y="8882"/>
                    <a:pt x="9952" y="4411"/>
                    <a:pt x="14722" y="4411"/>
                  </a:cubicBezTo>
                  <a:close/>
                  <a:moveTo>
                    <a:pt x="14027" y="1"/>
                  </a:moveTo>
                  <a:cubicBezTo>
                    <a:pt x="6009" y="1"/>
                    <a:pt x="1" y="8068"/>
                    <a:pt x="2882" y="16136"/>
                  </a:cubicBezTo>
                  <a:cubicBezTo>
                    <a:pt x="3517" y="18359"/>
                    <a:pt x="4470" y="20581"/>
                    <a:pt x="6375" y="22486"/>
                  </a:cubicBezTo>
                  <a:cubicBezTo>
                    <a:pt x="8280" y="25026"/>
                    <a:pt x="10502" y="27249"/>
                    <a:pt x="13360" y="29471"/>
                  </a:cubicBezTo>
                  <a:cubicBezTo>
                    <a:pt x="18122" y="32964"/>
                    <a:pt x="23837" y="35186"/>
                    <a:pt x="29552" y="35821"/>
                  </a:cubicBezTo>
                  <a:cubicBezTo>
                    <a:pt x="31457" y="35821"/>
                    <a:pt x="33045" y="35504"/>
                    <a:pt x="34632" y="35186"/>
                  </a:cubicBezTo>
                  <a:cubicBezTo>
                    <a:pt x="39712" y="34551"/>
                    <a:pt x="42887" y="29154"/>
                    <a:pt x="40982" y="24709"/>
                  </a:cubicBezTo>
                  <a:cubicBezTo>
                    <a:pt x="40665" y="22169"/>
                    <a:pt x="39712" y="19946"/>
                    <a:pt x="38760" y="17724"/>
                  </a:cubicBezTo>
                  <a:cubicBezTo>
                    <a:pt x="34950" y="8199"/>
                    <a:pt x="26695" y="1531"/>
                    <a:pt x="16535" y="261"/>
                  </a:cubicBezTo>
                  <a:cubicBezTo>
                    <a:pt x="15683" y="85"/>
                    <a:pt x="14844" y="1"/>
                    <a:pt x="140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3182925" y="3039650"/>
              <a:ext cx="730275" cy="793825"/>
            </a:xfrm>
            <a:custGeom>
              <a:avLst/>
              <a:gdLst/>
              <a:ahLst/>
              <a:cxnLst/>
              <a:rect l="l" t="t" r="r" b="b"/>
              <a:pathLst>
                <a:path w="29211" h="31753" extrusionOk="0">
                  <a:moveTo>
                    <a:pt x="15627" y="4775"/>
                  </a:moveTo>
                  <a:cubicBezTo>
                    <a:pt x="20042" y="4775"/>
                    <a:pt x="24131" y="8118"/>
                    <a:pt x="24131" y="13034"/>
                  </a:cubicBezTo>
                  <a:cubicBezTo>
                    <a:pt x="24448" y="13987"/>
                    <a:pt x="24448" y="14622"/>
                    <a:pt x="24448" y="15574"/>
                  </a:cubicBezTo>
                  <a:cubicBezTo>
                    <a:pt x="24766" y="19702"/>
                    <a:pt x="22861" y="23829"/>
                    <a:pt x="19051" y="25734"/>
                  </a:cubicBezTo>
                  <a:cubicBezTo>
                    <a:pt x="17799" y="26568"/>
                    <a:pt x="16411" y="26957"/>
                    <a:pt x="15054" y="26957"/>
                  </a:cubicBezTo>
                  <a:cubicBezTo>
                    <a:pt x="12280" y="26957"/>
                    <a:pt x="9639" y="25331"/>
                    <a:pt x="8573" y="22559"/>
                  </a:cubicBezTo>
                  <a:cubicBezTo>
                    <a:pt x="7621" y="20337"/>
                    <a:pt x="6668" y="18114"/>
                    <a:pt x="6351" y="15574"/>
                  </a:cubicBezTo>
                  <a:cubicBezTo>
                    <a:pt x="5398" y="12082"/>
                    <a:pt x="6986" y="8589"/>
                    <a:pt x="10161" y="6684"/>
                  </a:cubicBezTo>
                  <a:cubicBezTo>
                    <a:pt x="11853" y="5367"/>
                    <a:pt x="13769" y="4775"/>
                    <a:pt x="15627" y="4775"/>
                  </a:cubicBezTo>
                  <a:close/>
                  <a:moveTo>
                    <a:pt x="15839" y="1"/>
                  </a:moveTo>
                  <a:cubicBezTo>
                    <a:pt x="9421" y="1"/>
                    <a:pt x="3440" y="4368"/>
                    <a:pt x="1906" y="10812"/>
                  </a:cubicBezTo>
                  <a:cubicBezTo>
                    <a:pt x="1" y="17797"/>
                    <a:pt x="3176" y="23512"/>
                    <a:pt x="6668" y="29227"/>
                  </a:cubicBezTo>
                  <a:cubicBezTo>
                    <a:pt x="7938" y="30497"/>
                    <a:pt x="9208" y="31132"/>
                    <a:pt x="11113" y="31449"/>
                  </a:cubicBezTo>
                  <a:cubicBezTo>
                    <a:pt x="12104" y="31654"/>
                    <a:pt x="13092" y="31752"/>
                    <a:pt x="14065" y="31752"/>
                  </a:cubicBezTo>
                  <a:cubicBezTo>
                    <a:pt x="22131" y="31752"/>
                    <a:pt x="29211" y="24992"/>
                    <a:pt x="29211" y="16209"/>
                  </a:cubicBezTo>
                  <a:cubicBezTo>
                    <a:pt x="28893" y="14622"/>
                    <a:pt x="29211" y="13034"/>
                    <a:pt x="28893" y="11447"/>
                  </a:cubicBezTo>
                  <a:cubicBezTo>
                    <a:pt x="27941" y="5097"/>
                    <a:pt x="22861" y="334"/>
                    <a:pt x="16511" y="17"/>
                  </a:cubicBezTo>
                  <a:cubicBezTo>
                    <a:pt x="16286" y="6"/>
                    <a:pt x="16062" y="1"/>
                    <a:pt x="158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2230425" y="1388200"/>
              <a:ext cx="484200" cy="493000"/>
            </a:xfrm>
            <a:custGeom>
              <a:avLst/>
              <a:gdLst/>
              <a:ahLst/>
              <a:cxnLst/>
              <a:rect l="l" t="t" r="r" b="b"/>
              <a:pathLst>
                <a:path w="19368" h="19720" extrusionOk="0">
                  <a:moveTo>
                    <a:pt x="8256" y="4797"/>
                  </a:moveTo>
                  <a:cubicBezTo>
                    <a:pt x="11113" y="4797"/>
                    <a:pt x="13653" y="7020"/>
                    <a:pt x="13971" y="9877"/>
                  </a:cubicBezTo>
                  <a:cubicBezTo>
                    <a:pt x="13971" y="11782"/>
                    <a:pt x="10796" y="14005"/>
                    <a:pt x="7303" y="14005"/>
                  </a:cubicBezTo>
                  <a:cubicBezTo>
                    <a:pt x="6033" y="14005"/>
                    <a:pt x="4446" y="12100"/>
                    <a:pt x="4763" y="9560"/>
                  </a:cubicBezTo>
                  <a:cubicBezTo>
                    <a:pt x="4763" y="7020"/>
                    <a:pt x="6668" y="4797"/>
                    <a:pt x="8256" y="4797"/>
                  </a:cubicBezTo>
                  <a:close/>
                  <a:moveTo>
                    <a:pt x="8136" y="0"/>
                  </a:moveTo>
                  <a:cubicBezTo>
                    <a:pt x="4947" y="0"/>
                    <a:pt x="2131" y="1852"/>
                    <a:pt x="953" y="4797"/>
                  </a:cubicBezTo>
                  <a:cubicBezTo>
                    <a:pt x="636" y="6067"/>
                    <a:pt x="318" y="7337"/>
                    <a:pt x="318" y="8925"/>
                  </a:cubicBezTo>
                  <a:cubicBezTo>
                    <a:pt x="1" y="12100"/>
                    <a:pt x="1271" y="15592"/>
                    <a:pt x="3493" y="17815"/>
                  </a:cubicBezTo>
                  <a:cubicBezTo>
                    <a:pt x="4446" y="19085"/>
                    <a:pt x="5716" y="19720"/>
                    <a:pt x="7303" y="19720"/>
                  </a:cubicBezTo>
                  <a:cubicBezTo>
                    <a:pt x="11748" y="19085"/>
                    <a:pt x="15876" y="16862"/>
                    <a:pt x="18416" y="13370"/>
                  </a:cubicBezTo>
                  <a:cubicBezTo>
                    <a:pt x="19051" y="12100"/>
                    <a:pt x="19368" y="10830"/>
                    <a:pt x="19051" y="9560"/>
                  </a:cubicBezTo>
                  <a:cubicBezTo>
                    <a:pt x="18098" y="4480"/>
                    <a:pt x="13971" y="670"/>
                    <a:pt x="8891" y="35"/>
                  </a:cubicBezTo>
                  <a:cubicBezTo>
                    <a:pt x="8637" y="11"/>
                    <a:pt x="8385" y="0"/>
                    <a:pt x="81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3190875" y="1381125"/>
              <a:ext cx="1024075" cy="1006450"/>
            </a:xfrm>
            <a:custGeom>
              <a:avLst/>
              <a:gdLst/>
              <a:ahLst/>
              <a:cxnLst/>
              <a:rect l="l" t="t" r="r" b="b"/>
              <a:pathLst>
                <a:path w="40963" h="40258" extrusionOk="0">
                  <a:moveTo>
                    <a:pt x="13653" y="4763"/>
                  </a:moveTo>
                  <a:cubicBezTo>
                    <a:pt x="15875" y="4763"/>
                    <a:pt x="18098" y="5398"/>
                    <a:pt x="20003" y="6668"/>
                  </a:cubicBezTo>
                  <a:cubicBezTo>
                    <a:pt x="26035" y="10160"/>
                    <a:pt x="30480" y="15558"/>
                    <a:pt x="33020" y="21908"/>
                  </a:cubicBezTo>
                  <a:cubicBezTo>
                    <a:pt x="33338" y="23178"/>
                    <a:pt x="33338" y="24130"/>
                    <a:pt x="33655" y="25400"/>
                  </a:cubicBezTo>
                  <a:cubicBezTo>
                    <a:pt x="35340" y="30456"/>
                    <a:pt x="31311" y="35512"/>
                    <a:pt x="26182" y="35512"/>
                  </a:cubicBezTo>
                  <a:cubicBezTo>
                    <a:pt x="25513" y="35512"/>
                    <a:pt x="24826" y="35426"/>
                    <a:pt x="24130" y="35243"/>
                  </a:cubicBezTo>
                  <a:cubicBezTo>
                    <a:pt x="19050" y="34925"/>
                    <a:pt x="14605" y="32385"/>
                    <a:pt x="11748" y="28575"/>
                  </a:cubicBezTo>
                  <a:cubicBezTo>
                    <a:pt x="8573" y="24448"/>
                    <a:pt x="6350" y="20003"/>
                    <a:pt x="5715" y="14923"/>
                  </a:cubicBezTo>
                  <a:cubicBezTo>
                    <a:pt x="4445" y="9843"/>
                    <a:pt x="8255" y="4763"/>
                    <a:pt x="13653" y="4763"/>
                  </a:cubicBezTo>
                  <a:close/>
                  <a:moveTo>
                    <a:pt x="13970" y="0"/>
                  </a:moveTo>
                  <a:cubicBezTo>
                    <a:pt x="6033" y="0"/>
                    <a:pt x="0" y="6985"/>
                    <a:pt x="953" y="14923"/>
                  </a:cubicBezTo>
                  <a:cubicBezTo>
                    <a:pt x="1588" y="19685"/>
                    <a:pt x="3175" y="24448"/>
                    <a:pt x="5715" y="28893"/>
                  </a:cubicBezTo>
                  <a:cubicBezTo>
                    <a:pt x="9525" y="34925"/>
                    <a:pt x="15875" y="39370"/>
                    <a:pt x="23178" y="40005"/>
                  </a:cubicBezTo>
                  <a:cubicBezTo>
                    <a:pt x="24060" y="40176"/>
                    <a:pt x="24929" y="40257"/>
                    <a:pt x="25778" y="40257"/>
                  </a:cubicBezTo>
                  <a:cubicBezTo>
                    <a:pt x="34405" y="40257"/>
                    <a:pt x="40962" y="31849"/>
                    <a:pt x="37783" y="23178"/>
                  </a:cubicBezTo>
                  <a:cubicBezTo>
                    <a:pt x="35243" y="13653"/>
                    <a:pt x="28893" y="5715"/>
                    <a:pt x="20003" y="1588"/>
                  </a:cubicBezTo>
                  <a:cubicBezTo>
                    <a:pt x="18098" y="318"/>
                    <a:pt x="16193" y="0"/>
                    <a:pt x="139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4532300" y="2618225"/>
              <a:ext cx="1031900" cy="842525"/>
            </a:xfrm>
            <a:custGeom>
              <a:avLst/>
              <a:gdLst/>
              <a:ahLst/>
              <a:cxnLst/>
              <a:rect l="l" t="t" r="r" b="b"/>
              <a:pathLst>
                <a:path w="41276" h="33701" extrusionOk="0">
                  <a:moveTo>
                    <a:pt x="20862" y="4721"/>
                  </a:moveTo>
                  <a:cubicBezTo>
                    <a:pt x="25734" y="4721"/>
                    <a:pt x="30339" y="7501"/>
                    <a:pt x="32068" y="12111"/>
                  </a:cubicBezTo>
                  <a:cubicBezTo>
                    <a:pt x="37783" y="22906"/>
                    <a:pt x="31433" y="27669"/>
                    <a:pt x="22861" y="28621"/>
                  </a:cubicBezTo>
                  <a:cubicBezTo>
                    <a:pt x="22571" y="28632"/>
                    <a:pt x="22286" y="28637"/>
                    <a:pt x="22006" y="28637"/>
                  </a:cubicBezTo>
                  <a:cubicBezTo>
                    <a:pt x="14009" y="28637"/>
                    <a:pt x="10032" y="24322"/>
                    <a:pt x="6351" y="19414"/>
                  </a:cubicBezTo>
                  <a:cubicBezTo>
                    <a:pt x="5398" y="17826"/>
                    <a:pt x="5398" y="16239"/>
                    <a:pt x="6351" y="14651"/>
                  </a:cubicBezTo>
                  <a:cubicBezTo>
                    <a:pt x="8256" y="8936"/>
                    <a:pt x="13336" y="5126"/>
                    <a:pt x="19368" y="4809"/>
                  </a:cubicBezTo>
                  <a:cubicBezTo>
                    <a:pt x="19867" y="4750"/>
                    <a:pt x="20366" y="4721"/>
                    <a:pt x="20862" y="4721"/>
                  </a:cubicBezTo>
                  <a:close/>
                  <a:moveTo>
                    <a:pt x="20867" y="1"/>
                  </a:moveTo>
                  <a:cubicBezTo>
                    <a:pt x="13134" y="1"/>
                    <a:pt x="5921" y="4513"/>
                    <a:pt x="2541" y="11794"/>
                  </a:cubicBezTo>
                  <a:cubicBezTo>
                    <a:pt x="1" y="16239"/>
                    <a:pt x="1271" y="21954"/>
                    <a:pt x="5081" y="25129"/>
                  </a:cubicBezTo>
                  <a:cubicBezTo>
                    <a:pt x="6351" y="26399"/>
                    <a:pt x="7621" y="27669"/>
                    <a:pt x="9208" y="28939"/>
                  </a:cubicBezTo>
                  <a:cubicBezTo>
                    <a:pt x="12383" y="32114"/>
                    <a:pt x="16511" y="33701"/>
                    <a:pt x="20956" y="33701"/>
                  </a:cubicBezTo>
                  <a:cubicBezTo>
                    <a:pt x="27941" y="33384"/>
                    <a:pt x="34291" y="31161"/>
                    <a:pt x="37783" y="25129"/>
                  </a:cubicBezTo>
                  <a:cubicBezTo>
                    <a:pt x="41276" y="19096"/>
                    <a:pt x="38101" y="13381"/>
                    <a:pt x="35243" y="7984"/>
                  </a:cubicBezTo>
                  <a:cubicBezTo>
                    <a:pt x="34926" y="7031"/>
                    <a:pt x="33973" y="6079"/>
                    <a:pt x="33338" y="5444"/>
                  </a:cubicBezTo>
                  <a:cubicBezTo>
                    <a:pt x="31433" y="3221"/>
                    <a:pt x="28893" y="1634"/>
                    <a:pt x="26036" y="681"/>
                  </a:cubicBezTo>
                  <a:cubicBezTo>
                    <a:pt x="24311" y="221"/>
                    <a:pt x="22576" y="1"/>
                    <a:pt x="20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2032000" y="2380225"/>
              <a:ext cx="690575" cy="757925"/>
            </a:xfrm>
            <a:custGeom>
              <a:avLst/>
              <a:gdLst/>
              <a:ahLst/>
              <a:cxnLst/>
              <a:rect l="l" t="t" r="r" b="b"/>
              <a:pathLst>
                <a:path w="27623" h="30317" extrusionOk="0">
                  <a:moveTo>
                    <a:pt x="12214" y="4550"/>
                  </a:moveTo>
                  <a:cubicBezTo>
                    <a:pt x="13675" y="4550"/>
                    <a:pt x="15178" y="5027"/>
                    <a:pt x="16510" y="6074"/>
                  </a:cubicBezTo>
                  <a:cubicBezTo>
                    <a:pt x="20320" y="8296"/>
                    <a:pt x="22543" y="12741"/>
                    <a:pt x="22225" y="17186"/>
                  </a:cubicBezTo>
                  <a:cubicBezTo>
                    <a:pt x="22225" y="19726"/>
                    <a:pt x="20955" y="21949"/>
                    <a:pt x="18415" y="22901"/>
                  </a:cubicBezTo>
                  <a:cubicBezTo>
                    <a:pt x="15296" y="24299"/>
                    <a:pt x="12905" y="25042"/>
                    <a:pt x="11070" y="25042"/>
                  </a:cubicBezTo>
                  <a:cubicBezTo>
                    <a:pt x="7490" y="25042"/>
                    <a:pt x="6027" y="22214"/>
                    <a:pt x="5398" y="15916"/>
                  </a:cubicBezTo>
                  <a:cubicBezTo>
                    <a:pt x="5080" y="14329"/>
                    <a:pt x="5080" y="12741"/>
                    <a:pt x="5398" y="11154"/>
                  </a:cubicBezTo>
                  <a:cubicBezTo>
                    <a:pt x="5620" y="7151"/>
                    <a:pt x="8801" y="4550"/>
                    <a:pt x="12214" y="4550"/>
                  </a:cubicBezTo>
                  <a:close/>
                  <a:moveTo>
                    <a:pt x="12185" y="0"/>
                  </a:moveTo>
                  <a:cubicBezTo>
                    <a:pt x="10858" y="0"/>
                    <a:pt x="9530" y="221"/>
                    <a:pt x="8255" y="676"/>
                  </a:cubicBezTo>
                  <a:cubicBezTo>
                    <a:pt x="3810" y="2264"/>
                    <a:pt x="635" y="6709"/>
                    <a:pt x="318" y="11471"/>
                  </a:cubicBezTo>
                  <a:cubicBezTo>
                    <a:pt x="0" y="12741"/>
                    <a:pt x="0" y="14011"/>
                    <a:pt x="318" y="15281"/>
                  </a:cubicBezTo>
                  <a:cubicBezTo>
                    <a:pt x="1766" y="25832"/>
                    <a:pt x="3888" y="30317"/>
                    <a:pt x="9319" y="30317"/>
                  </a:cubicBezTo>
                  <a:cubicBezTo>
                    <a:pt x="12223" y="30317"/>
                    <a:pt x="16073" y="29034"/>
                    <a:pt x="21273" y="26711"/>
                  </a:cubicBezTo>
                  <a:cubicBezTo>
                    <a:pt x="25083" y="25124"/>
                    <a:pt x="27623" y="21314"/>
                    <a:pt x="26988" y="17186"/>
                  </a:cubicBezTo>
                  <a:cubicBezTo>
                    <a:pt x="27305" y="12106"/>
                    <a:pt x="25083" y="7026"/>
                    <a:pt x="21273" y="3851"/>
                  </a:cubicBezTo>
                  <a:cubicBezTo>
                    <a:pt x="18782" y="1361"/>
                    <a:pt x="15484" y="0"/>
                    <a:pt x="12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4675825" y="1411900"/>
              <a:ext cx="695750" cy="517250"/>
            </a:xfrm>
            <a:custGeom>
              <a:avLst/>
              <a:gdLst/>
              <a:ahLst/>
              <a:cxnLst/>
              <a:rect l="l" t="t" r="r" b="b"/>
              <a:pathLst>
                <a:path w="27830" h="20690" extrusionOk="0">
                  <a:moveTo>
                    <a:pt x="7814" y="5084"/>
                  </a:moveTo>
                  <a:cubicBezTo>
                    <a:pt x="7949" y="5084"/>
                    <a:pt x="8087" y="5095"/>
                    <a:pt x="8230" y="5119"/>
                  </a:cubicBezTo>
                  <a:cubicBezTo>
                    <a:pt x="12040" y="5754"/>
                    <a:pt x="15850" y="7977"/>
                    <a:pt x="18707" y="11152"/>
                  </a:cubicBezTo>
                  <a:cubicBezTo>
                    <a:pt x="19660" y="11787"/>
                    <a:pt x="20295" y="13374"/>
                    <a:pt x="20612" y="14644"/>
                  </a:cubicBezTo>
                  <a:cubicBezTo>
                    <a:pt x="20295" y="14962"/>
                    <a:pt x="19660" y="15914"/>
                    <a:pt x="19025" y="15914"/>
                  </a:cubicBezTo>
                  <a:cubicBezTo>
                    <a:pt x="14580" y="15597"/>
                    <a:pt x="10135" y="13692"/>
                    <a:pt x="6642" y="10517"/>
                  </a:cubicBezTo>
                  <a:cubicBezTo>
                    <a:pt x="6325" y="9882"/>
                    <a:pt x="6007" y="8929"/>
                    <a:pt x="5690" y="8294"/>
                  </a:cubicBezTo>
                  <a:cubicBezTo>
                    <a:pt x="5102" y="6825"/>
                    <a:pt x="6146" y="5084"/>
                    <a:pt x="7814" y="5084"/>
                  </a:cubicBezTo>
                  <a:close/>
                  <a:moveTo>
                    <a:pt x="6403" y="0"/>
                  </a:moveTo>
                  <a:cubicBezTo>
                    <a:pt x="1050" y="0"/>
                    <a:pt x="0" y="1719"/>
                    <a:pt x="292" y="6389"/>
                  </a:cubicBezTo>
                  <a:cubicBezTo>
                    <a:pt x="292" y="9247"/>
                    <a:pt x="1245" y="11787"/>
                    <a:pt x="3467" y="13692"/>
                  </a:cubicBezTo>
                  <a:cubicBezTo>
                    <a:pt x="7595" y="18137"/>
                    <a:pt x="13627" y="20677"/>
                    <a:pt x="19660" y="20677"/>
                  </a:cubicBezTo>
                  <a:cubicBezTo>
                    <a:pt x="19795" y="20685"/>
                    <a:pt x="19930" y="20689"/>
                    <a:pt x="20063" y="20689"/>
                  </a:cubicBezTo>
                  <a:cubicBezTo>
                    <a:pt x="24905" y="20689"/>
                    <a:pt x="27830" y="15169"/>
                    <a:pt x="24740" y="11152"/>
                  </a:cubicBezTo>
                  <a:cubicBezTo>
                    <a:pt x="20930" y="5119"/>
                    <a:pt x="14897" y="1309"/>
                    <a:pt x="7912" y="39"/>
                  </a:cubicBezTo>
                  <a:cubicBezTo>
                    <a:pt x="7374" y="13"/>
                    <a:pt x="6872" y="0"/>
                    <a:pt x="64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985100" y="4237100"/>
              <a:ext cx="547225" cy="422225"/>
            </a:xfrm>
            <a:custGeom>
              <a:avLst/>
              <a:gdLst/>
              <a:ahLst/>
              <a:cxnLst/>
              <a:rect l="l" t="t" r="r" b="b"/>
              <a:pathLst>
                <a:path w="21889" h="16889" extrusionOk="0">
                  <a:moveTo>
                    <a:pt x="10740" y="4379"/>
                  </a:moveTo>
                  <a:cubicBezTo>
                    <a:pt x="12325" y="4379"/>
                    <a:pt x="13888" y="4951"/>
                    <a:pt x="15221" y="6094"/>
                  </a:cubicBezTo>
                  <a:cubicBezTo>
                    <a:pt x="15539" y="6094"/>
                    <a:pt x="15539" y="6411"/>
                    <a:pt x="15539" y="6729"/>
                  </a:cubicBezTo>
                  <a:cubicBezTo>
                    <a:pt x="15539" y="7046"/>
                    <a:pt x="15539" y="7999"/>
                    <a:pt x="15221" y="7999"/>
                  </a:cubicBezTo>
                  <a:cubicBezTo>
                    <a:pt x="12681" y="9586"/>
                    <a:pt x="10141" y="11174"/>
                    <a:pt x="7284" y="12444"/>
                  </a:cubicBezTo>
                  <a:cubicBezTo>
                    <a:pt x="7075" y="12583"/>
                    <a:pt x="6866" y="12646"/>
                    <a:pt x="6667" y="12646"/>
                  </a:cubicBezTo>
                  <a:cubicBezTo>
                    <a:pt x="5959" y="12646"/>
                    <a:pt x="5379" y="11848"/>
                    <a:pt x="5379" y="10856"/>
                  </a:cubicBezTo>
                  <a:cubicBezTo>
                    <a:pt x="4744" y="8634"/>
                    <a:pt x="5696" y="6411"/>
                    <a:pt x="7601" y="5141"/>
                  </a:cubicBezTo>
                  <a:cubicBezTo>
                    <a:pt x="8617" y="4633"/>
                    <a:pt x="9684" y="4379"/>
                    <a:pt x="10740" y="4379"/>
                  </a:cubicBezTo>
                  <a:close/>
                  <a:moveTo>
                    <a:pt x="11882" y="0"/>
                  </a:moveTo>
                  <a:cubicBezTo>
                    <a:pt x="11514" y="0"/>
                    <a:pt x="11145" y="20"/>
                    <a:pt x="10776" y="61"/>
                  </a:cubicBezTo>
                  <a:cubicBezTo>
                    <a:pt x="10431" y="23"/>
                    <a:pt x="10089" y="4"/>
                    <a:pt x="9750" y="4"/>
                  </a:cubicBezTo>
                  <a:cubicBezTo>
                    <a:pt x="4468" y="4"/>
                    <a:pt x="0" y="4533"/>
                    <a:pt x="299" y="9904"/>
                  </a:cubicBezTo>
                  <a:cubicBezTo>
                    <a:pt x="299" y="11809"/>
                    <a:pt x="934" y="13714"/>
                    <a:pt x="2204" y="15301"/>
                  </a:cubicBezTo>
                  <a:cubicBezTo>
                    <a:pt x="2839" y="16254"/>
                    <a:pt x="3791" y="16571"/>
                    <a:pt x="5061" y="16889"/>
                  </a:cubicBezTo>
                  <a:cubicBezTo>
                    <a:pt x="10459" y="16571"/>
                    <a:pt x="15856" y="14349"/>
                    <a:pt x="19666" y="10221"/>
                  </a:cubicBezTo>
                  <a:cubicBezTo>
                    <a:pt x="21889" y="7999"/>
                    <a:pt x="21254" y="4189"/>
                    <a:pt x="18714" y="2284"/>
                  </a:cubicBezTo>
                  <a:cubicBezTo>
                    <a:pt x="16778" y="901"/>
                    <a:pt x="14361" y="0"/>
                    <a:pt x="1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3516750" y="1793100"/>
              <a:ext cx="317075" cy="345225"/>
            </a:xfrm>
            <a:custGeom>
              <a:avLst/>
              <a:gdLst/>
              <a:ahLst/>
              <a:cxnLst/>
              <a:rect l="l" t="t" r="r" b="b"/>
              <a:pathLst>
                <a:path w="12683" h="13809" extrusionOk="0">
                  <a:moveTo>
                    <a:pt x="6015" y="4794"/>
                  </a:moveTo>
                  <a:cubicBezTo>
                    <a:pt x="6650" y="5111"/>
                    <a:pt x="7285" y="6064"/>
                    <a:pt x="6968" y="6699"/>
                  </a:cubicBezTo>
                  <a:cubicBezTo>
                    <a:pt x="6771" y="7091"/>
                    <a:pt x="6575" y="7362"/>
                    <a:pt x="6379" y="7362"/>
                  </a:cubicBezTo>
                  <a:cubicBezTo>
                    <a:pt x="6258" y="7362"/>
                    <a:pt x="6136" y="7259"/>
                    <a:pt x="6015" y="7016"/>
                  </a:cubicBezTo>
                  <a:cubicBezTo>
                    <a:pt x="5380" y="6699"/>
                    <a:pt x="5380" y="6381"/>
                    <a:pt x="5063" y="5746"/>
                  </a:cubicBezTo>
                  <a:cubicBezTo>
                    <a:pt x="5063" y="5429"/>
                    <a:pt x="5698" y="5111"/>
                    <a:pt x="6015" y="4794"/>
                  </a:cubicBezTo>
                  <a:close/>
                  <a:moveTo>
                    <a:pt x="5668" y="1"/>
                  </a:moveTo>
                  <a:cubicBezTo>
                    <a:pt x="5468" y="1"/>
                    <a:pt x="5266" y="11"/>
                    <a:pt x="5063" y="31"/>
                  </a:cubicBezTo>
                  <a:cubicBezTo>
                    <a:pt x="4900" y="13"/>
                    <a:pt x="4740" y="4"/>
                    <a:pt x="4582" y="4"/>
                  </a:cubicBezTo>
                  <a:cubicBezTo>
                    <a:pt x="1961" y="4"/>
                    <a:pt x="1" y="2434"/>
                    <a:pt x="300" y="5429"/>
                  </a:cubicBezTo>
                  <a:cubicBezTo>
                    <a:pt x="618" y="8286"/>
                    <a:pt x="2205" y="11144"/>
                    <a:pt x="4428" y="13049"/>
                  </a:cubicBezTo>
                  <a:cubicBezTo>
                    <a:pt x="5125" y="13513"/>
                    <a:pt x="5822" y="13808"/>
                    <a:pt x="6644" y="13808"/>
                  </a:cubicBezTo>
                  <a:cubicBezTo>
                    <a:pt x="6945" y="13808"/>
                    <a:pt x="7262" y="13769"/>
                    <a:pt x="7603" y="13684"/>
                  </a:cubicBezTo>
                  <a:cubicBezTo>
                    <a:pt x="10778" y="12096"/>
                    <a:pt x="12683" y="8286"/>
                    <a:pt x="12048" y="4794"/>
                  </a:cubicBezTo>
                  <a:cubicBezTo>
                    <a:pt x="11156" y="2119"/>
                    <a:pt x="8596" y="1"/>
                    <a:pt x="5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8"/>
          <p:cNvGrpSpPr/>
          <p:nvPr/>
        </p:nvGrpSpPr>
        <p:grpSpPr>
          <a:xfrm>
            <a:off x="171839" y="-82375"/>
            <a:ext cx="986454" cy="1311177"/>
            <a:chOff x="1806625" y="239525"/>
            <a:chExt cx="3845825" cy="5111800"/>
          </a:xfrm>
        </p:grpSpPr>
        <p:sp>
          <p:nvSpPr>
            <p:cNvPr id="1090" name="Google Shape;1090;p38"/>
            <p:cNvSpPr/>
            <p:nvPr/>
          </p:nvSpPr>
          <p:spPr>
            <a:xfrm>
              <a:off x="2056350" y="629625"/>
              <a:ext cx="3274225" cy="4436575"/>
            </a:xfrm>
            <a:custGeom>
              <a:avLst/>
              <a:gdLst/>
              <a:ahLst/>
              <a:cxnLst/>
              <a:rect l="l" t="t" r="r" b="b"/>
              <a:pathLst>
                <a:path w="130969" h="177463" extrusionOk="0">
                  <a:moveTo>
                    <a:pt x="0" y="14529"/>
                  </a:moveTo>
                  <a:lnTo>
                    <a:pt x="2664" y="18525"/>
                  </a:lnTo>
                  <a:cubicBezTo>
                    <a:pt x="2664" y="18396"/>
                    <a:pt x="2666" y="18267"/>
                    <a:pt x="2669" y="18139"/>
                  </a:cubicBezTo>
                  <a:lnTo>
                    <a:pt x="2669" y="18139"/>
                  </a:lnTo>
                  <a:cubicBezTo>
                    <a:pt x="1783" y="16934"/>
                    <a:pt x="893" y="15730"/>
                    <a:pt x="0" y="14529"/>
                  </a:cubicBezTo>
                  <a:close/>
                  <a:moveTo>
                    <a:pt x="23940" y="0"/>
                  </a:moveTo>
                  <a:cubicBezTo>
                    <a:pt x="13562" y="0"/>
                    <a:pt x="2926" y="7701"/>
                    <a:pt x="2669" y="18139"/>
                  </a:cubicBezTo>
                  <a:lnTo>
                    <a:pt x="2669" y="18139"/>
                  </a:lnTo>
                  <a:cubicBezTo>
                    <a:pt x="33065" y="59483"/>
                    <a:pt x="59473" y="103336"/>
                    <a:pt x="81689" y="149494"/>
                  </a:cubicBezTo>
                  <a:cubicBezTo>
                    <a:pt x="84797" y="156819"/>
                    <a:pt x="89014" y="163479"/>
                    <a:pt x="94120" y="169472"/>
                  </a:cubicBezTo>
                  <a:cubicBezTo>
                    <a:pt x="98727" y="174079"/>
                    <a:pt x="104864" y="177463"/>
                    <a:pt x="111261" y="177463"/>
                  </a:cubicBezTo>
                  <a:cubicBezTo>
                    <a:pt x="112569" y="177463"/>
                    <a:pt x="113889" y="177321"/>
                    <a:pt x="115208" y="177019"/>
                  </a:cubicBezTo>
                  <a:cubicBezTo>
                    <a:pt x="124753" y="174800"/>
                    <a:pt x="130747" y="164589"/>
                    <a:pt x="130969" y="154821"/>
                  </a:cubicBezTo>
                  <a:cubicBezTo>
                    <a:pt x="130969" y="145054"/>
                    <a:pt x="126529" y="135731"/>
                    <a:pt x="121423" y="127518"/>
                  </a:cubicBezTo>
                  <a:cubicBezTo>
                    <a:pt x="104775" y="100214"/>
                    <a:pt x="80357" y="78016"/>
                    <a:pt x="66594" y="49158"/>
                  </a:cubicBezTo>
                  <a:cubicBezTo>
                    <a:pt x="61711" y="39169"/>
                    <a:pt x="58159" y="28514"/>
                    <a:pt x="52166" y="18969"/>
                  </a:cubicBezTo>
                  <a:cubicBezTo>
                    <a:pt x="46394" y="9646"/>
                    <a:pt x="37071" y="1433"/>
                    <a:pt x="25972" y="101"/>
                  </a:cubicBezTo>
                  <a:cubicBezTo>
                    <a:pt x="25298" y="33"/>
                    <a:pt x="24619" y="0"/>
                    <a:pt x="23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1806625" y="239525"/>
              <a:ext cx="3845825" cy="5111800"/>
            </a:xfrm>
            <a:custGeom>
              <a:avLst/>
              <a:gdLst/>
              <a:ahLst/>
              <a:cxnLst/>
              <a:rect l="l" t="t" r="r" b="b"/>
              <a:pathLst>
                <a:path w="153833" h="204472" extrusionOk="0">
                  <a:moveTo>
                    <a:pt x="44492" y="3709"/>
                  </a:moveTo>
                  <a:cubicBezTo>
                    <a:pt x="44970" y="3709"/>
                    <a:pt x="45441" y="3954"/>
                    <a:pt x="45728" y="4384"/>
                  </a:cubicBezTo>
                  <a:cubicBezTo>
                    <a:pt x="46394" y="5272"/>
                    <a:pt x="47060" y="6159"/>
                    <a:pt x="47726" y="7269"/>
                  </a:cubicBezTo>
                  <a:cubicBezTo>
                    <a:pt x="48614" y="9045"/>
                    <a:pt x="48614" y="9489"/>
                    <a:pt x="47060" y="10377"/>
                  </a:cubicBezTo>
                  <a:cubicBezTo>
                    <a:pt x="43286" y="12597"/>
                    <a:pt x="39735" y="14595"/>
                    <a:pt x="35961" y="16815"/>
                  </a:cubicBezTo>
                  <a:cubicBezTo>
                    <a:pt x="32853" y="18812"/>
                    <a:pt x="29745" y="20588"/>
                    <a:pt x="26638" y="22586"/>
                  </a:cubicBezTo>
                  <a:cubicBezTo>
                    <a:pt x="25972" y="23030"/>
                    <a:pt x="25306" y="23474"/>
                    <a:pt x="25084" y="24140"/>
                  </a:cubicBezTo>
                  <a:cubicBezTo>
                    <a:pt x="24862" y="24584"/>
                    <a:pt x="24862" y="25250"/>
                    <a:pt x="25306" y="25694"/>
                  </a:cubicBezTo>
                  <a:cubicBezTo>
                    <a:pt x="25528" y="25916"/>
                    <a:pt x="25972" y="26138"/>
                    <a:pt x="26194" y="26138"/>
                  </a:cubicBezTo>
                  <a:cubicBezTo>
                    <a:pt x="27748" y="25694"/>
                    <a:pt x="29080" y="25028"/>
                    <a:pt x="30411" y="24140"/>
                  </a:cubicBezTo>
                  <a:cubicBezTo>
                    <a:pt x="36405" y="20588"/>
                    <a:pt x="42398" y="17037"/>
                    <a:pt x="48392" y="13485"/>
                  </a:cubicBezTo>
                  <a:cubicBezTo>
                    <a:pt x="48758" y="13118"/>
                    <a:pt x="49260" y="12953"/>
                    <a:pt x="49784" y="12953"/>
                  </a:cubicBezTo>
                  <a:cubicBezTo>
                    <a:pt x="50213" y="12953"/>
                    <a:pt x="50656" y="13063"/>
                    <a:pt x="51056" y="13263"/>
                  </a:cubicBezTo>
                  <a:cubicBezTo>
                    <a:pt x="52609" y="14151"/>
                    <a:pt x="52831" y="16149"/>
                    <a:pt x="51500" y="17037"/>
                  </a:cubicBezTo>
                  <a:cubicBezTo>
                    <a:pt x="50168" y="18146"/>
                    <a:pt x="48392" y="19256"/>
                    <a:pt x="47282" y="19922"/>
                  </a:cubicBezTo>
                  <a:cubicBezTo>
                    <a:pt x="46172" y="20810"/>
                    <a:pt x="45062" y="21476"/>
                    <a:pt x="43952" y="22364"/>
                  </a:cubicBezTo>
                  <a:cubicBezTo>
                    <a:pt x="42176" y="23696"/>
                    <a:pt x="41288" y="24584"/>
                    <a:pt x="42620" y="25472"/>
                  </a:cubicBezTo>
                  <a:cubicBezTo>
                    <a:pt x="43001" y="25853"/>
                    <a:pt x="43356" y="25998"/>
                    <a:pt x="43703" y="25998"/>
                  </a:cubicBezTo>
                  <a:cubicBezTo>
                    <a:pt x="44366" y="25998"/>
                    <a:pt x="44999" y="25465"/>
                    <a:pt x="45728" y="25028"/>
                  </a:cubicBezTo>
                  <a:cubicBezTo>
                    <a:pt x="47504" y="23918"/>
                    <a:pt x="49502" y="22586"/>
                    <a:pt x="51500" y="21254"/>
                  </a:cubicBezTo>
                  <a:cubicBezTo>
                    <a:pt x="52165" y="20588"/>
                    <a:pt x="53053" y="20144"/>
                    <a:pt x="53941" y="19700"/>
                  </a:cubicBezTo>
                  <a:cubicBezTo>
                    <a:pt x="54052" y="19645"/>
                    <a:pt x="54177" y="19617"/>
                    <a:pt x="54306" y="19617"/>
                  </a:cubicBezTo>
                  <a:cubicBezTo>
                    <a:pt x="54691" y="19617"/>
                    <a:pt x="55107" y="19867"/>
                    <a:pt x="55273" y="20366"/>
                  </a:cubicBezTo>
                  <a:cubicBezTo>
                    <a:pt x="55717" y="20810"/>
                    <a:pt x="55495" y="21476"/>
                    <a:pt x="55051" y="21920"/>
                  </a:cubicBezTo>
                  <a:cubicBezTo>
                    <a:pt x="52831" y="23474"/>
                    <a:pt x="50612" y="25028"/>
                    <a:pt x="48392" y="26582"/>
                  </a:cubicBezTo>
                  <a:cubicBezTo>
                    <a:pt x="45506" y="28580"/>
                    <a:pt x="44618" y="30133"/>
                    <a:pt x="45728" y="30799"/>
                  </a:cubicBezTo>
                  <a:cubicBezTo>
                    <a:pt x="46159" y="31069"/>
                    <a:pt x="46564" y="31181"/>
                    <a:pt x="46949" y="31181"/>
                  </a:cubicBezTo>
                  <a:cubicBezTo>
                    <a:pt x="48150" y="31181"/>
                    <a:pt x="49159" y="30086"/>
                    <a:pt x="50168" y="29245"/>
                  </a:cubicBezTo>
                  <a:lnTo>
                    <a:pt x="57049" y="25028"/>
                  </a:lnTo>
                  <a:cubicBezTo>
                    <a:pt x="57285" y="24871"/>
                    <a:pt x="57493" y="24797"/>
                    <a:pt x="57673" y="24797"/>
                  </a:cubicBezTo>
                  <a:cubicBezTo>
                    <a:pt x="58002" y="24797"/>
                    <a:pt x="58238" y="25042"/>
                    <a:pt x="58381" y="25472"/>
                  </a:cubicBezTo>
                  <a:cubicBezTo>
                    <a:pt x="58825" y="26138"/>
                    <a:pt x="59269" y="27026"/>
                    <a:pt x="58381" y="27470"/>
                  </a:cubicBezTo>
                  <a:cubicBezTo>
                    <a:pt x="57049" y="28580"/>
                    <a:pt x="55495" y="29245"/>
                    <a:pt x="54163" y="30355"/>
                  </a:cubicBezTo>
                  <a:cubicBezTo>
                    <a:pt x="51944" y="31465"/>
                    <a:pt x="49724" y="32797"/>
                    <a:pt x="47726" y="34129"/>
                  </a:cubicBezTo>
                  <a:cubicBezTo>
                    <a:pt x="47060" y="34573"/>
                    <a:pt x="46838" y="35683"/>
                    <a:pt x="47504" y="36127"/>
                  </a:cubicBezTo>
                  <a:cubicBezTo>
                    <a:pt x="47948" y="36571"/>
                    <a:pt x="48392" y="36793"/>
                    <a:pt x="49058" y="36793"/>
                  </a:cubicBezTo>
                  <a:cubicBezTo>
                    <a:pt x="50168" y="36127"/>
                    <a:pt x="51500" y="35683"/>
                    <a:pt x="52609" y="35017"/>
                  </a:cubicBezTo>
                  <a:cubicBezTo>
                    <a:pt x="55051" y="33685"/>
                    <a:pt x="57271" y="32353"/>
                    <a:pt x="59713" y="31021"/>
                  </a:cubicBezTo>
                  <a:cubicBezTo>
                    <a:pt x="60009" y="30873"/>
                    <a:pt x="60329" y="30799"/>
                    <a:pt x="60642" y="30799"/>
                  </a:cubicBezTo>
                  <a:cubicBezTo>
                    <a:pt x="61267" y="30799"/>
                    <a:pt x="61859" y="31095"/>
                    <a:pt x="62155" y="31687"/>
                  </a:cubicBezTo>
                  <a:cubicBezTo>
                    <a:pt x="62599" y="32353"/>
                    <a:pt x="63043" y="33241"/>
                    <a:pt x="62377" y="33685"/>
                  </a:cubicBezTo>
                  <a:cubicBezTo>
                    <a:pt x="61267" y="34795"/>
                    <a:pt x="59935" y="35683"/>
                    <a:pt x="58603" y="36571"/>
                  </a:cubicBezTo>
                  <a:cubicBezTo>
                    <a:pt x="53275" y="39901"/>
                    <a:pt x="47726" y="43008"/>
                    <a:pt x="42176" y="46338"/>
                  </a:cubicBezTo>
                  <a:cubicBezTo>
                    <a:pt x="41066" y="47226"/>
                    <a:pt x="39957" y="47892"/>
                    <a:pt x="39069" y="48780"/>
                  </a:cubicBezTo>
                  <a:cubicBezTo>
                    <a:pt x="38625" y="49224"/>
                    <a:pt x="38625" y="49890"/>
                    <a:pt x="39069" y="50334"/>
                  </a:cubicBezTo>
                  <a:cubicBezTo>
                    <a:pt x="39250" y="50696"/>
                    <a:pt x="39579" y="51059"/>
                    <a:pt x="40056" y="51059"/>
                  </a:cubicBezTo>
                  <a:cubicBezTo>
                    <a:pt x="40164" y="51059"/>
                    <a:pt x="40278" y="51040"/>
                    <a:pt x="40401" y="51000"/>
                  </a:cubicBezTo>
                  <a:cubicBezTo>
                    <a:pt x="41510" y="50556"/>
                    <a:pt x="42620" y="50112"/>
                    <a:pt x="43508" y="49668"/>
                  </a:cubicBezTo>
                  <a:cubicBezTo>
                    <a:pt x="48836" y="46560"/>
                    <a:pt x="54163" y="43230"/>
                    <a:pt x="59269" y="40123"/>
                  </a:cubicBezTo>
                  <a:cubicBezTo>
                    <a:pt x="60601" y="39235"/>
                    <a:pt x="61933" y="38347"/>
                    <a:pt x="63265" y="37681"/>
                  </a:cubicBezTo>
                  <a:cubicBezTo>
                    <a:pt x="63672" y="37355"/>
                    <a:pt x="64109" y="37208"/>
                    <a:pt x="64532" y="37208"/>
                  </a:cubicBezTo>
                  <a:cubicBezTo>
                    <a:pt x="65262" y="37208"/>
                    <a:pt x="65951" y="37644"/>
                    <a:pt x="66372" y="38347"/>
                  </a:cubicBezTo>
                  <a:cubicBezTo>
                    <a:pt x="67482" y="39679"/>
                    <a:pt x="68370" y="41454"/>
                    <a:pt x="68592" y="43452"/>
                  </a:cubicBezTo>
                  <a:lnTo>
                    <a:pt x="68592" y="43008"/>
                  </a:lnTo>
                  <a:cubicBezTo>
                    <a:pt x="69924" y="45006"/>
                    <a:pt x="70146" y="45672"/>
                    <a:pt x="69036" y="46338"/>
                  </a:cubicBezTo>
                  <a:cubicBezTo>
                    <a:pt x="66372" y="48114"/>
                    <a:pt x="63708" y="49668"/>
                    <a:pt x="61267" y="51444"/>
                  </a:cubicBezTo>
                  <a:cubicBezTo>
                    <a:pt x="59269" y="52775"/>
                    <a:pt x="58603" y="54329"/>
                    <a:pt x="59491" y="54995"/>
                  </a:cubicBezTo>
                  <a:cubicBezTo>
                    <a:pt x="59858" y="55301"/>
                    <a:pt x="60208" y="55422"/>
                    <a:pt x="60546" y="55422"/>
                  </a:cubicBezTo>
                  <a:cubicBezTo>
                    <a:pt x="61435" y="55422"/>
                    <a:pt x="62239" y="54590"/>
                    <a:pt x="63043" y="54107"/>
                  </a:cubicBezTo>
                  <a:cubicBezTo>
                    <a:pt x="65262" y="52775"/>
                    <a:pt x="67704" y="51222"/>
                    <a:pt x="69924" y="49890"/>
                  </a:cubicBezTo>
                  <a:cubicBezTo>
                    <a:pt x="70590" y="49668"/>
                    <a:pt x="71256" y="49446"/>
                    <a:pt x="72144" y="49224"/>
                  </a:cubicBezTo>
                  <a:cubicBezTo>
                    <a:pt x="72144" y="49224"/>
                    <a:pt x="72144" y="49224"/>
                    <a:pt x="72588" y="49668"/>
                  </a:cubicBezTo>
                  <a:cubicBezTo>
                    <a:pt x="72810" y="49890"/>
                    <a:pt x="72810" y="50556"/>
                    <a:pt x="72810" y="50556"/>
                  </a:cubicBezTo>
                  <a:cubicBezTo>
                    <a:pt x="72144" y="51444"/>
                    <a:pt x="71478" y="52110"/>
                    <a:pt x="70812" y="52553"/>
                  </a:cubicBezTo>
                  <a:cubicBezTo>
                    <a:pt x="68592" y="54107"/>
                    <a:pt x="66150" y="55439"/>
                    <a:pt x="63930" y="56993"/>
                  </a:cubicBezTo>
                  <a:cubicBezTo>
                    <a:pt x="63265" y="57437"/>
                    <a:pt x="62821" y="57881"/>
                    <a:pt x="62155" y="58547"/>
                  </a:cubicBezTo>
                  <a:cubicBezTo>
                    <a:pt x="61711" y="58991"/>
                    <a:pt x="61711" y="60101"/>
                    <a:pt x="62377" y="60545"/>
                  </a:cubicBezTo>
                  <a:cubicBezTo>
                    <a:pt x="62691" y="60702"/>
                    <a:pt x="63115" y="60859"/>
                    <a:pt x="63494" y="60859"/>
                  </a:cubicBezTo>
                  <a:cubicBezTo>
                    <a:pt x="63651" y="60859"/>
                    <a:pt x="63800" y="60832"/>
                    <a:pt x="63930" y="60767"/>
                  </a:cubicBezTo>
                  <a:cubicBezTo>
                    <a:pt x="66372" y="59213"/>
                    <a:pt x="68814" y="57659"/>
                    <a:pt x="71256" y="56105"/>
                  </a:cubicBezTo>
                  <a:cubicBezTo>
                    <a:pt x="72810" y="55439"/>
                    <a:pt x="73920" y="54773"/>
                    <a:pt x="75473" y="53885"/>
                  </a:cubicBezTo>
                  <a:cubicBezTo>
                    <a:pt x="75917" y="54773"/>
                    <a:pt x="76583" y="55217"/>
                    <a:pt x="76805" y="55883"/>
                  </a:cubicBezTo>
                  <a:cubicBezTo>
                    <a:pt x="77693" y="56771"/>
                    <a:pt x="77249" y="58325"/>
                    <a:pt x="76139" y="58769"/>
                  </a:cubicBezTo>
                  <a:cubicBezTo>
                    <a:pt x="70590" y="61655"/>
                    <a:pt x="65262" y="64540"/>
                    <a:pt x="59935" y="67648"/>
                  </a:cubicBezTo>
                  <a:cubicBezTo>
                    <a:pt x="58381" y="68092"/>
                    <a:pt x="57049" y="69202"/>
                    <a:pt x="56161" y="70312"/>
                  </a:cubicBezTo>
                  <a:cubicBezTo>
                    <a:pt x="55717" y="70756"/>
                    <a:pt x="55717" y="71422"/>
                    <a:pt x="56161" y="71866"/>
                  </a:cubicBezTo>
                  <a:cubicBezTo>
                    <a:pt x="56324" y="72191"/>
                    <a:pt x="56724" y="72397"/>
                    <a:pt x="57188" y="72397"/>
                  </a:cubicBezTo>
                  <a:cubicBezTo>
                    <a:pt x="57358" y="72397"/>
                    <a:pt x="57537" y="72369"/>
                    <a:pt x="57715" y="72310"/>
                  </a:cubicBezTo>
                  <a:cubicBezTo>
                    <a:pt x="58603" y="71866"/>
                    <a:pt x="59713" y="71422"/>
                    <a:pt x="60823" y="70978"/>
                  </a:cubicBezTo>
                  <a:cubicBezTo>
                    <a:pt x="65928" y="68092"/>
                    <a:pt x="71256" y="65206"/>
                    <a:pt x="76583" y="62321"/>
                  </a:cubicBezTo>
                  <a:cubicBezTo>
                    <a:pt x="77483" y="61821"/>
                    <a:pt x="78293" y="61591"/>
                    <a:pt x="78952" y="61591"/>
                  </a:cubicBezTo>
                  <a:cubicBezTo>
                    <a:pt x="79756" y="61591"/>
                    <a:pt x="80335" y="61933"/>
                    <a:pt x="80579" y="62543"/>
                  </a:cubicBezTo>
                  <a:cubicBezTo>
                    <a:pt x="81245" y="64318"/>
                    <a:pt x="79469" y="64762"/>
                    <a:pt x="78359" y="65428"/>
                  </a:cubicBezTo>
                  <a:cubicBezTo>
                    <a:pt x="76805" y="66538"/>
                    <a:pt x="75029" y="67426"/>
                    <a:pt x="73476" y="68536"/>
                  </a:cubicBezTo>
                  <a:cubicBezTo>
                    <a:pt x="72588" y="68980"/>
                    <a:pt x="71922" y="69646"/>
                    <a:pt x="71256" y="70312"/>
                  </a:cubicBezTo>
                  <a:cubicBezTo>
                    <a:pt x="70812" y="70756"/>
                    <a:pt x="70146" y="71644"/>
                    <a:pt x="71034" y="72310"/>
                  </a:cubicBezTo>
                  <a:cubicBezTo>
                    <a:pt x="71278" y="72676"/>
                    <a:pt x="71657" y="72841"/>
                    <a:pt x="72060" y="72841"/>
                  </a:cubicBezTo>
                  <a:cubicBezTo>
                    <a:pt x="72388" y="72841"/>
                    <a:pt x="72732" y="72731"/>
                    <a:pt x="73032" y="72532"/>
                  </a:cubicBezTo>
                  <a:cubicBezTo>
                    <a:pt x="74807" y="71866"/>
                    <a:pt x="76361" y="70756"/>
                    <a:pt x="78137" y="69868"/>
                  </a:cubicBezTo>
                  <a:cubicBezTo>
                    <a:pt x="78803" y="69202"/>
                    <a:pt x="79913" y="68758"/>
                    <a:pt x="80579" y="68314"/>
                  </a:cubicBezTo>
                  <a:cubicBezTo>
                    <a:pt x="81185" y="68011"/>
                    <a:pt x="81688" y="67293"/>
                    <a:pt x="82229" y="67293"/>
                  </a:cubicBezTo>
                  <a:cubicBezTo>
                    <a:pt x="82480" y="67293"/>
                    <a:pt x="82739" y="67448"/>
                    <a:pt x="83021" y="67870"/>
                  </a:cubicBezTo>
                  <a:cubicBezTo>
                    <a:pt x="83909" y="69202"/>
                    <a:pt x="82355" y="69646"/>
                    <a:pt x="81467" y="70312"/>
                  </a:cubicBezTo>
                  <a:lnTo>
                    <a:pt x="75029" y="74308"/>
                  </a:lnTo>
                  <a:cubicBezTo>
                    <a:pt x="74364" y="74752"/>
                    <a:pt x="73920" y="75196"/>
                    <a:pt x="73254" y="75861"/>
                  </a:cubicBezTo>
                  <a:cubicBezTo>
                    <a:pt x="73032" y="76305"/>
                    <a:pt x="72810" y="76749"/>
                    <a:pt x="73032" y="77415"/>
                  </a:cubicBezTo>
                  <a:cubicBezTo>
                    <a:pt x="73192" y="77895"/>
                    <a:pt x="73698" y="78260"/>
                    <a:pt x="74217" y="78260"/>
                  </a:cubicBezTo>
                  <a:cubicBezTo>
                    <a:pt x="74418" y="78260"/>
                    <a:pt x="74622" y="78205"/>
                    <a:pt x="74807" y="78081"/>
                  </a:cubicBezTo>
                  <a:cubicBezTo>
                    <a:pt x="76361" y="77415"/>
                    <a:pt x="77915" y="76527"/>
                    <a:pt x="79469" y="75640"/>
                  </a:cubicBezTo>
                  <a:cubicBezTo>
                    <a:pt x="81467" y="74308"/>
                    <a:pt x="83243" y="73198"/>
                    <a:pt x="85463" y="72088"/>
                  </a:cubicBezTo>
                  <a:cubicBezTo>
                    <a:pt x="85685" y="72088"/>
                    <a:pt x="86572" y="72532"/>
                    <a:pt x="86794" y="72976"/>
                  </a:cubicBezTo>
                  <a:cubicBezTo>
                    <a:pt x="87016" y="73420"/>
                    <a:pt x="86794" y="74308"/>
                    <a:pt x="86572" y="74530"/>
                  </a:cubicBezTo>
                  <a:cubicBezTo>
                    <a:pt x="84797" y="75640"/>
                    <a:pt x="82799" y="76527"/>
                    <a:pt x="81467" y="77415"/>
                  </a:cubicBezTo>
                  <a:cubicBezTo>
                    <a:pt x="80135" y="78303"/>
                    <a:pt x="78359" y="78747"/>
                    <a:pt x="77249" y="80301"/>
                  </a:cubicBezTo>
                  <a:cubicBezTo>
                    <a:pt x="76805" y="80745"/>
                    <a:pt x="76805" y="81411"/>
                    <a:pt x="77249" y="81855"/>
                  </a:cubicBezTo>
                  <a:cubicBezTo>
                    <a:pt x="77416" y="82354"/>
                    <a:pt x="77832" y="82604"/>
                    <a:pt x="78311" y="82604"/>
                  </a:cubicBezTo>
                  <a:cubicBezTo>
                    <a:pt x="78470" y="82604"/>
                    <a:pt x="78637" y="82576"/>
                    <a:pt x="78803" y="82521"/>
                  </a:cubicBezTo>
                  <a:cubicBezTo>
                    <a:pt x="80135" y="81855"/>
                    <a:pt x="81467" y="81189"/>
                    <a:pt x="82799" y="80523"/>
                  </a:cubicBezTo>
                  <a:cubicBezTo>
                    <a:pt x="84797" y="79413"/>
                    <a:pt x="86572" y="78525"/>
                    <a:pt x="88570" y="77637"/>
                  </a:cubicBezTo>
                  <a:cubicBezTo>
                    <a:pt x="88736" y="77554"/>
                    <a:pt x="88895" y="77518"/>
                    <a:pt x="89044" y="77518"/>
                  </a:cubicBezTo>
                  <a:cubicBezTo>
                    <a:pt x="89692" y="77518"/>
                    <a:pt x="90166" y="78206"/>
                    <a:pt x="90346" y="78747"/>
                  </a:cubicBezTo>
                  <a:cubicBezTo>
                    <a:pt x="90568" y="79413"/>
                    <a:pt x="90346" y="79857"/>
                    <a:pt x="89902" y="80301"/>
                  </a:cubicBezTo>
                  <a:cubicBezTo>
                    <a:pt x="86794" y="82299"/>
                    <a:pt x="83465" y="84075"/>
                    <a:pt x="80579" y="85851"/>
                  </a:cubicBezTo>
                  <a:cubicBezTo>
                    <a:pt x="77471" y="87626"/>
                    <a:pt x="74586" y="89402"/>
                    <a:pt x="71478" y="91178"/>
                  </a:cubicBezTo>
                  <a:cubicBezTo>
                    <a:pt x="70812" y="91622"/>
                    <a:pt x="70590" y="92510"/>
                    <a:pt x="71034" y="93176"/>
                  </a:cubicBezTo>
                  <a:cubicBezTo>
                    <a:pt x="71330" y="93768"/>
                    <a:pt x="71823" y="94064"/>
                    <a:pt x="72316" y="94064"/>
                  </a:cubicBezTo>
                  <a:cubicBezTo>
                    <a:pt x="72563" y="94064"/>
                    <a:pt x="72810" y="93990"/>
                    <a:pt x="73032" y="93842"/>
                  </a:cubicBezTo>
                  <a:cubicBezTo>
                    <a:pt x="74142" y="93176"/>
                    <a:pt x="75473" y="92732"/>
                    <a:pt x="76583" y="91844"/>
                  </a:cubicBezTo>
                  <a:cubicBezTo>
                    <a:pt x="81245" y="89180"/>
                    <a:pt x="85906" y="86739"/>
                    <a:pt x="90568" y="83853"/>
                  </a:cubicBezTo>
                  <a:cubicBezTo>
                    <a:pt x="90958" y="83593"/>
                    <a:pt x="91424" y="83485"/>
                    <a:pt x="91878" y="83485"/>
                  </a:cubicBezTo>
                  <a:cubicBezTo>
                    <a:pt x="92198" y="83485"/>
                    <a:pt x="92512" y="83539"/>
                    <a:pt x="92788" y="83631"/>
                  </a:cubicBezTo>
                  <a:cubicBezTo>
                    <a:pt x="94342" y="84075"/>
                    <a:pt x="94786" y="86073"/>
                    <a:pt x="93676" y="87404"/>
                  </a:cubicBezTo>
                  <a:cubicBezTo>
                    <a:pt x="91900" y="88736"/>
                    <a:pt x="89902" y="90068"/>
                    <a:pt x="88126" y="91622"/>
                  </a:cubicBezTo>
                  <a:cubicBezTo>
                    <a:pt x="87460" y="92066"/>
                    <a:pt x="86794" y="92510"/>
                    <a:pt x="86350" y="93176"/>
                  </a:cubicBezTo>
                  <a:cubicBezTo>
                    <a:pt x="86128" y="93620"/>
                    <a:pt x="85906" y="94286"/>
                    <a:pt x="86128" y="94730"/>
                  </a:cubicBezTo>
                  <a:cubicBezTo>
                    <a:pt x="86298" y="95408"/>
                    <a:pt x="86856" y="95698"/>
                    <a:pt x="87407" y="95698"/>
                  </a:cubicBezTo>
                  <a:cubicBezTo>
                    <a:pt x="87578" y="95698"/>
                    <a:pt x="87747" y="95670"/>
                    <a:pt x="87904" y="95618"/>
                  </a:cubicBezTo>
                  <a:cubicBezTo>
                    <a:pt x="89236" y="94952"/>
                    <a:pt x="90346" y="94286"/>
                    <a:pt x="91456" y="93398"/>
                  </a:cubicBezTo>
                  <a:cubicBezTo>
                    <a:pt x="92566" y="92510"/>
                    <a:pt x="93898" y="91400"/>
                    <a:pt x="95230" y="90734"/>
                  </a:cubicBezTo>
                  <a:cubicBezTo>
                    <a:pt x="95467" y="90378"/>
                    <a:pt x="95832" y="90149"/>
                    <a:pt x="96222" y="90149"/>
                  </a:cubicBezTo>
                  <a:cubicBezTo>
                    <a:pt x="96560" y="90149"/>
                    <a:pt x="96918" y="90321"/>
                    <a:pt x="97227" y="90734"/>
                  </a:cubicBezTo>
                  <a:cubicBezTo>
                    <a:pt x="97671" y="91400"/>
                    <a:pt x="97227" y="92066"/>
                    <a:pt x="96562" y="92510"/>
                  </a:cubicBezTo>
                  <a:cubicBezTo>
                    <a:pt x="94342" y="93842"/>
                    <a:pt x="92122" y="94952"/>
                    <a:pt x="90124" y="96284"/>
                  </a:cubicBezTo>
                  <a:cubicBezTo>
                    <a:pt x="89458" y="96728"/>
                    <a:pt x="88792" y="97172"/>
                    <a:pt x="88348" y="97838"/>
                  </a:cubicBezTo>
                  <a:cubicBezTo>
                    <a:pt x="87904" y="98282"/>
                    <a:pt x="87904" y="98947"/>
                    <a:pt x="88348" y="99391"/>
                  </a:cubicBezTo>
                  <a:cubicBezTo>
                    <a:pt x="88511" y="99716"/>
                    <a:pt x="88911" y="99923"/>
                    <a:pt x="89375" y="99923"/>
                  </a:cubicBezTo>
                  <a:cubicBezTo>
                    <a:pt x="89545" y="99923"/>
                    <a:pt x="89724" y="99895"/>
                    <a:pt x="89902" y="99835"/>
                  </a:cubicBezTo>
                  <a:cubicBezTo>
                    <a:pt x="91012" y="99391"/>
                    <a:pt x="92344" y="98726"/>
                    <a:pt x="93454" y="98060"/>
                  </a:cubicBezTo>
                  <a:cubicBezTo>
                    <a:pt x="95230" y="97172"/>
                    <a:pt x="96784" y="96062"/>
                    <a:pt x="98559" y="95396"/>
                  </a:cubicBezTo>
                  <a:cubicBezTo>
                    <a:pt x="98689" y="95331"/>
                    <a:pt x="98800" y="95304"/>
                    <a:pt x="98903" y="95304"/>
                  </a:cubicBezTo>
                  <a:cubicBezTo>
                    <a:pt x="99152" y="95304"/>
                    <a:pt x="99355" y="95461"/>
                    <a:pt x="99669" y="95618"/>
                  </a:cubicBezTo>
                  <a:cubicBezTo>
                    <a:pt x="100113" y="95840"/>
                    <a:pt x="100113" y="96728"/>
                    <a:pt x="99669" y="96950"/>
                  </a:cubicBezTo>
                  <a:cubicBezTo>
                    <a:pt x="97449" y="98504"/>
                    <a:pt x="95230" y="99835"/>
                    <a:pt x="93232" y="101167"/>
                  </a:cubicBezTo>
                  <a:cubicBezTo>
                    <a:pt x="91456" y="102499"/>
                    <a:pt x="90568" y="104053"/>
                    <a:pt x="91456" y="104719"/>
                  </a:cubicBezTo>
                  <a:cubicBezTo>
                    <a:pt x="91932" y="105059"/>
                    <a:pt x="92345" y="105191"/>
                    <a:pt x="92722" y="105191"/>
                  </a:cubicBezTo>
                  <a:cubicBezTo>
                    <a:pt x="93575" y="105191"/>
                    <a:pt x="94238" y="104515"/>
                    <a:pt x="95008" y="104053"/>
                  </a:cubicBezTo>
                  <a:cubicBezTo>
                    <a:pt x="97227" y="102721"/>
                    <a:pt x="99447" y="101389"/>
                    <a:pt x="101667" y="100057"/>
                  </a:cubicBezTo>
                  <a:cubicBezTo>
                    <a:pt x="101853" y="99933"/>
                    <a:pt x="102056" y="99879"/>
                    <a:pt x="102258" y="99879"/>
                  </a:cubicBezTo>
                  <a:cubicBezTo>
                    <a:pt x="102777" y="99879"/>
                    <a:pt x="103283" y="100243"/>
                    <a:pt x="103443" y="100723"/>
                  </a:cubicBezTo>
                  <a:cubicBezTo>
                    <a:pt x="104109" y="101611"/>
                    <a:pt x="104997" y="102721"/>
                    <a:pt x="103887" y="103831"/>
                  </a:cubicBezTo>
                  <a:cubicBezTo>
                    <a:pt x="102999" y="104497"/>
                    <a:pt x="102333" y="104941"/>
                    <a:pt x="101445" y="105385"/>
                  </a:cubicBezTo>
                  <a:lnTo>
                    <a:pt x="86350" y="114264"/>
                  </a:lnTo>
                  <a:cubicBezTo>
                    <a:pt x="85463" y="114708"/>
                    <a:pt x="84575" y="115374"/>
                    <a:pt x="83687" y="116262"/>
                  </a:cubicBezTo>
                  <a:cubicBezTo>
                    <a:pt x="83465" y="116484"/>
                    <a:pt x="83465" y="117372"/>
                    <a:pt x="83687" y="117816"/>
                  </a:cubicBezTo>
                  <a:cubicBezTo>
                    <a:pt x="83868" y="118178"/>
                    <a:pt x="84197" y="118541"/>
                    <a:pt x="84674" y="118541"/>
                  </a:cubicBezTo>
                  <a:cubicBezTo>
                    <a:pt x="84782" y="118541"/>
                    <a:pt x="84896" y="118523"/>
                    <a:pt x="85019" y="118482"/>
                  </a:cubicBezTo>
                  <a:cubicBezTo>
                    <a:pt x="86350" y="118038"/>
                    <a:pt x="87460" y="117372"/>
                    <a:pt x="88570" y="116706"/>
                  </a:cubicBezTo>
                  <a:cubicBezTo>
                    <a:pt x="93454" y="114264"/>
                    <a:pt x="98115" y="111378"/>
                    <a:pt x="102777" y="108715"/>
                  </a:cubicBezTo>
                  <a:cubicBezTo>
                    <a:pt x="103665" y="108049"/>
                    <a:pt x="104775" y="107605"/>
                    <a:pt x="105663" y="107161"/>
                  </a:cubicBezTo>
                  <a:cubicBezTo>
                    <a:pt x="105907" y="107079"/>
                    <a:pt x="106122" y="107043"/>
                    <a:pt x="106312" y="107043"/>
                  </a:cubicBezTo>
                  <a:cubicBezTo>
                    <a:pt x="107158" y="107043"/>
                    <a:pt x="107520" y="107768"/>
                    <a:pt x="107883" y="108493"/>
                  </a:cubicBezTo>
                  <a:cubicBezTo>
                    <a:pt x="108326" y="109159"/>
                    <a:pt x="108105" y="110047"/>
                    <a:pt x="107217" y="110269"/>
                  </a:cubicBezTo>
                  <a:cubicBezTo>
                    <a:pt x="104997" y="111600"/>
                    <a:pt x="102777" y="112710"/>
                    <a:pt x="100557" y="114042"/>
                  </a:cubicBezTo>
                  <a:cubicBezTo>
                    <a:pt x="100113" y="114264"/>
                    <a:pt x="100113" y="114930"/>
                    <a:pt x="100335" y="115596"/>
                  </a:cubicBezTo>
                  <a:cubicBezTo>
                    <a:pt x="100557" y="116040"/>
                    <a:pt x="101223" y="116262"/>
                    <a:pt x="101667" y="116484"/>
                  </a:cubicBezTo>
                  <a:cubicBezTo>
                    <a:pt x="103665" y="116040"/>
                    <a:pt x="105441" y="115374"/>
                    <a:pt x="106995" y="114264"/>
                  </a:cubicBezTo>
                  <a:cubicBezTo>
                    <a:pt x="107984" y="113868"/>
                    <a:pt x="108798" y="113119"/>
                    <a:pt x="109907" y="113119"/>
                  </a:cubicBezTo>
                  <a:cubicBezTo>
                    <a:pt x="110041" y="113119"/>
                    <a:pt x="110180" y="113130"/>
                    <a:pt x="110324" y="113154"/>
                  </a:cubicBezTo>
                  <a:cubicBezTo>
                    <a:pt x="110324" y="113154"/>
                    <a:pt x="110546" y="113376"/>
                    <a:pt x="110768" y="113598"/>
                  </a:cubicBezTo>
                  <a:cubicBezTo>
                    <a:pt x="110768" y="113598"/>
                    <a:pt x="110768" y="113820"/>
                    <a:pt x="110768" y="114042"/>
                  </a:cubicBezTo>
                  <a:cubicBezTo>
                    <a:pt x="110324" y="114708"/>
                    <a:pt x="109880" y="115152"/>
                    <a:pt x="109214" y="115818"/>
                  </a:cubicBezTo>
                  <a:cubicBezTo>
                    <a:pt x="107439" y="116928"/>
                    <a:pt x="105663" y="118038"/>
                    <a:pt x="103887" y="119148"/>
                  </a:cubicBezTo>
                  <a:cubicBezTo>
                    <a:pt x="102999" y="119814"/>
                    <a:pt x="102555" y="120480"/>
                    <a:pt x="102777" y="121590"/>
                  </a:cubicBezTo>
                  <a:cubicBezTo>
                    <a:pt x="102902" y="122088"/>
                    <a:pt x="103236" y="122377"/>
                    <a:pt x="103820" y="122377"/>
                  </a:cubicBezTo>
                  <a:cubicBezTo>
                    <a:pt x="104276" y="122377"/>
                    <a:pt x="104884" y="122201"/>
                    <a:pt x="105663" y="121812"/>
                  </a:cubicBezTo>
                  <a:cubicBezTo>
                    <a:pt x="107439" y="120924"/>
                    <a:pt x="108992" y="119814"/>
                    <a:pt x="110546" y="118926"/>
                  </a:cubicBezTo>
                  <a:cubicBezTo>
                    <a:pt x="111212" y="118482"/>
                    <a:pt x="112100" y="118038"/>
                    <a:pt x="112766" y="117816"/>
                  </a:cubicBezTo>
                  <a:cubicBezTo>
                    <a:pt x="112848" y="117775"/>
                    <a:pt x="112929" y="117757"/>
                    <a:pt x="113011" y="117757"/>
                  </a:cubicBezTo>
                  <a:cubicBezTo>
                    <a:pt x="113373" y="117757"/>
                    <a:pt x="113735" y="118119"/>
                    <a:pt x="114098" y="118482"/>
                  </a:cubicBezTo>
                  <a:cubicBezTo>
                    <a:pt x="114542" y="118926"/>
                    <a:pt x="114542" y="119592"/>
                    <a:pt x="114098" y="120258"/>
                  </a:cubicBezTo>
                  <a:cubicBezTo>
                    <a:pt x="113210" y="120924"/>
                    <a:pt x="112322" y="121590"/>
                    <a:pt x="111434" y="122256"/>
                  </a:cubicBezTo>
                  <a:cubicBezTo>
                    <a:pt x="109880" y="123587"/>
                    <a:pt x="108105" y="124919"/>
                    <a:pt x="106551" y="126251"/>
                  </a:cubicBezTo>
                  <a:cubicBezTo>
                    <a:pt x="105885" y="126695"/>
                    <a:pt x="105885" y="127805"/>
                    <a:pt x="106329" y="128249"/>
                  </a:cubicBezTo>
                  <a:cubicBezTo>
                    <a:pt x="106615" y="128679"/>
                    <a:pt x="107087" y="128924"/>
                    <a:pt x="107565" y="128924"/>
                  </a:cubicBezTo>
                  <a:cubicBezTo>
                    <a:pt x="107827" y="128924"/>
                    <a:pt x="108091" y="128850"/>
                    <a:pt x="108326" y="128693"/>
                  </a:cubicBezTo>
                  <a:cubicBezTo>
                    <a:pt x="110102" y="127361"/>
                    <a:pt x="112100" y="126029"/>
                    <a:pt x="113876" y="124697"/>
                  </a:cubicBezTo>
                  <a:cubicBezTo>
                    <a:pt x="114542" y="124253"/>
                    <a:pt x="115208" y="123809"/>
                    <a:pt x="115874" y="123809"/>
                  </a:cubicBezTo>
                  <a:cubicBezTo>
                    <a:pt x="116540" y="123809"/>
                    <a:pt x="116984" y="124031"/>
                    <a:pt x="117428" y="124475"/>
                  </a:cubicBezTo>
                  <a:cubicBezTo>
                    <a:pt x="117650" y="124919"/>
                    <a:pt x="117650" y="125585"/>
                    <a:pt x="117428" y="126029"/>
                  </a:cubicBezTo>
                  <a:cubicBezTo>
                    <a:pt x="116984" y="127361"/>
                    <a:pt x="115874" y="127805"/>
                    <a:pt x="114986" y="128249"/>
                  </a:cubicBezTo>
                  <a:cubicBezTo>
                    <a:pt x="109214" y="131801"/>
                    <a:pt x="103221" y="135130"/>
                    <a:pt x="97449" y="138460"/>
                  </a:cubicBezTo>
                  <a:cubicBezTo>
                    <a:pt x="95896" y="139126"/>
                    <a:pt x="94342" y="140236"/>
                    <a:pt x="93454" y="141568"/>
                  </a:cubicBezTo>
                  <a:cubicBezTo>
                    <a:pt x="93010" y="142012"/>
                    <a:pt x="93010" y="142900"/>
                    <a:pt x="93454" y="143122"/>
                  </a:cubicBezTo>
                  <a:cubicBezTo>
                    <a:pt x="93676" y="143344"/>
                    <a:pt x="94120" y="143566"/>
                    <a:pt x="94342" y="143566"/>
                  </a:cubicBezTo>
                  <a:cubicBezTo>
                    <a:pt x="95230" y="143344"/>
                    <a:pt x="96118" y="143122"/>
                    <a:pt x="97006" y="142678"/>
                  </a:cubicBezTo>
                  <a:lnTo>
                    <a:pt x="114542" y="132467"/>
                  </a:lnTo>
                  <a:cubicBezTo>
                    <a:pt x="115652" y="131801"/>
                    <a:pt x="116984" y="130913"/>
                    <a:pt x="118094" y="130469"/>
                  </a:cubicBezTo>
                  <a:cubicBezTo>
                    <a:pt x="118826" y="130062"/>
                    <a:pt x="119410" y="129864"/>
                    <a:pt x="119910" y="129864"/>
                  </a:cubicBezTo>
                  <a:cubicBezTo>
                    <a:pt x="120773" y="129864"/>
                    <a:pt x="121386" y="130454"/>
                    <a:pt x="122089" y="131579"/>
                  </a:cubicBezTo>
                  <a:cubicBezTo>
                    <a:pt x="123199" y="133355"/>
                    <a:pt x="122977" y="134020"/>
                    <a:pt x="120979" y="135352"/>
                  </a:cubicBezTo>
                  <a:cubicBezTo>
                    <a:pt x="118982" y="136462"/>
                    <a:pt x="116762" y="137128"/>
                    <a:pt x="115208" y="139126"/>
                  </a:cubicBezTo>
                  <a:cubicBezTo>
                    <a:pt x="115208" y="139348"/>
                    <a:pt x="114986" y="140014"/>
                    <a:pt x="115208" y="140236"/>
                  </a:cubicBezTo>
                  <a:cubicBezTo>
                    <a:pt x="115430" y="140680"/>
                    <a:pt x="115874" y="140902"/>
                    <a:pt x="116540" y="140902"/>
                  </a:cubicBezTo>
                  <a:cubicBezTo>
                    <a:pt x="117872" y="140902"/>
                    <a:pt x="118982" y="140236"/>
                    <a:pt x="120091" y="139570"/>
                  </a:cubicBezTo>
                  <a:cubicBezTo>
                    <a:pt x="121423" y="138682"/>
                    <a:pt x="122977" y="138238"/>
                    <a:pt x="124309" y="137794"/>
                  </a:cubicBezTo>
                  <a:cubicBezTo>
                    <a:pt x="124504" y="137697"/>
                    <a:pt x="124688" y="137653"/>
                    <a:pt x="124859" y="137653"/>
                  </a:cubicBezTo>
                  <a:cubicBezTo>
                    <a:pt x="125468" y="137653"/>
                    <a:pt x="125912" y="138211"/>
                    <a:pt x="126085" y="138904"/>
                  </a:cubicBezTo>
                  <a:cubicBezTo>
                    <a:pt x="126751" y="139570"/>
                    <a:pt x="126529" y="140458"/>
                    <a:pt x="125863" y="140902"/>
                  </a:cubicBezTo>
                  <a:cubicBezTo>
                    <a:pt x="124309" y="141790"/>
                    <a:pt x="122755" y="142456"/>
                    <a:pt x="121201" y="143344"/>
                  </a:cubicBezTo>
                  <a:cubicBezTo>
                    <a:pt x="120313" y="143788"/>
                    <a:pt x="119647" y="144454"/>
                    <a:pt x="119204" y="145342"/>
                  </a:cubicBezTo>
                  <a:cubicBezTo>
                    <a:pt x="119204" y="145785"/>
                    <a:pt x="119204" y="146007"/>
                    <a:pt x="119426" y="146451"/>
                  </a:cubicBezTo>
                  <a:cubicBezTo>
                    <a:pt x="119647" y="146673"/>
                    <a:pt x="120091" y="146895"/>
                    <a:pt x="120313" y="146895"/>
                  </a:cubicBezTo>
                  <a:cubicBezTo>
                    <a:pt x="121201" y="146895"/>
                    <a:pt x="121867" y="146673"/>
                    <a:pt x="122533" y="146229"/>
                  </a:cubicBezTo>
                  <a:cubicBezTo>
                    <a:pt x="123865" y="145563"/>
                    <a:pt x="125197" y="144898"/>
                    <a:pt x="126751" y="144232"/>
                  </a:cubicBezTo>
                  <a:cubicBezTo>
                    <a:pt x="127181" y="143945"/>
                    <a:pt x="127703" y="143474"/>
                    <a:pt x="128139" y="143474"/>
                  </a:cubicBezTo>
                  <a:cubicBezTo>
                    <a:pt x="128378" y="143474"/>
                    <a:pt x="128591" y="143616"/>
                    <a:pt x="128749" y="144010"/>
                  </a:cubicBezTo>
                  <a:cubicBezTo>
                    <a:pt x="129415" y="145120"/>
                    <a:pt x="128083" y="145563"/>
                    <a:pt x="127417" y="146007"/>
                  </a:cubicBezTo>
                  <a:cubicBezTo>
                    <a:pt x="125641" y="146895"/>
                    <a:pt x="124087" y="147783"/>
                    <a:pt x="122311" y="148893"/>
                  </a:cubicBezTo>
                  <a:cubicBezTo>
                    <a:pt x="121645" y="149337"/>
                    <a:pt x="121201" y="149781"/>
                    <a:pt x="120757" y="150447"/>
                  </a:cubicBezTo>
                  <a:cubicBezTo>
                    <a:pt x="120757" y="150891"/>
                    <a:pt x="120757" y="151113"/>
                    <a:pt x="120757" y="151557"/>
                  </a:cubicBezTo>
                  <a:cubicBezTo>
                    <a:pt x="120979" y="151779"/>
                    <a:pt x="121423" y="152001"/>
                    <a:pt x="121645" y="152001"/>
                  </a:cubicBezTo>
                  <a:cubicBezTo>
                    <a:pt x="122755" y="152001"/>
                    <a:pt x="123643" y="151557"/>
                    <a:pt x="124531" y="151113"/>
                  </a:cubicBezTo>
                  <a:cubicBezTo>
                    <a:pt x="126307" y="150225"/>
                    <a:pt x="128305" y="149337"/>
                    <a:pt x="130081" y="148227"/>
                  </a:cubicBezTo>
                  <a:cubicBezTo>
                    <a:pt x="130303" y="148079"/>
                    <a:pt x="130549" y="148005"/>
                    <a:pt x="130796" y="148005"/>
                  </a:cubicBezTo>
                  <a:cubicBezTo>
                    <a:pt x="131289" y="148005"/>
                    <a:pt x="131782" y="148301"/>
                    <a:pt x="132078" y="148893"/>
                  </a:cubicBezTo>
                  <a:cubicBezTo>
                    <a:pt x="132078" y="149337"/>
                    <a:pt x="131856" y="150003"/>
                    <a:pt x="131412" y="150447"/>
                  </a:cubicBezTo>
                  <a:cubicBezTo>
                    <a:pt x="128749" y="152223"/>
                    <a:pt x="125863" y="153999"/>
                    <a:pt x="123199" y="155775"/>
                  </a:cubicBezTo>
                  <a:cubicBezTo>
                    <a:pt x="119426" y="157994"/>
                    <a:pt x="115430" y="159992"/>
                    <a:pt x="111656" y="162212"/>
                  </a:cubicBezTo>
                  <a:cubicBezTo>
                    <a:pt x="110768" y="162434"/>
                    <a:pt x="110102" y="162878"/>
                    <a:pt x="109658" y="163544"/>
                  </a:cubicBezTo>
                  <a:cubicBezTo>
                    <a:pt x="108770" y="163988"/>
                    <a:pt x="108326" y="165098"/>
                    <a:pt x="108770" y="165764"/>
                  </a:cubicBezTo>
                  <a:cubicBezTo>
                    <a:pt x="109016" y="166255"/>
                    <a:pt x="109397" y="166406"/>
                    <a:pt x="109801" y="166406"/>
                  </a:cubicBezTo>
                  <a:cubicBezTo>
                    <a:pt x="110128" y="166406"/>
                    <a:pt x="110470" y="166307"/>
                    <a:pt x="110768" y="166208"/>
                  </a:cubicBezTo>
                  <a:cubicBezTo>
                    <a:pt x="112100" y="165542"/>
                    <a:pt x="113210" y="165098"/>
                    <a:pt x="114542" y="164432"/>
                  </a:cubicBezTo>
                  <a:lnTo>
                    <a:pt x="133188" y="153999"/>
                  </a:lnTo>
                  <a:cubicBezTo>
                    <a:pt x="133632" y="153777"/>
                    <a:pt x="134076" y="153555"/>
                    <a:pt x="134298" y="153555"/>
                  </a:cubicBezTo>
                  <a:cubicBezTo>
                    <a:pt x="133632" y="155331"/>
                    <a:pt x="131856" y="155997"/>
                    <a:pt x="130525" y="157107"/>
                  </a:cubicBezTo>
                  <a:cubicBezTo>
                    <a:pt x="129415" y="157772"/>
                    <a:pt x="128527" y="158882"/>
                    <a:pt x="128083" y="159992"/>
                  </a:cubicBezTo>
                  <a:cubicBezTo>
                    <a:pt x="127861" y="160436"/>
                    <a:pt x="128083" y="160658"/>
                    <a:pt x="128083" y="161102"/>
                  </a:cubicBezTo>
                  <a:cubicBezTo>
                    <a:pt x="128527" y="161324"/>
                    <a:pt x="128749" y="161546"/>
                    <a:pt x="129193" y="161546"/>
                  </a:cubicBezTo>
                  <a:cubicBezTo>
                    <a:pt x="130303" y="161324"/>
                    <a:pt x="131412" y="160880"/>
                    <a:pt x="132300" y="160214"/>
                  </a:cubicBezTo>
                  <a:cubicBezTo>
                    <a:pt x="133410" y="159104"/>
                    <a:pt x="134742" y="158216"/>
                    <a:pt x="136074" y="157550"/>
                  </a:cubicBezTo>
                  <a:cubicBezTo>
                    <a:pt x="136231" y="157393"/>
                    <a:pt x="136416" y="157319"/>
                    <a:pt x="136600" y="157319"/>
                  </a:cubicBezTo>
                  <a:cubicBezTo>
                    <a:pt x="136934" y="157319"/>
                    <a:pt x="137263" y="157564"/>
                    <a:pt x="137406" y="157994"/>
                  </a:cubicBezTo>
                  <a:cubicBezTo>
                    <a:pt x="137850" y="158438"/>
                    <a:pt x="137850" y="159104"/>
                    <a:pt x="137406" y="159548"/>
                  </a:cubicBezTo>
                  <a:cubicBezTo>
                    <a:pt x="136962" y="159770"/>
                    <a:pt x="136518" y="160214"/>
                    <a:pt x="136074" y="160658"/>
                  </a:cubicBezTo>
                  <a:cubicBezTo>
                    <a:pt x="134964" y="161324"/>
                    <a:pt x="133410" y="162212"/>
                    <a:pt x="132522" y="162656"/>
                  </a:cubicBezTo>
                  <a:cubicBezTo>
                    <a:pt x="131634" y="163100"/>
                    <a:pt x="130968" y="163988"/>
                    <a:pt x="131634" y="164876"/>
                  </a:cubicBezTo>
                  <a:cubicBezTo>
                    <a:pt x="132111" y="165471"/>
                    <a:pt x="132587" y="165684"/>
                    <a:pt x="133064" y="165684"/>
                  </a:cubicBezTo>
                  <a:cubicBezTo>
                    <a:pt x="133475" y="165684"/>
                    <a:pt x="133887" y="165526"/>
                    <a:pt x="134298" y="165320"/>
                  </a:cubicBezTo>
                  <a:cubicBezTo>
                    <a:pt x="136074" y="164432"/>
                    <a:pt x="137628" y="163544"/>
                    <a:pt x="139404" y="162878"/>
                  </a:cubicBezTo>
                  <a:cubicBezTo>
                    <a:pt x="139522" y="162839"/>
                    <a:pt x="139633" y="162820"/>
                    <a:pt x="139737" y="162820"/>
                  </a:cubicBezTo>
                  <a:cubicBezTo>
                    <a:pt x="140220" y="162820"/>
                    <a:pt x="140553" y="163218"/>
                    <a:pt x="140736" y="163766"/>
                  </a:cubicBezTo>
                  <a:cubicBezTo>
                    <a:pt x="140958" y="163988"/>
                    <a:pt x="140736" y="164432"/>
                    <a:pt x="140514" y="164654"/>
                  </a:cubicBezTo>
                  <a:cubicBezTo>
                    <a:pt x="140070" y="165320"/>
                    <a:pt x="139404" y="165764"/>
                    <a:pt x="138738" y="166208"/>
                  </a:cubicBezTo>
                  <a:cubicBezTo>
                    <a:pt x="137406" y="166874"/>
                    <a:pt x="136074" y="167540"/>
                    <a:pt x="134742" y="168428"/>
                  </a:cubicBezTo>
                  <a:cubicBezTo>
                    <a:pt x="134076" y="168871"/>
                    <a:pt x="133632" y="169537"/>
                    <a:pt x="133188" y="170203"/>
                  </a:cubicBezTo>
                  <a:cubicBezTo>
                    <a:pt x="132966" y="170425"/>
                    <a:pt x="132966" y="170869"/>
                    <a:pt x="133188" y="171091"/>
                  </a:cubicBezTo>
                  <a:cubicBezTo>
                    <a:pt x="133410" y="171535"/>
                    <a:pt x="133854" y="171757"/>
                    <a:pt x="134076" y="171757"/>
                  </a:cubicBezTo>
                  <a:cubicBezTo>
                    <a:pt x="135186" y="171757"/>
                    <a:pt x="136074" y="171535"/>
                    <a:pt x="136962" y="170869"/>
                  </a:cubicBezTo>
                  <a:cubicBezTo>
                    <a:pt x="138516" y="169981"/>
                    <a:pt x="140292" y="169093"/>
                    <a:pt x="142067" y="168206"/>
                  </a:cubicBezTo>
                  <a:cubicBezTo>
                    <a:pt x="142311" y="168108"/>
                    <a:pt x="142533" y="168064"/>
                    <a:pt x="142738" y="168064"/>
                  </a:cubicBezTo>
                  <a:cubicBezTo>
                    <a:pt x="143469" y="168064"/>
                    <a:pt x="143989" y="168622"/>
                    <a:pt x="144509" y="169315"/>
                  </a:cubicBezTo>
                  <a:cubicBezTo>
                    <a:pt x="144953" y="170203"/>
                    <a:pt x="144731" y="171313"/>
                    <a:pt x="144065" y="171979"/>
                  </a:cubicBezTo>
                  <a:cubicBezTo>
                    <a:pt x="142955" y="172645"/>
                    <a:pt x="141846" y="173533"/>
                    <a:pt x="140514" y="174199"/>
                  </a:cubicBezTo>
                  <a:cubicBezTo>
                    <a:pt x="135852" y="176641"/>
                    <a:pt x="131190" y="179083"/>
                    <a:pt x="126751" y="181524"/>
                  </a:cubicBezTo>
                  <a:cubicBezTo>
                    <a:pt x="125419" y="182412"/>
                    <a:pt x="123865" y="182856"/>
                    <a:pt x="122977" y="184188"/>
                  </a:cubicBezTo>
                  <a:cubicBezTo>
                    <a:pt x="122755" y="184632"/>
                    <a:pt x="122755" y="185298"/>
                    <a:pt x="122977" y="185742"/>
                  </a:cubicBezTo>
                  <a:cubicBezTo>
                    <a:pt x="123144" y="186242"/>
                    <a:pt x="123560" y="186491"/>
                    <a:pt x="123945" y="186491"/>
                  </a:cubicBezTo>
                  <a:cubicBezTo>
                    <a:pt x="124073" y="186491"/>
                    <a:pt x="124198" y="186463"/>
                    <a:pt x="124309" y="186408"/>
                  </a:cubicBezTo>
                  <a:cubicBezTo>
                    <a:pt x="124975" y="186186"/>
                    <a:pt x="125863" y="185964"/>
                    <a:pt x="126529" y="185520"/>
                  </a:cubicBezTo>
                  <a:lnTo>
                    <a:pt x="144065" y="175975"/>
                  </a:lnTo>
                  <a:cubicBezTo>
                    <a:pt x="145094" y="175421"/>
                    <a:pt x="145925" y="175149"/>
                    <a:pt x="146619" y="175149"/>
                  </a:cubicBezTo>
                  <a:cubicBezTo>
                    <a:pt x="147872" y="175149"/>
                    <a:pt x="148678" y="176036"/>
                    <a:pt x="149393" y="177751"/>
                  </a:cubicBezTo>
                  <a:cubicBezTo>
                    <a:pt x="149615" y="178417"/>
                    <a:pt x="149393" y="179305"/>
                    <a:pt x="148727" y="179749"/>
                  </a:cubicBezTo>
                  <a:cubicBezTo>
                    <a:pt x="138516" y="185298"/>
                    <a:pt x="129637" y="192845"/>
                    <a:pt x="119204" y="198173"/>
                  </a:cubicBezTo>
                  <a:cubicBezTo>
                    <a:pt x="116692" y="199332"/>
                    <a:pt x="115357" y="200113"/>
                    <a:pt x="114340" y="200113"/>
                  </a:cubicBezTo>
                  <a:cubicBezTo>
                    <a:pt x="113020" y="200113"/>
                    <a:pt x="112234" y="198798"/>
                    <a:pt x="110102" y="195287"/>
                  </a:cubicBezTo>
                  <a:cubicBezTo>
                    <a:pt x="89458" y="162212"/>
                    <a:pt x="68814" y="129137"/>
                    <a:pt x="48170" y="96284"/>
                  </a:cubicBezTo>
                  <a:cubicBezTo>
                    <a:pt x="34629" y="74530"/>
                    <a:pt x="20866" y="52775"/>
                    <a:pt x="7325" y="31021"/>
                  </a:cubicBezTo>
                  <a:cubicBezTo>
                    <a:pt x="6438" y="29911"/>
                    <a:pt x="5994" y="28802"/>
                    <a:pt x="5994" y="27470"/>
                  </a:cubicBezTo>
                  <a:lnTo>
                    <a:pt x="5994" y="27470"/>
                  </a:lnTo>
                  <a:cubicBezTo>
                    <a:pt x="7769" y="28802"/>
                    <a:pt x="9323" y="30577"/>
                    <a:pt x="9989" y="32797"/>
                  </a:cubicBezTo>
                  <a:cubicBezTo>
                    <a:pt x="10386" y="33591"/>
                    <a:pt x="11139" y="34386"/>
                    <a:pt x="11928" y="34386"/>
                  </a:cubicBezTo>
                  <a:cubicBezTo>
                    <a:pt x="12022" y="34386"/>
                    <a:pt x="12115" y="34374"/>
                    <a:pt x="12209" y="34351"/>
                  </a:cubicBezTo>
                  <a:cubicBezTo>
                    <a:pt x="13097" y="34129"/>
                    <a:pt x="13541" y="32797"/>
                    <a:pt x="13097" y="31465"/>
                  </a:cubicBezTo>
                  <a:cubicBezTo>
                    <a:pt x="12209" y="29689"/>
                    <a:pt x="11321" y="28358"/>
                    <a:pt x="10211" y="27026"/>
                  </a:cubicBezTo>
                  <a:cubicBezTo>
                    <a:pt x="9323" y="25694"/>
                    <a:pt x="9545" y="24806"/>
                    <a:pt x="10877" y="24140"/>
                  </a:cubicBezTo>
                  <a:cubicBezTo>
                    <a:pt x="13319" y="22364"/>
                    <a:pt x="15983" y="20810"/>
                    <a:pt x="18646" y="19256"/>
                  </a:cubicBezTo>
                  <a:lnTo>
                    <a:pt x="40845" y="5494"/>
                  </a:lnTo>
                  <a:cubicBezTo>
                    <a:pt x="41732" y="4828"/>
                    <a:pt x="42842" y="4384"/>
                    <a:pt x="43730" y="3940"/>
                  </a:cubicBezTo>
                  <a:cubicBezTo>
                    <a:pt x="43966" y="3782"/>
                    <a:pt x="44230" y="3709"/>
                    <a:pt x="44492" y="3709"/>
                  </a:cubicBezTo>
                  <a:close/>
                  <a:moveTo>
                    <a:pt x="44598" y="1"/>
                  </a:moveTo>
                  <a:cubicBezTo>
                    <a:pt x="43915" y="1"/>
                    <a:pt x="43233" y="125"/>
                    <a:pt x="42620" y="388"/>
                  </a:cubicBezTo>
                  <a:cubicBezTo>
                    <a:pt x="41510" y="1054"/>
                    <a:pt x="40401" y="1720"/>
                    <a:pt x="39291" y="2608"/>
                  </a:cubicBezTo>
                  <a:lnTo>
                    <a:pt x="7104" y="22142"/>
                  </a:lnTo>
                  <a:cubicBezTo>
                    <a:pt x="444" y="26360"/>
                    <a:pt x="0" y="25694"/>
                    <a:pt x="4662" y="33019"/>
                  </a:cubicBezTo>
                  <a:lnTo>
                    <a:pt x="51056" y="107161"/>
                  </a:lnTo>
                  <a:cubicBezTo>
                    <a:pt x="67482" y="133577"/>
                    <a:pt x="83909" y="159992"/>
                    <a:pt x="100335" y="186186"/>
                  </a:cubicBezTo>
                  <a:cubicBezTo>
                    <a:pt x="103443" y="191070"/>
                    <a:pt x="106551" y="196175"/>
                    <a:pt x="109436" y="201059"/>
                  </a:cubicBezTo>
                  <a:cubicBezTo>
                    <a:pt x="110102" y="202169"/>
                    <a:pt x="109658" y="203944"/>
                    <a:pt x="111434" y="204388"/>
                  </a:cubicBezTo>
                  <a:cubicBezTo>
                    <a:pt x="111767" y="204444"/>
                    <a:pt x="112100" y="204472"/>
                    <a:pt x="112433" y="204472"/>
                  </a:cubicBezTo>
                  <a:cubicBezTo>
                    <a:pt x="113432" y="204472"/>
                    <a:pt x="114431" y="204222"/>
                    <a:pt x="115430" y="203723"/>
                  </a:cubicBezTo>
                  <a:cubicBezTo>
                    <a:pt x="116318" y="203279"/>
                    <a:pt x="117428" y="202613"/>
                    <a:pt x="118538" y="202169"/>
                  </a:cubicBezTo>
                  <a:cubicBezTo>
                    <a:pt x="130081" y="196841"/>
                    <a:pt x="139848" y="188406"/>
                    <a:pt x="150947" y="182190"/>
                  </a:cubicBezTo>
                  <a:cubicBezTo>
                    <a:pt x="153610" y="180858"/>
                    <a:pt x="153832" y="178639"/>
                    <a:pt x="152279" y="175753"/>
                  </a:cubicBezTo>
                  <a:cubicBezTo>
                    <a:pt x="151835" y="174865"/>
                    <a:pt x="151391" y="174199"/>
                    <a:pt x="150725" y="173311"/>
                  </a:cubicBezTo>
                  <a:cubicBezTo>
                    <a:pt x="126307" y="132023"/>
                    <a:pt x="101667" y="90734"/>
                    <a:pt x="77027" y="49668"/>
                  </a:cubicBezTo>
                  <a:cubicBezTo>
                    <a:pt x="68148" y="34795"/>
                    <a:pt x="59491" y="19922"/>
                    <a:pt x="50612" y="5272"/>
                  </a:cubicBezTo>
                  <a:cubicBezTo>
                    <a:pt x="49946" y="3496"/>
                    <a:pt x="48836" y="2164"/>
                    <a:pt x="47504" y="832"/>
                  </a:cubicBezTo>
                  <a:cubicBezTo>
                    <a:pt x="46697" y="294"/>
                    <a:pt x="45647" y="1"/>
                    <a:pt x="44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3199550" y="1287450"/>
              <a:ext cx="321900" cy="224000"/>
            </a:xfrm>
            <a:custGeom>
              <a:avLst/>
              <a:gdLst/>
              <a:ahLst/>
              <a:cxnLst/>
              <a:rect l="l" t="t" r="r" b="b"/>
              <a:pathLst>
                <a:path w="12876" h="8960" extrusionOk="0">
                  <a:moveTo>
                    <a:pt x="10782" y="0"/>
                  </a:moveTo>
                  <a:cubicBezTo>
                    <a:pt x="10537" y="0"/>
                    <a:pt x="10273" y="62"/>
                    <a:pt x="9989" y="203"/>
                  </a:cubicBezTo>
                  <a:cubicBezTo>
                    <a:pt x="6438" y="1757"/>
                    <a:pt x="3330" y="3977"/>
                    <a:pt x="444" y="6419"/>
                  </a:cubicBezTo>
                  <a:cubicBezTo>
                    <a:pt x="0" y="6863"/>
                    <a:pt x="0" y="7529"/>
                    <a:pt x="222" y="7973"/>
                  </a:cubicBezTo>
                  <a:cubicBezTo>
                    <a:pt x="370" y="8565"/>
                    <a:pt x="814" y="8959"/>
                    <a:pt x="1291" y="8959"/>
                  </a:cubicBezTo>
                  <a:cubicBezTo>
                    <a:pt x="1529" y="8959"/>
                    <a:pt x="1776" y="8861"/>
                    <a:pt x="1998" y="8639"/>
                  </a:cubicBezTo>
                  <a:cubicBezTo>
                    <a:pt x="5953" y="6881"/>
                    <a:pt x="9473" y="4253"/>
                    <a:pt x="12774" y="1401"/>
                  </a:cubicBezTo>
                  <a:lnTo>
                    <a:pt x="12774" y="1401"/>
                  </a:lnTo>
                  <a:cubicBezTo>
                    <a:pt x="12808" y="1446"/>
                    <a:pt x="12842" y="1491"/>
                    <a:pt x="12875" y="1535"/>
                  </a:cubicBezTo>
                  <a:lnTo>
                    <a:pt x="12875" y="1313"/>
                  </a:lnTo>
                  <a:cubicBezTo>
                    <a:pt x="12841" y="1343"/>
                    <a:pt x="12807" y="1372"/>
                    <a:pt x="12774" y="1401"/>
                  </a:cubicBezTo>
                  <a:lnTo>
                    <a:pt x="12774" y="1401"/>
                  </a:lnTo>
                  <a:cubicBezTo>
                    <a:pt x="12266" y="734"/>
                    <a:pt x="11632" y="0"/>
                    <a:pt x="10782"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flipH="1">
            <a:off x="7670" y="286494"/>
            <a:ext cx="9033265" cy="4898552"/>
            <a:chOff x="-3" y="286494"/>
            <a:chExt cx="9033265" cy="4898552"/>
          </a:xfrm>
        </p:grpSpPr>
        <p:grpSp>
          <p:nvGrpSpPr>
            <p:cNvPr id="1094" name="Google Shape;1094;p38"/>
            <p:cNvGrpSpPr/>
            <p:nvPr/>
          </p:nvGrpSpPr>
          <p:grpSpPr>
            <a:xfrm flipH="1">
              <a:off x="-3" y="514256"/>
              <a:ext cx="8750583" cy="4670789"/>
              <a:chOff x="510447" y="542881"/>
              <a:chExt cx="8750583" cy="4670789"/>
            </a:xfrm>
          </p:grpSpPr>
          <p:sp>
            <p:nvSpPr>
              <p:cNvPr id="1095" name="Google Shape;1095;p38"/>
              <p:cNvSpPr/>
              <p:nvPr/>
            </p:nvSpPr>
            <p:spPr>
              <a:xfrm>
                <a:off x="1963565" y="1326569"/>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688197" y="542881"/>
                <a:ext cx="348420" cy="398888"/>
              </a:xfrm>
              <a:custGeom>
                <a:avLst/>
                <a:gdLst/>
                <a:ahLst/>
                <a:cxnLst/>
                <a:rect l="l" t="t" r="r" b="b"/>
                <a:pathLst>
                  <a:path w="18923" h="21664" extrusionOk="0">
                    <a:moveTo>
                      <a:pt x="8864" y="0"/>
                    </a:moveTo>
                    <a:cubicBezTo>
                      <a:pt x="7113" y="0"/>
                      <a:pt x="5369" y="591"/>
                      <a:pt x="3971" y="1735"/>
                    </a:cubicBezTo>
                    <a:cubicBezTo>
                      <a:pt x="1168" y="3837"/>
                      <a:pt x="0" y="7342"/>
                      <a:pt x="701" y="10846"/>
                    </a:cubicBezTo>
                    <a:cubicBezTo>
                      <a:pt x="2570" y="15518"/>
                      <a:pt x="6308" y="19256"/>
                      <a:pt x="10980" y="21125"/>
                    </a:cubicBezTo>
                    <a:cubicBezTo>
                      <a:pt x="11213" y="21358"/>
                      <a:pt x="11681" y="21592"/>
                      <a:pt x="12381" y="21592"/>
                    </a:cubicBezTo>
                    <a:cubicBezTo>
                      <a:pt x="12669" y="21640"/>
                      <a:pt x="12959" y="21663"/>
                      <a:pt x="13249" y="21663"/>
                    </a:cubicBezTo>
                    <a:cubicBezTo>
                      <a:pt x="15781" y="21663"/>
                      <a:pt x="18270" y="19879"/>
                      <a:pt x="18689" y="17153"/>
                    </a:cubicBezTo>
                    <a:cubicBezTo>
                      <a:pt x="18923" y="16452"/>
                      <a:pt x="18923" y="15518"/>
                      <a:pt x="18923" y="14817"/>
                    </a:cubicBezTo>
                    <a:cubicBezTo>
                      <a:pt x="18923" y="12014"/>
                      <a:pt x="18455" y="9444"/>
                      <a:pt x="17521" y="6641"/>
                    </a:cubicBezTo>
                    <a:cubicBezTo>
                      <a:pt x="16820" y="4305"/>
                      <a:pt x="15185" y="2436"/>
                      <a:pt x="13082" y="1268"/>
                    </a:cubicBezTo>
                    <a:cubicBezTo>
                      <a:pt x="11804" y="415"/>
                      <a:pt x="10331" y="0"/>
                      <a:pt x="8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7131662" y="28206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10447" y="199798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rot="-1427762" flipH="1">
                <a:off x="7966122" y="4310821"/>
                <a:ext cx="1207317" cy="688552"/>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38"/>
            <p:cNvSpPr/>
            <p:nvPr/>
          </p:nvSpPr>
          <p:spPr>
            <a:xfrm>
              <a:off x="8787955" y="2452872"/>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139247" y="48097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344317" y="286494"/>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27">
    <p:bg>
      <p:bgPr>
        <a:blipFill>
          <a:blip r:embed="rId2">
            <a:alphaModFix/>
          </a:blip>
          <a:stretch>
            <a:fillRect/>
          </a:stretch>
        </a:blipFill>
        <a:effectLst/>
      </p:bgPr>
    </p:bg>
    <p:spTree>
      <p:nvGrpSpPr>
        <p:cNvPr id="1" name="Shape 1103"/>
        <p:cNvGrpSpPr/>
        <p:nvPr/>
      </p:nvGrpSpPr>
      <p:grpSpPr>
        <a:xfrm>
          <a:off x="0" y="0"/>
          <a:ext cx="0" cy="0"/>
          <a:chOff x="0" y="0"/>
          <a:chExt cx="0" cy="0"/>
        </a:xfrm>
      </p:grpSpPr>
      <p:sp>
        <p:nvSpPr>
          <p:cNvPr id="1104" name="Google Shape;1104;p39"/>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39"/>
          <p:cNvGrpSpPr/>
          <p:nvPr/>
        </p:nvGrpSpPr>
        <p:grpSpPr>
          <a:xfrm>
            <a:off x="318397" y="3887342"/>
            <a:ext cx="693824" cy="1071651"/>
            <a:chOff x="2144500" y="237375"/>
            <a:chExt cx="3245200" cy="5012400"/>
          </a:xfrm>
        </p:grpSpPr>
        <p:sp>
          <p:nvSpPr>
            <p:cNvPr id="1106" name="Google Shape;1106;p39"/>
            <p:cNvSpPr/>
            <p:nvPr/>
          </p:nvSpPr>
          <p:spPr>
            <a:xfrm>
              <a:off x="2775350" y="2842350"/>
              <a:ext cx="1938050" cy="1952850"/>
            </a:xfrm>
            <a:custGeom>
              <a:avLst/>
              <a:gdLst/>
              <a:ahLst/>
              <a:cxnLst/>
              <a:rect l="l" t="t" r="r" b="b"/>
              <a:pathLst>
                <a:path w="77522" h="78114" extrusionOk="0">
                  <a:moveTo>
                    <a:pt x="41184" y="0"/>
                  </a:moveTo>
                  <a:cubicBezTo>
                    <a:pt x="32114" y="0"/>
                    <a:pt x="23207" y="1956"/>
                    <a:pt x="14464" y="3964"/>
                  </a:cubicBezTo>
                  <a:lnTo>
                    <a:pt x="14464" y="3964"/>
                  </a:lnTo>
                  <a:cubicBezTo>
                    <a:pt x="15012" y="3178"/>
                    <a:pt x="15575" y="2395"/>
                    <a:pt x="16151" y="1615"/>
                  </a:cubicBezTo>
                  <a:lnTo>
                    <a:pt x="16151" y="1615"/>
                  </a:lnTo>
                  <a:lnTo>
                    <a:pt x="11508" y="4644"/>
                  </a:lnTo>
                  <a:cubicBezTo>
                    <a:pt x="12491" y="4418"/>
                    <a:pt x="13476" y="4191"/>
                    <a:pt x="14464" y="3964"/>
                  </a:cubicBezTo>
                  <a:lnTo>
                    <a:pt x="14464" y="3964"/>
                  </a:lnTo>
                  <a:cubicBezTo>
                    <a:pt x="5219" y="17219"/>
                    <a:pt x="12" y="31354"/>
                    <a:pt x="203" y="46029"/>
                  </a:cubicBezTo>
                  <a:cubicBezTo>
                    <a:pt x="1" y="51278"/>
                    <a:pt x="1212" y="56325"/>
                    <a:pt x="3836" y="60968"/>
                  </a:cubicBezTo>
                  <a:cubicBezTo>
                    <a:pt x="7672" y="66620"/>
                    <a:pt x="12921" y="71062"/>
                    <a:pt x="19179" y="73686"/>
                  </a:cubicBezTo>
                  <a:cubicBezTo>
                    <a:pt x="25033" y="76109"/>
                    <a:pt x="31292" y="77522"/>
                    <a:pt x="37752" y="77724"/>
                  </a:cubicBezTo>
                  <a:cubicBezTo>
                    <a:pt x="39861" y="77979"/>
                    <a:pt x="41970" y="78114"/>
                    <a:pt x="44073" y="78114"/>
                  </a:cubicBezTo>
                  <a:cubicBezTo>
                    <a:pt x="48612" y="78114"/>
                    <a:pt x="53121" y="77488"/>
                    <a:pt x="57536" y="76109"/>
                  </a:cubicBezTo>
                  <a:cubicBezTo>
                    <a:pt x="64601" y="73888"/>
                    <a:pt x="70456" y="69245"/>
                    <a:pt x="74292" y="63188"/>
                  </a:cubicBezTo>
                  <a:cubicBezTo>
                    <a:pt x="76512" y="58747"/>
                    <a:pt x="77522" y="54104"/>
                    <a:pt x="77320" y="49259"/>
                  </a:cubicBezTo>
                  <a:cubicBezTo>
                    <a:pt x="77320" y="41184"/>
                    <a:pt x="76512" y="33108"/>
                    <a:pt x="75099" y="25235"/>
                  </a:cubicBezTo>
                  <a:cubicBezTo>
                    <a:pt x="74292" y="19381"/>
                    <a:pt x="71869" y="13930"/>
                    <a:pt x="68235" y="9489"/>
                  </a:cubicBezTo>
                  <a:cubicBezTo>
                    <a:pt x="62179" y="3029"/>
                    <a:pt x="51479" y="0"/>
                    <a:pt x="4118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3103400" y="386175"/>
              <a:ext cx="1256725" cy="2288800"/>
            </a:xfrm>
            <a:custGeom>
              <a:avLst/>
              <a:gdLst/>
              <a:ahLst/>
              <a:cxnLst/>
              <a:rect l="l" t="t" r="r" b="b"/>
              <a:pathLst>
                <a:path w="50269" h="91552" extrusionOk="0">
                  <a:moveTo>
                    <a:pt x="27979" y="0"/>
                  </a:moveTo>
                  <a:cubicBezTo>
                    <a:pt x="26913" y="0"/>
                    <a:pt x="25856" y="169"/>
                    <a:pt x="24832" y="538"/>
                  </a:cubicBezTo>
                  <a:cubicBezTo>
                    <a:pt x="19785" y="2557"/>
                    <a:pt x="16555" y="9421"/>
                    <a:pt x="19381" y="13660"/>
                  </a:cubicBezTo>
                  <a:lnTo>
                    <a:pt x="11710" y="10834"/>
                  </a:lnTo>
                  <a:lnTo>
                    <a:pt x="11710" y="10834"/>
                  </a:lnTo>
                  <a:cubicBezTo>
                    <a:pt x="13123" y="29609"/>
                    <a:pt x="10700" y="48383"/>
                    <a:pt x="4644" y="66149"/>
                  </a:cubicBezTo>
                  <a:cubicBezTo>
                    <a:pt x="2423" y="72003"/>
                    <a:pt x="1" y="78261"/>
                    <a:pt x="3433" y="83510"/>
                  </a:cubicBezTo>
                  <a:cubicBezTo>
                    <a:pt x="7470" y="89567"/>
                    <a:pt x="17564" y="90778"/>
                    <a:pt x="26245" y="91383"/>
                  </a:cubicBezTo>
                  <a:cubicBezTo>
                    <a:pt x="27863" y="91479"/>
                    <a:pt x="29538" y="91551"/>
                    <a:pt x="31211" y="91551"/>
                  </a:cubicBezTo>
                  <a:cubicBezTo>
                    <a:pt x="36631" y="91551"/>
                    <a:pt x="42029" y="90787"/>
                    <a:pt x="45423" y="87548"/>
                  </a:cubicBezTo>
                  <a:cubicBezTo>
                    <a:pt x="50268" y="82905"/>
                    <a:pt x="48047" y="75839"/>
                    <a:pt x="46432" y="69581"/>
                  </a:cubicBezTo>
                  <a:cubicBezTo>
                    <a:pt x="43202" y="59083"/>
                    <a:pt x="42395" y="47980"/>
                    <a:pt x="43606" y="36876"/>
                  </a:cubicBezTo>
                  <a:cubicBezTo>
                    <a:pt x="44414" y="31829"/>
                    <a:pt x="44817" y="26580"/>
                    <a:pt x="44817" y="21533"/>
                  </a:cubicBezTo>
                  <a:cubicBezTo>
                    <a:pt x="44616" y="15881"/>
                    <a:pt x="42799" y="10430"/>
                    <a:pt x="39367" y="5989"/>
                  </a:cubicBezTo>
                  <a:cubicBezTo>
                    <a:pt x="36470" y="2610"/>
                    <a:pt x="32163" y="0"/>
                    <a:pt x="27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2144500" y="237375"/>
              <a:ext cx="3245200" cy="5012400"/>
            </a:xfrm>
            <a:custGeom>
              <a:avLst/>
              <a:gdLst/>
              <a:ahLst/>
              <a:cxnLst/>
              <a:rect l="l" t="t" r="r" b="b"/>
              <a:pathLst>
                <a:path w="129808" h="200496" extrusionOk="0">
                  <a:moveTo>
                    <a:pt x="69891" y="3766"/>
                  </a:moveTo>
                  <a:cubicBezTo>
                    <a:pt x="75060" y="3766"/>
                    <a:pt x="80065" y="4635"/>
                    <a:pt x="84788" y="6490"/>
                  </a:cubicBezTo>
                  <a:cubicBezTo>
                    <a:pt x="85798" y="6692"/>
                    <a:pt x="86605" y="7096"/>
                    <a:pt x="87413" y="7701"/>
                  </a:cubicBezTo>
                  <a:cubicBezTo>
                    <a:pt x="88220" y="8105"/>
                    <a:pt x="88826" y="8913"/>
                    <a:pt x="88826" y="9922"/>
                  </a:cubicBezTo>
                  <a:cubicBezTo>
                    <a:pt x="89028" y="10730"/>
                    <a:pt x="88422" y="11133"/>
                    <a:pt x="87413" y="11133"/>
                  </a:cubicBezTo>
                  <a:cubicBezTo>
                    <a:pt x="84587" y="10730"/>
                    <a:pt x="81760" y="10528"/>
                    <a:pt x="78934" y="10124"/>
                  </a:cubicBezTo>
                  <a:cubicBezTo>
                    <a:pt x="76915" y="9922"/>
                    <a:pt x="75098" y="9518"/>
                    <a:pt x="73080" y="9518"/>
                  </a:cubicBezTo>
                  <a:cubicBezTo>
                    <a:pt x="72947" y="9492"/>
                    <a:pt x="72818" y="9479"/>
                    <a:pt x="72693" y="9479"/>
                  </a:cubicBezTo>
                  <a:cubicBezTo>
                    <a:pt x="71872" y="9479"/>
                    <a:pt x="71263" y="10028"/>
                    <a:pt x="71263" y="10730"/>
                  </a:cubicBezTo>
                  <a:cubicBezTo>
                    <a:pt x="71061" y="11739"/>
                    <a:pt x="71666" y="12546"/>
                    <a:pt x="72676" y="12748"/>
                  </a:cubicBezTo>
                  <a:cubicBezTo>
                    <a:pt x="73281" y="12950"/>
                    <a:pt x="74291" y="13152"/>
                    <a:pt x="75098" y="13354"/>
                  </a:cubicBezTo>
                  <a:cubicBezTo>
                    <a:pt x="77521" y="13960"/>
                    <a:pt x="77925" y="14363"/>
                    <a:pt x="77925" y="16382"/>
                  </a:cubicBezTo>
                  <a:cubicBezTo>
                    <a:pt x="78328" y="22842"/>
                    <a:pt x="78328" y="29504"/>
                    <a:pt x="77925" y="35964"/>
                  </a:cubicBezTo>
                  <a:cubicBezTo>
                    <a:pt x="77319" y="42021"/>
                    <a:pt x="77723" y="48279"/>
                    <a:pt x="76108" y="54335"/>
                  </a:cubicBezTo>
                  <a:cubicBezTo>
                    <a:pt x="75906" y="56152"/>
                    <a:pt x="76310" y="58171"/>
                    <a:pt x="77319" y="59988"/>
                  </a:cubicBezTo>
                  <a:cubicBezTo>
                    <a:pt x="81357" y="69880"/>
                    <a:pt x="85192" y="79974"/>
                    <a:pt x="89028" y="89866"/>
                  </a:cubicBezTo>
                  <a:cubicBezTo>
                    <a:pt x="89432" y="90875"/>
                    <a:pt x="89835" y="91481"/>
                    <a:pt x="90037" y="92289"/>
                  </a:cubicBezTo>
                  <a:cubicBezTo>
                    <a:pt x="91652" y="96932"/>
                    <a:pt x="91249" y="97335"/>
                    <a:pt x="85596" y="97739"/>
                  </a:cubicBezTo>
                  <a:cubicBezTo>
                    <a:pt x="78732" y="98749"/>
                    <a:pt x="71868" y="98951"/>
                    <a:pt x="64803" y="98951"/>
                  </a:cubicBezTo>
                  <a:cubicBezTo>
                    <a:pt x="63671" y="99006"/>
                    <a:pt x="62544" y="99031"/>
                    <a:pt x="61420" y="99031"/>
                  </a:cubicBezTo>
                  <a:cubicBezTo>
                    <a:pt x="54318" y="99031"/>
                    <a:pt x="47347" y="98033"/>
                    <a:pt x="40375" y="97335"/>
                  </a:cubicBezTo>
                  <a:cubicBezTo>
                    <a:pt x="38760" y="97335"/>
                    <a:pt x="38155" y="96326"/>
                    <a:pt x="38559" y="95115"/>
                  </a:cubicBezTo>
                  <a:cubicBezTo>
                    <a:pt x="38962" y="93702"/>
                    <a:pt x="39568" y="92289"/>
                    <a:pt x="39972" y="90875"/>
                  </a:cubicBezTo>
                  <a:cubicBezTo>
                    <a:pt x="44211" y="80781"/>
                    <a:pt x="48249" y="70284"/>
                    <a:pt x="52286" y="59786"/>
                  </a:cubicBezTo>
                  <a:cubicBezTo>
                    <a:pt x="53296" y="57162"/>
                    <a:pt x="53497" y="54335"/>
                    <a:pt x="53094" y="51711"/>
                  </a:cubicBezTo>
                  <a:cubicBezTo>
                    <a:pt x="52084" y="43838"/>
                    <a:pt x="51882" y="35763"/>
                    <a:pt x="51479" y="27687"/>
                  </a:cubicBezTo>
                  <a:cubicBezTo>
                    <a:pt x="51277" y="24457"/>
                    <a:pt x="51277" y="20823"/>
                    <a:pt x="51277" y="17593"/>
                  </a:cubicBezTo>
                  <a:cubicBezTo>
                    <a:pt x="51277" y="14363"/>
                    <a:pt x="51479" y="13556"/>
                    <a:pt x="54709" y="13354"/>
                  </a:cubicBezTo>
                  <a:cubicBezTo>
                    <a:pt x="55718" y="13152"/>
                    <a:pt x="56526" y="12950"/>
                    <a:pt x="57333" y="12748"/>
                  </a:cubicBezTo>
                  <a:cubicBezTo>
                    <a:pt x="57939" y="12345"/>
                    <a:pt x="58343" y="11941"/>
                    <a:pt x="58544" y="11133"/>
                  </a:cubicBezTo>
                  <a:cubicBezTo>
                    <a:pt x="58544" y="10326"/>
                    <a:pt x="57939" y="9518"/>
                    <a:pt x="57131" y="9518"/>
                  </a:cubicBezTo>
                  <a:cubicBezTo>
                    <a:pt x="55516" y="9518"/>
                    <a:pt x="53901" y="9720"/>
                    <a:pt x="52488" y="9922"/>
                  </a:cubicBezTo>
                  <a:cubicBezTo>
                    <a:pt x="49258" y="10326"/>
                    <a:pt x="45826" y="10730"/>
                    <a:pt x="42596" y="11133"/>
                  </a:cubicBezTo>
                  <a:cubicBezTo>
                    <a:pt x="42415" y="11179"/>
                    <a:pt x="42233" y="11204"/>
                    <a:pt x="42061" y="11204"/>
                  </a:cubicBezTo>
                  <a:cubicBezTo>
                    <a:pt x="41466" y="11204"/>
                    <a:pt x="40981" y="10906"/>
                    <a:pt x="40981" y="10124"/>
                  </a:cubicBezTo>
                  <a:cubicBezTo>
                    <a:pt x="40981" y="9115"/>
                    <a:pt x="41587" y="8105"/>
                    <a:pt x="42596" y="7701"/>
                  </a:cubicBezTo>
                  <a:cubicBezTo>
                    <a:pt x="45019" y="6490"/>
                    <a:pt x="47643" y="5683"/>
                    <a:pt x="50267" y="5077"/>
                  </a:cubicBezTo>
                  <a:cubicBezTo>
                    <a:pt x="53115" y="4300"/>
                    <a:pt x="55962" y="3939"/>
                    <a:pt x="58863" y="3939"/>
                  </a:cubicBezTo>
                  <a:cubicBezTo>
                    <a:pt x="60486" y="3939"/>
                    <a:pt x="62127" y="4052"/>
                    <a:pt x="63793" y="4269"/>
                  </a:cubicBezTo>
                  <a:cubicBezTo>
                    <a:pt x="64803" y="4269"/>
                    <a:pt x="65812" y="4269"/>
                    <a:pt x="66821" y="3866"/>
                  </a:cubicBezTo>
                  <a:cubicBezTo>
                    <a:pt x="67850" y="3799"/>
                    <a:pt x="68874" y="3766"/>
                    <a:pt x="69891" y="3766"/>
                  </a:cubicBezTo>
                  <a:close/>
                  <a:moveTo>
                    <a:pt x="46276" y="14943"/>
                  </a:moveTo>
                  <a:cubicBezTo>
                    <a:pt x="47073" y="14943"/>
                    <a:pt x="47257" y="15847"/>
                    <a:pt x="47441" y="16584"/>
                  </a:cubicBezTo>
                  <a:cubicBezTo>
                    <a:pt x="47643" y="17392"/>
                    <a:pt x="47643" y="18199"/>
                    <a:pt x="47643" y="19007"/>
                  </a:cubicBezTo>
                  <a:cubicBezTo>
                    <a:pt x="47037" y="31119"/>
                    <a:pt x="47441" y="43030"/>
                    <a:pt x="49056" y="54941"/>
                  </a:cubicBezTo>
                  <a:cubicBezTo>
                    <a:pt x="49056" y="56556"/>
                    <a:pt x="48652" y="57969"/>
                    <a:pt x="48047" y="59382"/>
                  </a:cubicBezTo>
                  <a:cubicBezTo>
                    <a:pt x="38760" y="82800"/>
                    <a:pt x="29272" y="105814"/>
                    <a:pt x="21601" y="127012"/>
                  </a:cubicBezTo>
                  <a:cubicBezTo>
                    <a:pt x="17563" y="137913"/>
                    <a:pt x="14939" y="149420"/>
                    <a:pt x="13930" y="161129"/>
                  </a:cubicBezTo>
                  <a:cubicBezTo>
                    <a:pt x="13728" y="162542"/>
                    <a:pt x="13728" y="164157"/>
                    <a:pt x="13930" y="165570"/>
                  </a:cubicBezTo>
                  <a:cubicBezTo>
                    <a:pt x="13930" y="169204"/>
                    <a:pt x="16554" y="172838"/>
                    <a:pt x="20793" y="175866"/>
                  </a:cubicBezTo>
                  <a:cubicBezTo>
                    <a:pt x="22610" y="177279"/>
                    <a:pt x="24629" y="178693"/>
                    <a:pt x="26648" y="179904"/>
                  </a:cubicBezTo>
                  <a:cubicBezTo>
                    <a:pt x="27023" y="180185"/>
                    <a:pt x="27528" y="180336"/>
                    <a:pt x="27982" y="180336"/>
                  </a:cubicBezTo>
                  <a:cubicBezTo>
                    <a:pt x="28506" y="180336"/>
                    <a:pt x="28962" y="180135"/>
                    <a:pt x="29070" y="179702"/>
                  </a:cubicBezTo>
                  <a:cubicBezTo>
                    <a:pt x="29474" y="178894"/>
                    <a:pt x="28667" y="178087"/>
                    <a:pt x="27657" y="177481"/>
                  </a:cubicBezTo>
                  <a:cubicBezTo>
                    <a:pt x="26244" y="176472"/>
                    <a:pt x="24831" y="175463"/>
                    <a:pt x="23216" y="174453"/>
                  </a:cubicBezTo>
                  <a:cubicBezTo>
                    <a:pt x="19582" y="171829"/>
                    <a:pt x="17765" y="169204"/>
                    <a:pt x="17967" y="165974"/>
                  </a:cubicBezTo>
                  <a:cubicBezTo>
                    <a:pt x="17967" y="162139"/>
                    <a:pt x="18169" y="158505"/>
                    <a:pt x="18775" y="154871"/>
                  </a:cubicBezTo>
                  <a:cubicBezTo>
                    <a:pt x="20793" y="143162"/>
                    <a:pt x="24023" y="131857"/>
                    <a:pt x="28667" y="120955"/>
                  </a:cubicBezTo>
                  <a:cubicBezTo>
                    <a:pt x="30887" y="115505"/>
                    <a:pt x="32906" y="109650"/>
                    <a:pt x="35127" y="103997"/>
                  </a:cubicBezTo>
                  <a:cubicBezTo>
                    <a:pt x="36136" y="101575"/>
                    <a:pt x="36944" y="101373"/>
                    <a:pt x="40174" y="101373"/>
                  </a:cubicBezTo>
                  <a:cubicBezTo>
                    <a:pt x="41385" y="101373"/>
                    <a:pt x="42394" y="101373"/>
                    <a:pt x="43404" y="101575"/>
                  </a:cubicBezTo>
                  <a:cubicBezTo>
                    <a:pt x="50570" y="102382"/>
                    <a:pt x="57737" y="102786"/>
                    <a:pt x="64904" y="102786"/>
                  </a:cubicBezTo>
                  <a:cubicBezTo>
                    <a:pt x="72070" y="102786"/>
                    <a:pt x="79237" y="102382"/>
                    <a:pt x="86403" y="101575"/>
                  </a:cubicBezTo>
                  <a:cubicBezTo>
                    <a:pt x="87817" y="101171"/>
                    <a:pt x="89028" y="101171"/>
                    <a:pt x="90239" y="101171"/>
                  </a:cubicBezTo>
                  <a:cubicBezTo>
                    <a:pt x="90401" y="101151"/>
                    <a:pt x="90564" y="101141"/>
                    <a:pt x="90728" y="101141"/>
                  </a:cubicBezTo>
                  <a:cubicBezTo>
                    <a:pt x="92205" y="101141"/>
                    <a:pt x="93732" y="101959"/>
                    <a:pt x="94277" y="103594"/>
                  </a:cubicBezTo>
                  <a:lnTo>
                    <a:pt x="95892" y="107631"/>
                  </a:lnTo>
                  <a:cubicBezTo>
                    <a:pt x="98516" y="114293"/>
                    <a:pt x="101141" y="120753"/>
                    <a:pt x="103563" y="127214"/>
                  </a:cubicBezTo>
                  <a:cubicBezTo>
                    <a:pt x="108004" y="139124"/>
                    <a:pt x="110831" y="151439"/>
                    <a:pt x="111840" y="164157"/>
                  </a:cubicBezTo>
                  <a:cubicBezTo>
                    <a:pt x="111840" y="164965"/>
                    <a:pt x="111840" y="165974"/>
                    <a:pt x="111840" y="166984"/>
                  </a:cubicBezTo>
                  <a:cubicBezTo>
                    <a:pt x="111436" y="169608"/>
                    <a:pt x="110023" y="171829"/>
                    <a:pt x="107601" y="173242"/>
                  </a:cubicBezTo>
                  <a:cubicBezTo>
                    <a:pt x="105582" y="174857"/>
                    <a:pt x="103361" y="176270"/>
                    <a:pt x="101342" y="177683"/>
                  </a:cubicBezTo>
                  <a:cubicBezTo>
                    <a:pt x="100737" y="178087"/>
                    <a:pt x="100333" y="178693"/>
                    <a:pt x="100333" y="179500"/>
                  </a:cubicBezTo>
                  <a:cubicBezTo>
                    <a:pt x="100333" y="180097"/>
                    <a:pt x="100686" y="180271"/>
                    <a:pt x="101142" y="180271"/>
                  </a:cubicBezTo>
                  <a:cubicBezTo>
                    <a:pt x="101457" y="180271"/>
                    <a:pt x="101820" y="180188"/>
                    <a:pt x="102150" y="180106"/>
                  </a:cubicBezTo>
                  <a:cubicBezTo>
                    <a:pt x="102957" y="179702"/>
                    <a:pt x="103967" y="179298"/>
                    <a:pt x="104774" y="178894"/>
                  </a:cubicBezTo>
                  <a:cubicBezTo>
                    <a:pt x="105986" y="178087"/>
                    <a:pt x="107197" y="177078"/>
                    <a:pt x="108408" y="176068"/>
                  </a:cubicBezTo>
                  <a:cubicBezTo>
                    <a:pt x="113657" y="172232"/>
                    <a:pt x="116079" y="168195"/>
                    <a:pt x="115878" y="164157"/>
                  </a:cubicBezTo>
                  <a:cubicBezTo>
                    <a:pt x="115474" y="158101"/>
                    <a:pt x="114666" y="152246"/>
                    <a:pt x="113657" y="146392"/>
                  </a:cubicBezTo>
                  <a:cubicBezTo>
                    <a:pt x="111436" y="133876"/>
                    <a:pt x="105986" y="121359"/>
                    <a:pt x="100737" y="108035"/>
                  </a:cubicBezTo>
                  <a:cubicBezTo>
                    <a:pt x="94680" y="92490"/>
                    <a:pt x="88220" y="76138"/>
                    <a:pt x="81558" y="59786"/>
                  </a:cubicBezTo>
                  <a:cubicBezTo>
                    <a:pt x="80751" y="57767"/>
                    <a:pt x="80549" y="55547"/>
                    <a:pt x="80751" y="53528"/>
                  </a:cubicBezTo>
                  <a:cubicBezTo>
                    <a:pt x="82164" y="42021"/>
                    <a:pt x="82568" y="30312"/>
                    <a:pt x="82164" y="18805"/>
                  </a:cubicBezTo>
                  <a:cubicBezTo>
                    <a:pt x="82164" y="17997"/>
                    <a:pt x="82164" y="17190"/>
                    <a:pt x="82366" y="16382"/>
                  </a:cubicBezTo>
                  <a:cubicBezTo>
                    <a:pt x="82568" y="15978"/>
                    <a:pt x="82972" y="15777"/>
                    <a:pt x="83173" y="15777"/>
                  </a:cubicBezTo>
                  <a:cubicBezTo>
                    <a:pt x="83336" y="15711"/>
                    <a:pt x="83484" y="15683"/>
                    <a:pt x="83616" y="15683"/>
                  </a:cubicBezTo>
                  <a:cubicBezTo>
                    <a:pt x="84303" y="15683"/>
                    <a:pt x="84587" y="16447"/>
                    <a:pt x="84587" y="16786"/>
                  </a:cubicBezTo>
                  <a:cubicBezTo>
                    <a:pt x="84788" y="19612"/>
                    <a:pt x="84788" y="22640"/>
                    <a:pt x="84587" y="25467"/>
                  </a:cubicBezTo>
                  <a:cubicBezTo>
                    <a:pt x="83577" y="34551"/>
                    <a:pt x="84990" y="44040"/>
                    <a:pt x="84990" y="53326"/>
                  </a:cubicBezTo>
                  <a:cubicBezTo>
                    <a:pt x="84990" y="54335"/>
                    <a:pt x="85192" y="55345"/>
                    <a:pt x="85596" y="56354"/>
                  </a:cubicBezTo>
                  <a:cubicBezTo>
                    <a:pt x="91047" y="70889"/>
                    <a:pt x="96699" y="85223"/>
                    <a:pt x="101746" y="98951"/>
                  </a:cubicBezTo>
                  <a:cubicBezTo>
                    <a:pt x="109619" y="119946"/>
                    <a:pt x="117291" y="139528"/>
                    <a:pt x="122338" y="156284"/>
                  </a:cubicBezTo>
                  <a:cubicBezTo>
                    <a:pt x="123953" y="161129"/>
                    <a:pt x="124962" y="166176"/>
                    <a:pt x="125568" y="171425"/>
                  </a:cubicBezTo>
                  <a:cubicBezTo>
                    <a:pt x="125770" y="174251"/>
                    <a:pt x="123751" y="177279"/>
                    <a:pt x="119511" y="180913"/>
                  </a:cubicBezTo>
                  <a:cubicBezTo>
                    <a:pt x="117493" y="182528"/>
                    <a:pt x="115272" y="183941"/>
                    <a:pt x="112849" y="185153"/>
                  </a:cubicBezTo>
                  <a:cubicBezTo>
                    <a:pt x="105986" y="188988"/>
                    <a:pt x="98516" y="191815"/>
                    <a:pt x="90845" y="193430"/>
                  </a:cubicBezTo>
                  <a:cubicBezTo>
                    <a:pt x="82164" y="195045"/>
                    <a:pt x="73281" y="196054"/>
                    <a:pt x="64399" y="196458"/>
                  </a:cubicBezTo>
                  <a:cubicBezTo>
                    <a:pt x="55920" y="196054"/>
                    <a:pt x="47239" y="195045"/>
                    <a:pt x="38962" y="193632"/>
                  </a:cubicBezTo>
                  <a:cubicBezTo>
                    <a:pt x="31089" y="191815"/>
                    <a:pt x="23822" y="189190"/>
                    <a:pt x="16756" y="185355"/>
                  </a:cubicBezTo>
                  <a:cubicBezTo>
                    <a:pt x="15545" y="184547"/>
                    <a:pt x="14131" y="183740"/>
                    <a:pt x="12920" y="182932"/>
                  </a:cubicBezTo>
                  <a:cubicBezTo>
                    <a:pt x="6460" y="178491"/>
                    <a:pt x="3432" y="174251"/>
                    <a:pt x="4038" y="170416"/>
                  </a:cubicBezTo>
                  <a:cubicBezTo>
                    <a:pt x="4643" y="165570"/>
                    <a:pt x="5854" y="160927"/>
                    <a:pt x="7066" y="156284"/>
                  </a:cubicBezTo>
                  <a:cubicBezTo>
                    <a:pt x="12718" y="137711"/>
                    <a:pt x="21601" y="115505"/>
                    <a:pt x="30483" y="91885"/>
                  </a:cubicBezTo>
                  <a:cubicBezTo>
                    <a:pt x="33714" y="83002"/>
                    <a:pt x="36742" y="73716"/>
                    <a:pt x="40779" y="64429"/>
                  </a:cubicBezTo>
                  <a:cubicBezTo>
                    <a:pt x="43605" y="57767"/>
                    <a:pt x="45019" y="50500"/>
                    <a:pt x="44817" y="43232"/>
                  </a:cubicBezTo>
                  <a:cubicBezTo>
                    <a:pt x="44615" y="34753"/>
                    <a:pt x="45422" y="25669"/>
                    <a:pt x="44817" y="16988"/>
                  </a:cubicBezTo>
                  <a:cubicBezTo>
                    <a:pt x="44615" y="16180"/>
                    <a:pt x="45019" y="15171"/>
                    <a:pt x="46028" y="14969"/>
                  </a:cubicBezTo>
                  <a:cubicBezTo>
                    <a:pt x="46117" y="14951"/>
                    <a:pt x="46199" y="14943"/>
                    <a:pt x="46276" y="14943"/>
                  </a:cubicBezTo>
                  <a:close/>
                  <a:moveTo>
                    <a:pt x="64382" y="1"/>
                  </a:moveTo>
                  <a:cubicBezTo>
                    <a:pt x="56081" y="1"/>
                    <a:pt x="47906" y="1012"/>
                    <a:pt x="44009" y="3058"/>
                  </a:cubicBezTo>
                  <a:cubicBezTo>
                    <a:pt x="43000" y="3462"/>
                    <a:pt x="41789" y="4068"/>
                    <a:pt x="40981" y="4673"/>
                  </a:cubicBezTo>
                  <a:cubicBezTo>
                    <a:pt x="36944" y="7096"/>
                    <a:pt x="34925" y="13152"/>
                    <a:pt x="38155" y="14767"/>
                  </a:cubicBezTo>
                  <a:cubicBezTo>
                    <a:pt x="40174" y="15575"/>
                    <a:pt x="41385" y="17593"/>
                    <a:pt x="41183" y="19814"/>
                  </a:cubicBezTo>
                  <a:cubicBezTo>
                    <a:pt x="41183" y="24255"/>
                    <a:pt x="41183" y="28697"/>
                    <a:pt x="41183" y="33340"/>
                  </a:cubicBezTo>
                  <a:cubicBezTo>
                    <a:pt x="41183" y="38993"/>
                    <a:pt x="40577" y="44241"/>
                    <a:pt x="40779" y="50298"/>
                  </a:cubicBezTo>
                  <a:cubicBezTo>
                    <a:pt x="40981" y="56152"/>
                    <a:pt x="36742" y="61401"/>
                    <a:pt x="35329" y="66852"/>
                  </a:cubicBezTo>
                  <a:cubicBezTo>
                    <a:pt x="35329" y="67054"/>
                    <a:pt x="35127" y="67256"/>
                    <a:pt x="35127" y="67457"/>
                  </a:cubicBezTo>
                  <a:cubicBezTo>
                    <a:pt x="28465" y="84819"/>
                    <a:pt x="22005" y="101777"/>
                    <a:pt x="16150" y="117321"/>
                  </a:cubicBezTo>
                  <a:cubicBezTo>
                    <a:pt x="10094" y="131857"/>
                    <a:pt x="5047" y="146796"/>
                    <a:pt x="1009" y="161735"/>
                  </a:cubicBezTo>
                  <a:cubicBezTo>
                    <a:pt x="202" y="164359"/>
                    <a:pt x="0" y="166984"/>
                    <a:pt x="0" y="169608"/>
                  </a:cubicBezTo>
                  <a:cubicBezTo>
                    <a:pt x="202" y="173646"/>
                    <a:pt x="4038" y="178894"/>
                    <a:pt x="9690" y="183538"/>
                  </a:cubicBezTo>
                  <a:cubicBezTo>
                    <a:pt x="11911" y="185355"/>
                    <a:pt x="14333" y="186970"/>
                    <a:pt x="16958" y="188383"/>
                  </a:cubicBezTo>
                  <a:cubicBezTo>
                    <a:pt x="23822" y="192218"/>
                    <a:pt x="31089" y="195045"/>
                    <a:pt x="38559" y="197064"/>
                  </a:cubicBezTo>
                  <a:cubicBezTo>
                    <a:pt x="47239" y="199284"/>
                    <a:pt x="56122" y="200294"/>
                    <a:pt x="65206" y="200294"/>
                  </a:cubicBezTo>
                  <a:lnTo>
                    <a:pt x="65206" y="200495"/>
                  </a:lnTo>
                  <a:cubicBezTo>
                    <a:pt x="73483" y="200495"/>
                    <a:pt x="81760" y="199486"/>
                    <a:pt x="89835" y="197467"/>
                  </a:cubicBezTo>
                  <a:cubicBezTo>
                    <a:pt x="97910" y="195449"/>
                    <a:pt x="105582" y="192420"/>
                    <a:pt x="112849" y="188383"/>
                  </a:cubicBezTo>
                  <a:cubicBezTo>
                    <a:pt x="115272" y="186970"/>
                    <a:pt x="117694" y="185355"/>
                    <a:pt x="119915" y="183538"/>
                  </a:cubicBezTo>
                  <a:cubicBezTo>
                    <a:pt x="125770" y="178894"/>
                    <a:pt x="129807" y="173242"/>
                    <a:pt x="129605" y="169406"/>
                  </a:cubicBezTo>
                  <a:cubicBezTo>
                    <a:pt x="129201" y="165167"/>
                    <a:pt x="128394" y="161129"/>
                    <a:pt x="127385" y="157092"/>
                  </a:cubicBezTo>
                  <a:cubicBezTo>
                    <a:pt x="123347" y="141749"/>
                    <a:pt x="115676" y="123782"/>
                    <a:pt x="108408" y="103997"/>
                  </a:cubicBezTo>
                  <a:cubicBezTo>
                    <a:pt x="102756" y="88857"/>
                    <a:pt x="96295" y="72908"/>
                    <a:pt x="90239" y="56556"/>
                  </a:cubicBezTo>
                  <a:cubicBezTo>
                    <a:pt x="89634" y="55143"/>
                    <a:pt x="89230" y="53730"/>
                    <a:pt x="89230" y="52317"/>
                  </a:cubicBezTo>
                  <a:cubicBezTo>
                    <a:pt x="88826" y="41213"/>
                    <a:pt x="88018" y="29908"/>
                    <a:pt x="88624" y="19208"/>
                  </a:cubicBezTo>
                  <a:cubicBezTo>
                    <a:pt x="88624" y="17392"/>
                    <a:pt x="88624" y="15777"/>
                    <a:pt x="91047" y="15171"/>
                  </a:cubicBezTo>
                  <a:cubicBezTo>
                    <a:pt x="93469" y="14565"/>
                    <a:pt x="93469" y="12748"/>
                    <a:pt x="92864" y="10326"/>
                  </a:cubicBezTo>
                  <a:cubicBezTo>
                    <a:pt x="92258" y="6894"/>
                    <a:pt x="89634" y="4269"/>
                    <a:pt x="86403" y="3462"/>
                  </a:cubicBezTo>
                  <a:cubicBezTo>
                    <a:pt x="82330" y="1164"/>
                    <a:pt x="73283" y="1"/>
                    <a:pt x="64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3088275" y="4755150"/>
              <a:ext cx="1357650" cy="154675"/>
            </a:xfrm>
            <a:custGeom>
              <a:avLst/>
              <a:gdLst/>
              <a:ahLst/>
              <a:cxnLst/>
              <a:rect l="l" t="t" r="r" b="b"/>
              <a:pathLst>
                <a:path w="54306" h="6187" extrusionOk="0">
                  <a:moveTo>
                    <a:pt x="52892" y="0"/>
                  </a:moveTo>
                  <a:cubicBezTo>
                    <a:pt x="52084" y="0"/>
                    <a:pt x="51479" y="0"/>
                    <a:pt x="50873" y="202"/>
                  </a:cubicBezTo>
                  <a:cubicBezTo>
                    <a:pt x="43000" y="1615"/>
                    <a:pt x="35127" y="2221"/>
                    <a:pt x="27253" y="2221"/>
                  </a:cubicBezTo>
                  <a:cubicBezTo>
                    <a:pt x="19178" y="2221"/>
                    <a:pt x="11103" y="1615"/>
                    <a:pt x="3028" y="202"/>
                  </a:cubicBezTo>
                  <a:cubicBezTo>
                    <a:pt x="2725" y="101"/>
                    <a:pt x="2423" y="51"/>
                    <a:pt x="2120" y="51"/>
                  </a:cubicBezTo>
                  <a:cubicBezTo>
                    <a:pt x="1817" y="51"/>
                    <a:pt x="1514" y="101"/>
                    <a:pt x="1211" y="202"/>
                  </a:cubicBezTo>
                  <a:cubicBezTo>
                    <a:pt x="606" y="404"/>
                    <a:pt x="0" y="808"/>
                    <a:pt x="0" y="1212"/>
                  </a:cubicBezTo>
                  <a:cubicBezTo>
                    <a:pt x="202" y="1817"/>
                    <a:pt x="606" y="2423"/>
                    <a:pt x="1009" y="2827"/>
                  </a:cubicBezTo>
                  <a:cubicBezTo>
                    <a:pt x="1817" y="3230"/>
                    <a:pt x="2826" y="3634"/>
                    <a:pt x="3634" y="3836"/>
                  </a:cubicBezTo>
                  <a:cubicBezTo>
                    <a:pt x="8479" y="5653"/>
                    <a:pt x="13324" y="4845"/>
                    <a:pt x="18169" y="5653"/>
                  </a:cubicBezTo>
                  <a:cubicBezTo>
                    <a:pt x="20674" y="6043"/>
                    <a:pt x="23149" y="6187"/>
                    <a:pt x="25606" y="6187"/>
                  </a:cubicBezTo>
                  <a:cubicBezTo>
                    <a:pt x="32057" y="6187"/>
                    <a:pt x="38384" y="5194"/>
                    <a:pt x="44817" y="5047"/>
                  </a:cubicBezTo>
                  <a:cubicBezTo>
                    <a:pt x="47643" y="4845"/>
                    <a:pt x="50267" y="4038"/>
                    <a:pt x="52892" y="3029"/>
                  </a:cubicBezTo>
                  <a:cubicBezTo>
                    <a:pt x="53498" y="2827"/>
                    <a:pt x="54103" y="2221"/>
                    <a:pt x="54103" y="1615"/>
                  </a:cubicBezTo>
                  <a:cubicBezTo>
                    <a:pt x="54305" y="606"/>
                    <a:pt x="53498" y="202"/>
                    <a:pt x="52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3678750" y="460175"/>
              <a:ext cx="171625" cy="100975"/>
            </a:xfrm>
            <a:custGeom>
              <a:avLst/>
              <a:gdLst/>
              <a:ahLst/>
              <a:cxnLst/>
              <a:rect l="l" t="t" r="r" b="b"/>
              <a:pathLst>
                <a:path w="6865" h="4039" extrusionOk="0">
                  <a:moveTo>
                    <a:pt x="3836" y="1"/>
                  </a:moveTo>
                  <a:cubicBezTo>
                    <a:pt x="3231" y="1"/>
                    <a:pt x="2423" y="203"/>
                    <a:pt x="1818" y="203"/>
                  </a:cubicBezTo>
                  <a:cubicBezTo>
                    <a:pt x="808" y="404"/>
                    <a:pt x="1" y="1212"/>
                    <a:pt x="1" y="2221"/>
                  </a:cubicBezTo>
                  <a:cubicBezTo>
                    <a:pt x="203" y="3029"/>
                    <a:pt x="808" y="3634"/>
                    <a:pt x="1818" y="3836"/>
                  </a:cubicBezTo>
                  <a:cubicBezTo>
                    <a:pt x="2289" y="3971"/>
                    <a:pt x="2782" y="4038"/>
                    <a:pt x="3276" y="4038"/>
                  </a:cubicBezTo>
                  <a:cubicBezTo>
                    <a:pt x="4263" y="4038"/>
                    <a:pt x="5250" y="3769"/>
                    <a:pt x="6057" y="3231"/>
                  </a:cubicBezTo>
                  <a:cubicBezTo>
                    <a:pt x="6461" y="3029"/>
                    <a:pt x="6663" y="2625"/>
                    <a:pt x="6865" y="2221"/>
                  </a:cubicBezTo>
                  <a:cubicBezTo>
                    <a:pt x="6865" y="1616"/>
                    <a:pt x="6663" y="1010"/>
                    <a:pt x="6057" y="606"/>
                  </a:cubicBezTo>
                  <a:cubicBezTo>
                    <a:pt x="5250" y="404"/>
                    <a:pt x="4644" y="203"/>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39"/>
          <p:cNvGrpSpPr/>
          <p:nvPr/>
        </p:nvGrpSpPr>
        <p:grpSpPr>
          <a:xfrm>
            <a:off x="7069897" y="107067"/>
            <a:ext cx="1863266" cy="4768880"/>
            <a:chOff x="7069897" y="107067"/>
            <a:chExt cx="1863266" cy="4768880"/>
          </a:xfrm>
        </p:grpSpPr>
        <p:sp>
          <p:nvSpPr>
            <p:cNvPr id="1112" name="Google Shape;1112;p39"/>
            <p:cNvSpPr/>
            <p:nvPr/>
          </p:nvSpPr>
          <p:spPr>
            <a:xfrm>
              <a:off x="8099568" y="4163659"/>
              <a:ext cx="662427" cy="712288"/>
            </a:xfrm>
            <a:custGeom>
              <a:avLst/>
              <a:gdLst/>
              <a:ahLst/>
              <a:cxnLst/>
              <a:rect l="l" t="t" r="r" b="b"/>
              <a:pathLst>
                <a:path w="35977" h="38685" extrusionOk="0">
                  <a:moveTo>
                    <a:pt x="12148" y="0"/>
                  </a:moveTo>
                  <a:cubicBezTo>
                    <a:pt x="9578" y="0"/>
                    <a:pt x="7008" y="935"/>
                    <a:pt x="5373" y="3037"/>
                  </a:cubicBezTo>
                  <a:cubicBezTo>
                    <a:pt x="3037" y="5140"/>
                    <a:pt x="701" y="7476"/>
                    <a:pt x="1168" y="10980"/>
                  </a:cubicBezTo>
                  <a:cubicBezTo>
                    <a:pt x="1168" y="11681"/>
                    <a:pt x="935" y="12148"/>
                    <a:pt x="701" y="12849"/>
                  </a:cubicBezTo>
                  <a:cubicBezTo>
                    <a:pt x="234" y="14017"/>
                    <a:pt x="0" y="15185"/>
                    <a:pt x="234" y="16587"/>
                  </a:cubicBezTo>
                  <a:cubicBezTo>
                    <a:pt x="1168" y="21025"/>
                    <a:pt x="2803" y="24997"/>
                    <a:pt x="5373" y="28735"/>
                  </a:cubicBezTo>
                  <a:cubicBezTo>
                    <a:pt x="5607" y="29202"/>
                    <a:pt x="6074" y="29435"/>
                    <a:pt x="6308" y="29903"/>
                  </a:cubicBezTo>
                  <a:cubicBezTo>
                    <a:pt x="8410" y="31304"/>
                    <a:pt x="10279" y="32940"/>
                    <a:pt x="11914" y="34575"/>
                  </a:cubicBezTo>
                  <a:cubicBezTo>
                    <a:pt x="13082" y="35743"/>
                    <a:pt x="14718" y="36677"/>
                    <a:pt x="16119" y="37612"/>
                  </a:cubicBezTo>
                  <a:cubicBezTo>
                    <a:pt x="17652" y="38327"/>
                    <a:pt x="19275" y="38685"/>
                    <a:pt x="20889" y="38685"/>
                  </a:cubicBezTo>
                  <a:cubicBezTo>
                    <a:pt x="22964" y="38685"/>
                    <a:pt x="25026" y="38094"/>
                    <a:pt x="26865" y="36911"/>
                  </a:cubicBezTo>
                  <a:cubicBezTo>
                    <a:pt x="30370" y="34341"/>
                    <a:pt x="33173" y="30837"/>
                    <a:pt x="34341" y="26632"/>
                  </a:cubicBezTo>
                  <a:cubicBezTo>
                    <a:pt x="35976" y="22894"/>
                    <a:pt x="35976" y="18689"/>
                    <a:pt x="34808" y="14718"/>
                  </a:cubicBezTo>
                  <a:cubicBezTo>
                    <a:pt x="32706" y="9578"/>
                    <a:pt x="30603" y="4673"/>
                    <a:pt x="24763" y="2570"/>
                  </a:cubicBezTo>
                  <a:cubicBezTo>
                    <a:pt x="24296" y="2336"/>
                    <a:pt x="23828" y="1869"/>
                    <a:pt x="23595" y="1636"/>
                  </a:cubicBezTo>
                  <a:cubicBezTo>
                    <a:pt x="22621" y="662"/>
                    <a:pt x="21161" y="175"/>
                    <a:pt x="19891" y="175"/>
                  </a:cubicBezTo>
                  <a:cubicBezTo>
                    <a:pt x="19636" y="175"/>
                    <a:pt x="19390" y="195"/>
                    <a:pt x="19156" y="234"/>
                  </a:cubicBezTo>
                  <a:lnTo>
                    <a:pt x="15652" y="234"/>
                  </a:lnTo>
                  <a:lnTo>
                    <a:pt x="15652" y="0"/>
                  </a:lnTo>
                  <a:cubicBezTo>
                    <a:pt x="15068" y="117"/>
                    <a:pt x="14484" y="175"/>
                    <a:pt x="13900" y="175"/>
                  </a:cubicBezTo>
                  <a:cubicBezTo>
                    <a:pt x="13316" y="175"/>
                    <a:pt x="12732" y="117"/>
                    <a:pt x="12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7069897" y="107067"/>
              <a:ext cx="606508" cy="727404"/>
            </a:xfrm>
            <a:custGeom>
              <a:avLst/>
              <a:gdLst/>
              <a:ahLst/>
              <a:cxnLst/>
              <a:rect l="l" t="t" r="r" b="b"/>
              <a:pathLst>
                <a:path w="32940" h="39506" extrusionOk="0">
                  <a:moveTo>
                    <a:pt x="11608" y="1"/>
                  </a:moveTo>
                  <a:cubicBezTo>
                    <a:pt x="9913" y="1"/>
                    <a:pt x="8212" y="476"/>
                    <a:pt x="6775" y="1482"/>
                  </a:cubicBezTo>
                  <a:cubicBezTo>
                    <a:pt x="2337" y="4518"/>
                    <a:pt x="1" y="10125"/>
                    <a:pt x="1402" y="15498"/>
                  </a:cubicBezTo>
                  <a:cubicBezTo>
                    <a:pt x="1402" y="17134"/>
                    <a:pt x="1869" y="18769"/>
                    <a:pt x="2337" y="20638"/>
                  </a:cubicBezTo>
                  <a:cubicBezTo>
                    <a:pt x="3038" y="23207"/>
                    <a:pt x="4439" y="25777"/>
                    <a:pt x="6074" y="27880"/>
                  </a:cubicBezTo>
                  <a:cubicBezTo>
                    <a:pt x="9345" y="31384"/>
                    <a:pt x="12849" y="34654"/>
                    <a:pt x="16821" y="37458"/>
                  </a:cubicBezTo>
                  <a:cubicBezTo>
                    <a:pt x="18623" y="38769"/>
                    <a:pt x="20771" y="39505"/>
                    <a:pt x="22941" y="39505"/>
                  </a:cubicBezTo>
                  <a:cubicBezTo>
                    <a:pt x="23864" y="39505"/>
                    <a:pt x="24791" y="39372"/>
                    <a:pt x="25698" y="39093"/>
                  </a:cubicBezTo>
                  <a:cubicBezTo>
                    <a:pt x="26632" y="38859"/>
                    <a:pt x="27800" y="38392"/>
                    <a:pt x="28501" y="37691"/>
                  </a:cubicBezTo>
                  <a:cubicBezTo>
                    <a:pt x="31538" y="34654"/>
                    <a:pt x="32940" y="30449"/>
                    <a:pt x="32239" y="26244"/>
                  </a:cubicBezTo>
                  <a:cubicBezTo>
                    <a:pt x="32473" y="23675"/>
                    <a:pt x="32005" y="21105"/>
                    <a:pt x="31071" y="18535"/>
                  </a:cubicBezTo>
                  <a:cubicBezTo>
                    <a:pt x="29436" y="8957"/>
                    <a:pt x="23128" y="3818"/>
                    <a:pt x="14718" y="547"/>
                  </a:cubicBezTo>
                  <a:cubicBezTo>
                    <a:pt x="13728" y="187"/>
                    <a:pt x="12669" y="1"/>
                    <a:pt x="1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7847353" y="115308"/>
              <a:ext cx="576403" cy="710925"/>
            </a:xfrm>
            <a:custGeom>
              <a:avLst/>
              <a:gdLst/>
              <a:ahLst/>
              <a:cxnLst/>
              <a:rect l="l" t="t" r="r" b="b"/>
              <a:pathLst>
                <a:path w="31305" h="38611" extrusionOk="0">
                  <a:moveTo>
                    <a:pt x="10882" y="1"/>
                  </a:moveTo>
                  <a:cubicBezTo>
                    <a:pt x="8460" y="1"/>
                    <a:pt x="5995" y="1084"/>
                    <a:pt x="4206" y="2674"/>
                  </a:cubicBezTo>
                  <a:cubicBezTo>
                    <a:pt x="1402" y="5711"/>
                    <a:pt x="1" y="9448"/>
                    <a:pt x="468" y="13420"/>
                  </a:cubicBezTo>
                  <a:cubicBezTo>
                    <a:pt x="468" y="15756"/>
                    <a:pt x="1870" y="17625"/>
                    <a:pt x="2103" y="19961"/>
                  </a:cubicBezTo>
                  <a:cubicBezTo>
                    <a:pt x="2337" y="22531"/>
                    <a:pt x="3271" y="24633"/>
                    <a:pt x="4907" y="26502"/>
                  </a:cubicBezTo>
                  <a:cubicBezTo>
                    <a:pt x="8177" y="30707"/>
                    <a:pt x="12382" y="34211"/>
                    <a:pt x="16821" y="37248"/>
                  </a:cubicBezTo>
                  <a:cubicBezTo>
                    <a:pt x="18371" y="38192"/>
                    <a:pt x="19883" y="38611"/>
                    <a:pt x="21305" y="38611"/>
                  </a:cubicBezTo>
                  <a:cubicBezTo>
                    <a:pt x="24811" y="38611"/>
                    <a:pt x="27774" y="36066"/>
                    <a:pt x="29436" y="32576"/>
                  </a:cubicBezTo>
                  <a:cubicBezTo>
                    <a:pt x="30837" y="30240"/>
                    <a:pt x="31305" y="27437"/>
                    <a:pt x="31305" y="24633"/>
                  </a:cubicBezTo>
                  <a:cubicBezTo>
                    <a:pt x="30370" y="19961"/>
                    <a:pt x="30370" y="14822"/>
                    <a:pt x="27100" y="10850"/>
                  </a:cubicBezTo>
                  <a:cubicBezTo>
                    <a:pt x="24296" y="7346"/>
                    <a:pt x="21026" y="4309"/>
                    <a:pt x="17288" y="1739"/>
                  </a:cubicBezTo>
                  <a:cubicBezTo>
                    <a:pt x="15886" y="805"/>
                    <a:pt x="14017" y="104"/>
                    <a:pt x="12149" y="104"/>
                  </a:cubicBezTo>
                  <a:cubicBezTo>
                    <a:pt x="11730" y="34"/>
                    <a:pt x="11307" y="1"/>
                    <a:pt x="10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8532359" y="821840"/>
              <a:ext cx="400803" cy="471563"/>
            </a:xfrm>
            <a:custGeom>
              <a:avLst/>
              <a:gdLst/>
              <a:ahLst/>
              <a:cxnLst/>
              <a:rect l="l" t="t" r="r" b="b"/>
              <a:pathLst>
                <a:path w="21768" h="25611" extrusionOk="0">
                  <a:moveTo>
                    <a:pt x="10537" y="1"/>
                  </a:moveTo>
                  <a:cubicBezTo>
                    <a:pt x="9802" y="1"/>
                    <a:pt x="9019" y="138"/>
                    <a:pt x="8177" y="454"/>
                  </a:cubicBezTo>
                  <a:cubicBezTo>
                    <a:pt x="7476" y="922"/>
                    <a:pt x="6541" y="688"/>
                    <a:pt x="5840" y="922"/>
                  </a:cubicBezTo>
                  <a:cubicBezTo>
                    <a:pt x="4906" y="922"/>
                    <a:pt x="4205" y="1155"/>
                    <a:pt x="3504" y="1856"/>
                  </a:cubicBezTo>
                  <a:cubicBezTo>
                    <a:pt x="1402" y="3725"/>
                    <a:pt x="234" y="6528"/>
                    <a:pt x="234" y="9565"/>
                  </a:cubicBezTo>
                  <a:cubicBezTo>
                    <a:pt x="0" y="12602"/>
                    <a:pt x="1402" y="15406"/>
                    <a:pt x="3972" y="17274"/>
                  </a:cubicBezTo>
                  <a:cubicBezTo>
                    <a:pt x="5373" y="18442"/>
                    <a:pt x="6775" y="19611"/>
                    <a:pt x="8177" y="21012"/>
                  </a:cubicBezTo>
                  <a:cubicBezTo>
                    <a:pt x="9578" y="22881"/>
                    <a:pt x="11447" y="24049"/>
                    <a:pt x="13550" y="24984"/>
                  </a:cubicBezTo>
                  <a:cubicBezTo>
                    <a:pt x="14364" y="25415"/>
                    <a:pt x="15198" y="25610"/>
                    <a:pt x="16001" y="25610"/>
                  </a:cubicBezTo>
                  <a:cubicBezTo>
                    <a:pt x="19115" y="25610"/>
                    <a:pt x="21768" y="22672"/>
                    <a:pt x="21025" y="19143"/>
                  </a:cubicBezTo>
                  <a:cubicBezTo>
                    <a:pt x="20792" y="16106"/>
                    <a:pt x="20324" y="13069"/>
                    <a:pt x="20091" y="10032"/>
                  </a:cubicBezTo>
                  <a:cubicBezTo>
                    <a:pt x="19857" y="7463"/>
                    <a:pt x="18923" y="4893"/>
                    <a:pt x="16820" y="3258"/>
                  </a:cubicBezTo>
                  <a:cubicBezTo>
                    <a:pt x="15011" y="1629"/>
                    <a:pt x="13061" y="1"/>
                    <a:pt x="1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5"/>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5"/>
          <p:cNvGrpSpPr/>
          <p:nvPr/>
        </p:nvGrpSpPr>
        <p:grpSpPr>
          <a:xfrm>
            <a:off x="-83218" y="3023200"/>
            <a:ext cx="9083818" cy="2158949"/>
            <a:chOff x="-83218" y="3023200"/>
            <a:chExt cx="9083818" cy="2158949"/>
          </a:xfrm>
        </p:grpSpPr>
        <p:sp>
          <p:nvSpPr>
            <p:cNvPr id="39" name="Google Shape;39;p5"/>
            <p:cNvSpPr/>
            <p:nvPr/>
          </p:nvSpPr>
          <p:spPr>
            <a:xfrm>
              <a:off x="8725675" y="3023200"/>
              <a:ext cx="274925" cy="315075"/>
            </a:xfrm>
            <a:custGeom>
              <a:avLst/>
              <a:gdLst/>
              <a:ahLst/>
              <a:cxnLst/>
              <a:rect l="l" t="t" r="r" b="b"/>
              <a:pathLst>
                <a:path w="10997" h="12603" extrusionOk="0">
                  <a:moveTo>
                    <a:pt x="3099" y="0"/>
                  </a:moveTo>
                  <a:cubicBezTo>
                    <a:pt x="1422" y="0"/>
                    <a:pt x="1" y="1450"/>
                    <a:pt x="1" y="3183"/>
                  </a:cubicBezTo>
                  <a:cubicBezTo>
                    <a:pt x="1" y="3818"/>
                    <a:pt x="1" y="4452"/>
                    <a:pt x="212" y="5086"/>
                  </a:cubicBezTo>
                  <a:cubicBezTo>
                    <a:pt x="1058" y="7835"/>
                    <a:pt x="2961" y="10373"/>
                    <a:pt x="5287" y="11853"/>
                  </a:cubicBezTo>
                  <a:cubicBezTo>
                    <a:pt x="5881" y="12328"/>
                    <a:pt x="6608" y="12603"/>
                    <a:pt x="7356" y="12603"/>
                  </a:cubicBezTo>
                  <a:cubicBezTo>
                    <a:pt x="7940" y="12603"/>
                    <a:pt x="8537" y="12435"/>
                    <a:pt x="9093" y="12064"/>
                  </a:cubicBezTo>
                  <a:cubicBezTo>
                    <a:pt x="10150" y="11430"/>
                    <a:pt x="10996" y="10161"/>
                    <a:pt x="10785" y="8892"/>
                  </a:cubicBezTo>
                  <a:cubicBezTo>
                    <a:pt x="10573" y="4875"/>
                    <a:pt x="8036" y="1492"/>
                    <a:pt x="4230" y="223"/>
                  </a:cubicBezTo>
                  <a:cubicBezTo>
                    <a:pt x="3849" y="70"/>
                    <a:pt x="3468" y="0"/>
                    <a:pt x="30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358651" y="4327875"/>
              <a:ext cx="352728" cy="424740"/>
            </a:xfrm>
            <a:custGeom>
              <a:avLst/>
              <a:gdLst/>
              <a:ahLst/>
              <a:cxnLst/>
              <a:rect l="l" t="t" r="r" b="b"/>
              <a:pathLst>
                <a:path w="19157" h="23068" extrusionOk="0">
                  <a:moveTo>
                    <a:pt x="10384" y="1"/>
                  </a:moveTo>
                  <a:cubicBezTo>
                    <a:pt x="9638" y="1"/>
                    <a:pt x="8891" y="122"/>
                    <a:pt x="8177" y="377"/>
                  </a:cubicBezTo>
                  <a:cubicBezTo>
                    <a:pt x="7242" y="610"/>
                    <a:pt x="6541" y="610"/>
                    <a:pt x="5841" y="844"/>
                  </a:cubicBezTo>
                  <a:cubicBezTo>
                    <a:pt x="2336" y="2246"/>
                    <a:pt x="0" y="5516"/>
                    <a:pt x="0" y="9254"/>
                  </a:cubicBezTo>
                  <a:lnTo>
                    <a:pt x="0" y="11590"/>
                  </a:lnTo>
                  <a:cubicBezTo>
                    <a:pt x="935" y="15328"/>
                    <a:pt x="3271" y="18832"/>
                    <a:pt x="6541" y="21168"/>
                  </a:cubicBezTo>
                  <a:cubicBezTo>
                    <a:pt x="7749" y="22468"/>
                    <a:pt x="9288" y="23067"/>
                    <a:pt x="10793" y="23067"/>
                  </a:cubicBezTo>
                  <a:cubicBezTo>
                    <a:pt x="13074" y="23067"/>
                    <a:pt x="15275" y="21692"/>
                    <a:pt x="16119" y="19299"/>
                  </a:cubicBezTo>
                  <a:cubicBezTo>
                    <a:pt x="16820" y="17431"/>
                    <a:pt x="17521" y="15328"/>
                    <a:pt x="18222" y="13459"/>
                  </a:cubicBezTo>
                  <a:cubicBezTo>
                    <a:pt x="19156" y="10189"/>
                    <a:pt x="18689" y="6918"/>
                    <a:pt x="16820" y="4115"/>
                  </a:cubicBezTo>
                  <a:cubicBezTo>
                    <a:pt x="15725" y="1558"/>
                    <a:pt x="13058" y="1"/>
                    <a:pt x="10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8497059" y="3567228"/>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1236162" y="470590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1335724">
              <a:off x="46032" y="4176968"/>
              <a:ext cx="919311" cy="863215"/>
            </a:xfrm>
            <a:custGeom>
              <a:avLst/>
              <a:gdLst/>
              <a:ahLst/>
              <a:cxnLst/>
              <a:rect l="l" t="t" r="r" b="b"/>
              <a:pathLst>
                <a:path w="221127" h="207634" extrusionOk="0">
                  <a:moveTo>
                    <a:pt x="85093" y="0"/>
                  </a:moveTo>
                  <a:cubicBezTo>
                    <a:pt x="78726" y="0"/>
                    <a:pt x="72551" y="772"/>
                    <a:pt x="66570" y="2508"/>
                  </a:cubicBezTo>
                  <a:cubicBezTo>
                    <a:pt x="58466" y="4052"/>
                    <a:pt x="50747" y="6946"/>
                    <a:pt x="43415" y="10998"/>
                  </a:cubicBezTo>
                  <a:cubicBezTo>
                    <a:pt x="41871" y="11577"/>
                    <a:pt x="40521" y="12349"/>
                    <a:pt x="38977" y="12735"/>
                  </a:cubicBezTo>
                  <a:cubicBezTo>
                    <a:pt x="34732" y="14086"/>
                    <a:pt x="31066" y="16015"/>
                    <a:pt x="27593" y="18910"/>
                  </a:cubicBezTo>
                  <a:cubicBezTo>
                    <a:pt x="22576" y="23155"/>
                    <a:pt x="17945" y="28172"/>
                    <a:pt x="14279" y="33767"/>
                  </a:cubicBezTo>
                  <a:cubicBezTo>
                    <a:pt x="9069" y="42450"/>
                    <a:pt x="5210" y="52098"/>
                    <a:pt x="3087" y="61939"/>
                  </a:cubicBezTo>
                  <a:cubicBezTo>
                    <a:pt x="386" y="73130"/>
                    <a:pt x="0" y="84515"/>
                    <a:pt x="1930" y="95706"/>
                  </a:cubicBezTo>
                  <a:cubicBezTo>
                    <a:pt x="3280" y="103810"/>
                    <a:pt x="5403" y="111914"/>
                    <a:pt x="7911" y="119826"/>
                  </a:cubicBezTo>
                  <a:cubicBezTo>
                    <a:pt x="11770" y="133140"/>
                    <a:pt x="17366" y="145682"/>
                    <a:pt x="24505" y="157645"/>
                  </a:cubicBezTo>
                  <a:cubicBezTo>
                    <a:pt x="33381" y="172695"/>
                    <a:pt x="46502" y="184659"/>
                    <a:pt x="62325" y="192377"/>
                  </a:cubicBezTo>
                  <a:cubicBezTo>
                    <a:pt x="68692" y="195657"/>
                    <a:pt x="75253" y="198166"/>
                    <a:pt x="82006" y="200481"/>
                  </a:cubicBezTo>
                  <a:cubicBezTo>
                    <a:pt x="98021" y="205691"/>
                    <a:pt x="114615" y="207235"/>
                    <a:pt x="131403" y="207620"/>
                  </a:cubicBezTo>
                  <a:cubicBezTo>
                    <a:pt x="131975" y="207629"/>
                    <a:pt x="132547" y="207634"/>
                    <a:pt x="133119" y="207634"/>
                  </a:cubicBezTo>
                  <a:cubicBezTo>
                    <a:pt x="145071" y="207634"/>
                    <a:pt x="156840" y="205717"/>
                    <a:pt x="168257" y="202218"/>
                  </a:cubicBezTo>
                  <a:cubicBezTo>
                    <a:pt x="173853" y="200288"/>
                    <a:pt x="179255" y="198166"/>
                    <a:pt x="184465" y="195464"/>
                  </a:cubicBezTo>
                  <a:cubicBezTo>
                    <a:pt x="192569" y="191026"/>
                    <a:pt x="200288" y="186202"/>
                    <a:pt x="207620" y="180800"/>
                  </a:cubicBezTo>
                  <a:cubicBezTo>
                    <a:pt x="212251" y="177519"/>
                    <a:pt x="215917" y="173081"/>
                    <a:pt x="218232" y="167872"/>
                  </a:cubicBezTo>
                  <a:cubicBezTo>
                    <a:pt x="220548" y="161697"/>
                    <a:pt x="221127" y="154944"/>
                    <a:pt x="219583" y="148576"/>
                  </a:cubicBezTo>
                  <a:cubicBezTo>
                    <a:pt x="216110" y="134876"/>
                    <a:pt x="207041" y="125807"/>
                    <a:pt x="193920" y="120790"/>
                  </a:cubicBezTo>
                  <a:cubicBezTo>
                    <a:pt x="193341" y="120404"/>
                    <a:pt x="192762" y="120211"/>
                    <a:pt x="191990" y="120211"/>
                  </a:cubicBezTo>
                  <a:cubicBezTo>
                    <a:pt x="188324" y="119440"/>
                    <a:pt x="184658" y="118861"/>
                    <a:pt x="180992" y="118282"/>
                  </a:cubicBezTo>
                  <a:cubicBezTo>
                    <a:pt x="175782" y="117317"/>
                    <a:pt x="170572" y="116159"/>
                    <a:pt x="165363" y="114809"/>
                  </a:cubicBezTo>
                  <a:cubicBezTo>
                    <a:pt x="159960" y="113458"/>
                    <a:pt x="155522" y="109792"/>
                    <a:pt x="153014" y="104775"/>
                  </a:cubicBezTo>
                  <a:cubicBezTo>
                    <a:pt x="151277" y="101881"/>
                    <a:pt x="150119" y="98600"/>
                    <a:pt x="149540" y="95320"/>
                  </a:cubicBezTo>
                  <a:cubicBezTo>
                    <a:pt x="148576" y="90882"/>
                    <a:pt x="147997" y="86444"/>
                    <a:pt x="147804" y="81813"/>
                  </a:cubicBezTo>
                  <a:cubicBezTo>
                    <a:pt x="147225" y="73130"/>
                    <a:pt x="146646" y="64447"/>
                    <a:pt x="145488" y="55957"/>
                  </a:cubicBezTo>
                  <a:cubicBezTo>
                    <a:pt x="143559" y="39749"/>
                    <a:pt x="135841" y="24891"/>
                    <a:pt x="123877" y="14086"/>
                  </a:cubicBezTo>
                  <a:cubicBezTo>
                    <a:pt x="119246" y="9841"/>
                    <a:pt x="114037" y="6560"/>
                    <a:pt x="108248" y="4438"/>
                  </a:cubicBezTo>
                  <a:cubicBezTo>
                    <a:pt x="100723" y="1737"/>
                    <a:pt x="93004" y="193"/>
                    <a:pt x="85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5"/>
          <p:cNvGrpSpPr/>
          <p:nvPr/>
        </p:nvGrpSpPr>
        <p:grpSpPr>
          <a:xfrm rot="638255">
            <a:off x="7850694" y="4647339"/>
            <a:ext cx="1064312" cy="642397"/>
            <a:chOff x="228650" y="627225"/>
            <a:chExt cx="6774750" cy="4089100"/>
          </a:xfrm>
        </p:grpSpPr>
        <p:sp>
          <p:nvSpPr>
            <p:cNvPr id="45" name="Google Shape;45;p5"/>
            <p:cNvSpPr/>
            <p:nvPr/>
          </p:nvSpPr>
          <p:spPr>
            <a:xfrm>
              <a:off x="957225" y="1776200"/>
              <a:ext cx="5111075" cy="1768975"/>
            </a:xfrm>
            <a:custGeom>
              <a:avLst/>
              <a:gdLst/>
              <a:ahLst/>
              <a:cxnLst/>
              <a:rect l="l" t="t" r="r" b="b"/>
              <a:pathLst>
                <a:path w="204443" h="70759" extrusionOk="0">
                  <a:moveTo>
                    <a:pt x="63902" y="1"/>
                  </a:moveTo>
                  <a:cubicBezTo>
                    <a:pt x="57378" y="1"/>
                    <a:pt x="50838" y="215"/>
                    <a:pt x="44282" y="674"/>
                  </a:cubicBezTo>
                  <a:cubicBezTo>
                    <a:pt x="34442" y="674"/>
                    <a:pt x="24980" y="2944"/>
                    <a:pt x="16275" y="7486"/>
                  </a:cubicBezTo>
                  <a:cubicBezTo>
                    <a:pt x="6813" y="13163"/>
                    <a:pt x="757" y="23382"/>
                    <a:pt x="0" y="34736"/>
                  </a:cubicBezTo>
                  <a:cubicBezTo>
                    <a:pt x="0" y="44198"/>
                    <a:pt x="4542" y="52903"/>
                    <a:pt x="12490" y="58202"/>
                  </a:cubicBezTo>
                  <a:cubicBezTo>
                    <a:pt x="19681" y="62365"/>
                    <a:pt x="27629" y="65014"/>
                    <a:pt x="36334" y="65771"/>
                  </a:cubicBezTo>
                  <a:cubicBezTo>
                    <a:pt x="55715" y="68686"/>
                    <a:pt x="75656" y="70759"/>
                    <a:pt x="95662" y="70759"/>
                  </a:cubicBezTo>
                  <a:cubicBezTo>
                    <a:pt x="127618" y="70759"/>
                    <a:pt x="159737" y="65470"/>
                    <a:pt x="189996" y="49875"/>
                  </a:cubicBezTo>
                  <a:cubicBezTo>
                    <a:pt x="195673" y="47604"/>
                    <a:pt x="200214" y="43063"/>
                    <a:pt x="202864" y="37386"/>
                  </a:cubicBezTo>
                  <a:cubicBezTo>
                    <a:pt x="204443" y="32017"/>
                    <a:pt x="201278" y="25593"/>
                    <a:pt x="197328" y="25593"/>
                  </a:cubicBezTo>
                  <a:cubicBezTo>
                    <a:pt x="197005" y="25593"/>
                    <a:pt x="196676" y="25636"/>
                    <a:pt x="196345" y="25726"/>
                  </a:cubicBezTo>
                  <a:lnTo>
                    <a:pt x="196345" y="25726"/>
                  </a:lnTo>
                  <a:lnTo>
                    <a:pt x="203621" y="22247"/>
                  </a:lnTo>
                  <a:cubicBezTo>
                    <a:pt x="157718" y="11270"/>
                    <a:pt x="111231" y="1"/>
                    <a:pt x="63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28650" y="627225"/>
              <a:ext cx="6774750" cy="4089100"/>
            </a:xfrm>
            <a:custGeom>
              <a:avLst/>
              <a:gdLst/>
              <a:ahLst/>
              <a:cxnLst/>
              <a:rect l="l" t="t" r="r" b="b"/>
              <a:pathLst>
                <a:path w="270990" h="163564" extrusionOk="0">
                  <a:moveTo>
                    <a:pt x="155933" y="8785"/>
                  </a:moveTo>
                  <a:cubicBezTo>
                    <a:pt x="156690" y="9163"/>
                    <a:pt x="157447" y="9542"/>
                    <a:pt x="157825" y="9542"/>
                  </a:cubicBezTo>
                  <a:cubicBezTo>
                    <a:pt x="161232" y="16354"/>
                    <a:pt x="161989" y="23924"/>
                    <a:pt x="159718" y="31115"/>
                  </a:cubicBezTo>
                  <a:cubicBezTo>
                    <a:pt x="159718" y="31872"/>
                    <a:pt x="158204" y="32629"/>
                    <a:pt x="157447" y="32629"/>
                  </a:cubicBezTo>
                  <a:cubicBezTo>
                    <a:pt x="156311" y="32629"/>
                    <a:pt x="155555" y="32250"/>
                    <a:pt x="155555" y="31115"/>
                  </a:cubicBezTo>
                  <a:cubicBezTo>
                    <a:pt x="154419" y="23545"/>
                    <a:pt x="154419" y="16354"/>
                    <a:pt x="155933" y="8785"/>
                  </a:cubicBezTo>
                  <a:close/>
                  <a:moveTo>
                    <a:pt x="44928" y="51017"/>
                  </a:moveTo>
                  <a:cubicBezTo>
                    <a:pt x="45039" y="51017"/>
                    <a:pt x="45196" y="51063"/>
                    <a:pt x="45418" y="51174"/>
                  </a:cubicBezTo>
                  <a:cubicBezTo>
                    <a:pt x="46055" y="51174"/>
                    <a:pt x="46961" y="51443"/>
                    <a:pt x="47683" y="51527"/>
                  </a:cubicBezTo>
                  <a:lnTo>
                    <a:pt x="47683" y="51527"/>
                  </a:lnTo>
                  <a:cubicBezTo>
                    <a:pt x="47054" y="52059"/>
                    <a:pt x="46425" y="52374"/>
                    <a:pt x="45796" y="52688"/>
                  </a:cubicBezTo>
                  <a:cubicBezTo>
                    <a:pt x="45039" y="52688"/>
                    <a:pt x="44661" y="51553"/>
                    <a:pt x="44661" y="51553"/>
                  </a:cubicBezTo>
                  <a:cubicBezTo>
                    <a:pt x="44661" y="51285"/>
                    <a:pt x="44661" y="51017"/>
                    <a:pt x="44928" y="51017"/>
                  </a:cubicBezTo>
                  <a:close/>
                  <a:moveTo>
                    <a:pt x="92396" y="33859"/>
                  </a:moveTo>
                  <a:cubicBezTo>
                    <a:pt x="92822" y="33859"/>
                    <a:pt x="93295" y="33954"/>
                    <a:pt x="93863" y="34143"/>
                  </a:cubicBezTo>
                  <a:cubicBezTo>
                    <a:pt x="98783" y="37549"/>
                    <a:pt x="103325" y="41712"/>
                    <a:pt x="106731" y="47011"/>
                  </a:cubicBezTo>
                  <a:cubicBezTo>
                    <a:pt x="109759" y="50796"/>
                    <a:pt x="111651" y="55337"/>
                    <a:pt x="112030" y="59879"/>
                  </a:cubicBezTo>
                  <a:cubicBezTo>
                    <a:pt x="111525" y="59879"/>
                    <a:pt x="111020" y="60047"/>
                    <a:pt x="110628" y="60047"/>
                  </a:cubicBezTo>
                  <a:cubicBezTo>
                    <a:pt x="110432" y="60047"/>
                    <a:pt x="110263" y="60005"/>
                    <a:pt x="110137" y="59879"/>
                  </a:cubicBezTo>
                  <a:cubicBezTo>
                    <a:pt x="102189" y="53445"/>
                    <a:pt x="95755" y="45497"/>
                    <a:pt x="91213" y="36792"/>
                  </a:cubicBezTo>
                  <a:cubicBezTo>
                    <a:pt x="90456" y="35657"/>
                    <a:pt x="90456" y="34900"/>
                    <a:pt x="91213" y="34143"/>
                  </a:cubicBezTo>
                  <a:cubicBezTo>
                    <a:pt x="91592" y="33954"/>
                    <a:pt x="91970" y="33859"/>
                    <a:pt x="92396" y="33859"/>
                  </a:cubicBezTo>
                  <a:close/>
                  <a:moveTo>
                    <a:pt x="220800" y="35515"/>
                  </a:moveTo>
                  <a:cubicBezTo>
                    <a:pt x="221741" y="35515"/>
                    <a:pt x="222734" y="35941"/>
                    <a:pt x="223302" y="36792"/>
                  </a:cubicBezTo>
                  <a:cubicBezTo>
                    <a:pt x="223680" y="37928"/>
                    <a:pt x="223680" y="38685"/>
                    <a:pt x="223302" y="39820"/>
                  </a:cubicBezTo>
                  <a:cubicBezTo>
                    <a:pt x="220653" y="47011"/>
                    <a:pt x="215354" y="53067"/>
                    <a:pt x="208541" y="57230"/>
                  </a:cubicBezTo>
                  <a:cubicBezTo>
                    <a:pt x="205513" y="58744"/>
                    <a:pt x="202486" y="60636"/>
                    <a:pt x="199079" y="62150"/>
                  </a:cubicBezTo>
                  <a:cubicBezTo>
                    <a:pt x="197565" y="63159"/>
                    <a:pt x="195883" y="63664"/>
                    <a:pt x="194145" y="63664"/>
                  </a:cubicBezTo>
                  <a:cubicBezTo>
                    <a:pt x="193276" y="63664"/>
                    <a:pt x="192393" y="63538"/>
                    <a:pt x="191510" y="63285"/>
                  </a:cubicBezTo>
                  <a:cubicBezTo>
                    <a:pt x="189996" y="62907"/>
                    <a:pt x="189239" y="61772"/>
                    <a:pt x="189617" y="59879"/>
                  </a:cubicBezTo>
                  <a:cubicBezTo>
                    <a:pt x="190374" y="57230"/>
                    <a:pt x="192267" y="55337"/>
                    <a:pt x="194916" y="55337"/>
                  </a:cubicBezTo>
                  <a:cubicBezTo>
                    <a:pt x="196808" y="54959"/>
                    <a:pt x="198322" y="54202"/>
                    <a:pt x="198322" y="52310"/>
                  </a:cubicBezTo>
                  <a:cubicBezTo>
                    <a:pt x="198701" y="49282"/>
                    <a:pt x="200593" y="46633"/>
                    <a:pt x="203243" y="45119"/>
                  </a:cubicBezTo>
                  <a:cubicBezTo>
                    <a:pt x="207784" y="40955"/>
                    <a:pt x="213840" y="37549"/>
                    <a:pt x="219896" y="35657"/>
                  </a:cubicBezTo>
                  <a:cubicBezTo>
                    <a:pt x="220179" y="35562"/>
                    <a:pt x="220487" y="35515"/>
                    <a:pt x="220800" y="35515"/>
                  </a:cubicBezTo>
                  <a:close/>
                  <a:moveTo>
                    <a:pt x="18546" y="40388"/>
                  </a:moveTo>
                  <a:cubicBezTo>
                    <a:pt x="19208" y="40388"/>
                    <a:pt x="19871" y="40577"/>
                    <a:pt x="20438" y="40955"/>
                  </a:cubicBezTo>
                  <a:lnTo>
                    <a:pt x="21195" y="41334"/>
                  </a:lnTo>
                  <a:cubicBezTo>
                    <a:pt x="29900" y="46633"/>
                    <a:pt x="37470" y="53824"/>
                    <a:pt x="43525" y="62150"/>
                  </a:cubicBezTo>
                  <a:cubicBezTo>
                    <a:pt x="44661" y="63285"/>
                    <a:pt x="45418" y="64799"/>
                    <a:pt x="46175" y="66313"/>
                  </a:cubicBezTo>
                  <a:cubicBezTo>
                    <a:pt x="46553" y="67449"/>
                    <a:pt x="47310" y="69341"/>
                    <a:pt x="46553" y="70098"/>
                  </a:cubicBezTo>
                  <a:cubicBezTo>
                    <a:pt x="46073" y="70418"/>
                    <a:pt x="45526" y="70535"/>
                    <a:pt x="44911" y="70535"/>
                  </a:cubicBezTo>
                  <a:cubicBezTo>
                    <a:pt x="44070" y="70535"/>
                    <a:pt x="43104" y="70316"/>
                    <a:pt x="42011" y="70098"/>
                  </a:cubicBezTo>
                  <a:cubicBezTo>
                    <a:pt x="36334" y="67070"/>
                    <a:pt x="31414" y="63285"/>
                    <a:pt x="26872" y="58744"/>
                  </a:cubicBezTo>
                  <a:cubicBezTo>
                    <a:pt x="22709" y="54580"/>
                    <a:pt x="18924" y="49660"/>
                    <a:pt x="16275" y="44362"/>
                  </a:cubicBezTo>
                  <a:cubicBezTo>
                    <a:pt x="15518" y="43226"/>
                    <a:pt x="15518" y="41712"/>
                    <a:pt x="16654" y="40955"/>
                  </a:cubicBezTo>
                  <a:cubicBezTo>
                    <a:pt x="17221" y="40577"/>
                    <a:pt x="17884" y="40388"/>
                    <a:pt x="18546" y="40388"/>
                  </a:cubicBezTo>
                  <a:close/>
                  <a:moveTo>
                    <a:pt x="163881" y="61772"/>
                  </a:moveTo>
                  <a:lnTo>
                    <a:pt x="163881" y="61772"/>
                  </a:lnTo>
                  <a:cubicBezTo>
                    <a:pt x="160853" y="66692"/>
                    <a:pt x="155933" y="71233"/>
                    <a:pt x="150634" y="73883"/>
                  </a:cubicBezTo>
                  <a:cubicBezTo>
                    <a:pt x="150445" y="74072"/>
                    <a:pt x="150067" y="74167"/>
                    <a:pt x="149735" y="74167"/>
                  </a:cubicBezTo>
                  <a:cubicBezTo>
                    <a:pt x="149404" y="74167"/>
                    <a:pt x="149120" y="74072"/>
                    <a:pt x="149120" y="73883"/>
                  </a:cubicBezTo>
                  <a:cubicBezTo>
                    <a:pt x="148742" y="73126"/>
                    <a:pt x="148742" y="72747"/>
                    <a:pt x="149120" y="71990"/>
                  </a:cubicBezTo>
                  <a:cubicBezTo>
                    <a:pt x="152527" y="66692"/>
                    <a:pt x="157825" y="63285"/>
                    <a:pt x="163881" y="61772"/>
                  </a:cubicBezTo>
                  <a:close/>
                  <a:moveTo>
                    <a:pt x="248394" y="89292"/>
                  </a:moveTo>
                  <a:cubicBezTo>
                    <a:pt x="252546" y="89292"/>
                    <a:pt x="256685" y="89594"/>
                    <a:pt x="260771" y="90157"/>
                  </a:cubicBezTo>
                  <a:cubicBezTo>
                    <a:pt x="261150" y="90157"/>
                    <a:pt x="261528" y="90914"/>
                    <a:pt x="261906" y="91293"/>
                  </a:cubicBezTo>
                  <a:lnTo>
                    <a:pt x="262285" y="91293"/>
                  </a:lnTo>
                  <a:cubicBezTo>
                    <a:pt x="261150" y="93942"/>
                    <a:pt x="258879" y="93942"/>
                    <a:pt x="256608" y="94699"/>
                  </a:cubicBezTo>
                  <a:cubicBezTo>
                    <a:pt x="249121" y="96496"/>
                    <a:pt x="241397" y="97582"/>
                    <a:pt x="233623" y="97582"/>
                  </a:cubicBezTo>
                  <a:cubicBezTo>
                    <a:pt x="231573" y="97582"/>
                    <a:pt x="229519" y="97506"/>
                    <a:pt x="227465" y="97348"/>
                  </a:cubicBezTo>
                  <a:cubicBezTo>
                    <a:pt x="226330" y="97348"/>
                    <a:pt x="225194" y="96970"/>
                    <a:pt x="224437" y="96591"/>
                  </a:cubicBezTo>
                  <a:cubicBezTo>
                    <a:pt x="224059" y="96213"/>
                    <a:pt x="223680" y="95456"/>
                    <a:pt x="223302" y="95077"/>
                  </a:cubicBezTo>
                  <a:cubicBezTo>
                    <a:pt x="222923" y="94320"/>
                    <a:pt x="223302" y="93563"/>
                    <a:pt x="224059" y="93185"/>
                  </a:cubicBezTo>
                  <a:cubicBezTo>
                    <a:pt x="225194" y="92807"/>
                    <a:pt x="226330" y="92428"/>
                    <a:pt x="227465" y="92050"/>
                  </a:cubicBezTo>
                  <a:cubicBezTo>
                    <a:pt x="234355" y="90149"/>
                    <a:pt x="241394" y="89292"/>
                    <a:pt x="248394" y="89292"/>
                  </a:cubicBezTo>
                  <a:close/>
                  <a:moveTo>
                    <a:pt x="126692" y="93774"/>
                  </a:moveTo>
                  <a:cubicBezTo>
                    <a:pt x="127253" y="93774"/>
                    <a:pt x="127926" y="93942"/>
                    <a:pt x="127926" y="93942"/>
                  </a:cubicBezTo>
                  <a:cubicBezTo>
                    <a:pt x="127926" y="94699"/>
                    <a:pt x="128304" y="95456"/>
                    <a:pt x="128304" y="96213"/>
                  </a:cubicBezTo>
                  <a:cubicBezTo>
                    <a:pt x="124519" y="103782"/>
                    <a:pt x="119599" y="110595"/>
                    <a:pt x="113922" y="116272"/>
                  </a:cubicBezTo>
                  <a:cubicBezTo>
                    <a:pt x="112408" y="117786"/>
                    <a:pt x="110894" y="118921"/>
                    <a:pt x="109380" y="120057"/>
                  </a:cubicBezTo>
                  <a:cubicBezTo>
                    <a:pt x="107814" y="120318"/>
                    <a:pt x="105707" y="120759"/>
                    <a:pt x="104178" y="120759"/>
                  </a:cubicBezTo>
                  <a:cubicBezTo>
                    <a:pt x="103490" y="120759"/>
                    <a:pt x="102920" y="120670"/>
                    <a:pt x="102568" y="120435"/>
                  </a:cubicBezTo>
                  <a:cubicBezTo>
                    <a:pt x="100297" y="118543"/>
                    <a:pt x="103325" y="116272"/>
                    <a:pt x="104460" y="114758"/>
                  </a:cubicBezTo>
                  <a:cubicBezTo>
                    <a:pt x="109002" y="107567"/>
                    <a:pt x="114679" y="101133"/>
                    <a:pt x="121492" y="96213"/>
                  </a:cubicBezTo>
                  <a:cubicBezTo>
                    <a:pt x="123005" y="95077"/>
                    <a:pt x="124519" y="94320"/>
                    <a:pt x="126033" y="93942"/>
                  </a:cubicBezTo>
                  <a:cubicBezTo>
                    <a:pt x="126159" y="93816"/>
                    <a:pt x="126412" y="93774"/>
                    <a:pt x="126692" y="93774"/>
                  </a:cubicBezTo>
                  <a:close/>
                  <a:moveTo>
                    <a:pt x="31791" y="98936"/>
                  </a:moveTo>
                  <a:cubicBezTo>
                    <a:pt x="32417" y="98936"/>
                    <a:pt x="33051" y="99029"/>
                    <a:pt x="33685" y="99241"/>
                  </a:cubicBezTo>
                  <a:cubicBezTo>
                    <a:pt x="35199" y="99619"/>
                    <a:pt x="34442" y="103025"/>
                    <a:pt x="32171" y="105296"/>
                  </a:cubicBezTo>
                  <a:cubicBezTo>
                    <a:pt x="26494" y="111730"/>
                    <a:pt x="19681" y="117029"/>
                    <a:pt x="12112" y="120814"/>
                  </a:cubicBezTo>
                  <a:cubicBezTo>
                    <a:pt x="10598" y="121192"/>
                    <a:pt x="9462" y="121192"/>
                    <a:pt x="8327" y="121192"/>
                  </a:cubicBezTo>
                  <a:cubicBezTo>
                    <a:pt x="7949" y="120435"/>
                    <a:pt x="7570" y="119678"/>
                    <a:pt x="7570" y="119300"/>
                  </a:cubicBezTo>
                  <a:cubicBezTo>
                    <a:pt x="8327" y="117786"/>
                    <a:pt x="9084" y="116272"/>
                    <a:pt x="10219" y="115137"/>
                  </a:cubicBezTo>
                  <a:cubicBezTo>
                    <a:pt x="15518" y="110595"/>
                    <a:pt x="21195" y="105675"/>
                    <a:pt x="26494" y="101133"/>
                  </a:cubicBezTo>
                  <a:cubicBezTo>
                    <a:pt x="26494" y="100755"/>
                    <a:pt x="26872" y="100755"/>
                    <a:pt x="27251" y="100376"/>
                  </a:cubicBezTo>
                  <a:cubicBezTo>
                    <a:pt x="28615" y="99558"/>
                    <a:pt x="30175" y="98936"/>
                    <a:pt x="31791" y="98936"/>
                  </a:cubicBezTo>
                  <a:close/>
                  <a:moveTo>
                    <a:pt x="164496" y="99856"/>
                  </a:moveTo>
                  <a:cubicBezTo>
                    <a:pt x="164804" y="99856"/>
                    <a:pt x="165111" y="99903"/>
                    <a:pt x="165395" y="99998"/>
                  </a:cubicBezTo>
                  <a:cubicBezTo>
                    <a:pt x="168423" y="100376"/>
                    <a:pt x="171451" y="101133"/>
                    <a:pt x="174100" y="101890"/>
                  </a:cubicBezTo>
                  <a:cubicBezTo>
                    <a:pt x="183940" y="104918"/>
                    <a:pt x="193024" y="109459"/>
                    <a:pt x="201350" y="115137"/>
                  </a:cubicBezTo>
                  <a:cubicBezTo>
                    <a:pt x="203243" y="116272"/>
                    <a:pt x="204756" y="117786"/>
                    <a:pt x="205513" y="120057"/>
                  </a:cubicBezTo>
                  <a:cubicBezTo>
                    <a:pt x="203891" y="120868"/>
                    <a:pt x="202268" y="121245"/>
                    <a:pt x="200646" y="121245"/>
                  </a:cubicBezTo>
                  <a:cubicBezTo>
                    <a:pt x="199240" y="121245"/>
                    <a:pt x="197835" y="120962"/>
                    <a:pt x="196430" y="120435"/>
                  </a:cubicBezTo>
                  <a:cubicBezTo>
                    <a:pt x="187725" y="117786"/>
                    <a:pt x="179020" y="114758"/>
                    <a:pt x="170694" y="110973"/>
                  </a:cubicBezTo>
                  <a:cubicBezTo>
                    <a:pt x="167666" y="109459"/>
                    <a:pt x="165016" y="107567"/>
                    <a:pt x="163124" y="104918"/>
                  </a:cubicBezTo>
                  <a:cubicBezTo>
                    <a:pt x="162367" y="103782"/>
                    <a:pt x="161989" y="102268"/>
                    <a:pt x="162367" y="101133"/>
                  </a:cubicBezTo>
                  <a:cubicBezTo>
                    <a:pt x="162651" y="100281"/>
                    <a:pt x="163573" y="99856"/>
                    <a:pt x="164496" y="99856"/>
                  </a:cubicBezTo>
                  <a:close/>
                  <a:moveTo>
                    <a:pt x="122627" y="43983"/>
                  </a:moveTo>
                  <a:cubicBezTo>
                    <a:pt x="124141" y="43983"/>
                    <a:pt x="125655" y="44109"/>
                    <a:pt x="127169" y="44362"/>
                  </a:cubicBezTo>
                  <a:cubicBezTo>
                    <a:pt x="134360" y="44740"/>
                    <a:pt x="141172" y="45876"/>
                    <a:pt x="147985" y="46633"/>
                  </a:cubicBezTo>
                  <a:lnTo>
                    <a:pt x="177128" y="50796"/>
                  </a:lnTo>
                  <a:cubicBezTo>
                    <a:pt x="179399" y="51174"/>
                    <a:pt x="181669" y="51553"/>
                    <a:pt x="183940" y="52310"/>
                  </a:cubicBezTo>
                  <a:cubicBezTo>
                    <a:pt x="184319" y="52310"/>
                    <a:pt x="184697" y="52688"/>
                    <a:pt x="185076" y="53445"/>
                  </a:cubicBezTo>
                  <a:cubicBezTo>
                    <a:pt x="185076" y="54099"/>
                    <a:pt x="184512" y="55034"/>
                    <a:pt x="183627" y="55034"/>
                  </a:cubicBezTo>
                  <a:cubicBezTo>
                    <a:pt x="183487" y="55034"/>
                    <a:pt x="183338" y="55011"/>
                    <a:pt x="183183" y="54959"/>
                  </a:cubicBezTo>
                  <a:cubicBezTo>
                    <a:pt x="167287" y="51174"/>
                    <a:pt x="150256" y="51553"/>
                    <a:pt x="133981" y="49660"/>
                  </a:cubicBezTo>
                  <a:cubicBezTo>
                    <a:pt x="131332" y="49282"/>
                    <a:pt x="129061" y="49282"/>
                    <a:pt x="126412" y="49282"/>
                  </a:cubicBezTo>
                  <a:cubicBezTo>
                    <a:pt x="124519" y="49282"/>
                    <a:pt x="123005" y="50417"/>
                    <a:pt x="123005" y="51931"/>
                  </a:cubicBezTo>
                  <a:cubicBezTo>
                    <a:pt x="123005" y="53445"/>
                    <a:pt x="124141" y="54202"/>
                    <a:pt x="125655" y="54202"/>
                  </a:cubicBezTo>
                  <a:cubicBezTo>
                    <a:pt x="128304" y="54580"/>
                    <a:pt x="131332" y="54959"/>
                    <a:pt x="133224" y="55337"/>
                  </a:cubicBezTo>
                  <a:cubicBezTo>
                    <a:pt x="135495" y="55716"/>
                    <a:pt x="137009" y="56473"/>
                    <a:pt x="137009" y="59122"/>
                  </a:cubicBezTo>
                  <a:cubicBezTo>
                    <a:pt x="136631" y="61393"/>
                    <a:pt x="138523" y="62150"/>
                    <a:pt x="140794" y="62528"/>
                  </a:cubicBezTo>
                  <a:cubicBezTo>
                    <a:pt x="141551" y="62528"/>
                    <a:pt x="142308" y="62486"/>
                    <a:pt x="143051" y="62486"/>
                  </a:cubicBezTo>
                  <a:cubicBezTo>
                    <a:pt x="144537" y="62486"/>
                    <a:pt x="145966" y="62655"/>
                    <a:pt x="147228" y="63664"/>
                  </a:cubicBezTo>
                  <a:cubicBezTo>
                    <a:pt x="147228" y="65935"/>
                    <a:pt x="145336" y="67449"/>
                    <a:pt x="143443" y="67449"/>
                  </a:cubicBezTo>
                  <a:cubicBezTo>
                    <a:pt x="140415" y="67827"/>
                    <a:pt x="137388" y="67827"/>
                    <a:pt x="134738" y="68206"/>
                  </a:cubicBezTo>
                  <a:cubicBezTo>
                    <a:pt x="132846" y="68584"/>
                    <a:pt x="131332" y="69341"/>
                    <a:pt x="130575" y="70476"/>
                  </a:cubicBezTo>
                  <a:cubicBezTo>
                    <a:pt x="129818" y="71233"/>
                    <a:pt x="130575" y="73883"/>
                    <a:pt x="131332" y="73883"/>
                  </a:cubicBezTo>
                  <a:cubicBezTo>
                    <a:pt x="132053" y="73787"/>
                    <a:pt x="132768" y="73739"/>
                    <a:pt x="133474" y="73739"/>
                  </a:cubicBezTo>
                  <a:cubicBezTo>
                    <a:pt x="138325" y="73739"/>
                    <a:pt x="142740" y="75974"/>
                    <a:pt x="145714" y="79938"/>
                  </a:cubicBezTo>
                  <a:cubicBezTo>
                    <a:pt x="146448" y="80672"/>
                    <a:pt x="147295" y="80950"/>
                    <a:pt x="148168" y="80950"/>
                  </a:cubicBezTo>
                  <a:cubicBezTo>
                    <a:pt x="149547" y="80950"/>
                    <a:pt x="150989" y="80255"/>
                    <a:pt x="152148" y="79560"/>
                  </a:cubicBezTo>
                  <a:cubicBezTo>
                    <a:pt x="159718" y="75775"/>
                    <a:pt x="165773" y="70476"/>
                    <a:pt x="170694" y="63664"/>
                  </a:cubicBezTo>
                  <a:cubicBezTo>
                    <a:pt x="171763" y="61881"/>
                    <a:pt x="172497" y="59090"/>
                    <a:pt x="174795" y="59090"/>
                  </a:cubicBezTo>
                  <a:cubicBezTo>
                    <a:pt x="174935" y="59090"/>
                    <a:pt x="175082" y="59100"/>
                    <a:pt x="175235" y="59122"/>
                  </a:cubicBezTo>
                  <a:cubicBezTo>
                    <a:pt x="178263" y="59879"/>
                    <a:pt x="181669" y="59879"/>
                    <a:pt x="182805" y="62907"/>
                  </a:cubicBezTo>
                  <a:cubicBezTo>
                    <a:pt x="184239" y="67210"/>
                    <a:pt x="188065" y="69774"/>
                    <a:pt x="191976" y="69774"/>
                  </a:cubicBezTo>
                  <a:cubicBezTo>
                    <a:pt x="193225" y="69774"/>
                    <a:pt x="194482" y="69512"/>
                    <a:pt x="195673" y="68963"/>
                  </a:cubicBezTo>
                  <a:cubicBezTo>
                    <a:pt x="197565" y="68458"/>
                    <a:pt x="199458" y="68206"/>
                    <a:pt x="201322" y="68206"/>
                  </a:cubicBezTo>
                  <a:cubicBezTo>
                    <a:pt x="205051" y="68206"/>
                    <a:pt x="208667" y="69215"/>
                    <a:pt x="211948" y="71233"/>
                  </a:cubicBezTo>
                  <a:cubicBezTo>
                    <a:pt x="217625" y="73883"/>
                    <a:pt x="223302" y="77667"/>
                    <a:pt x="228601" y="81831"/>
                  </a:cubicBezTo>
                  <a:cubicBezTo>
                    <a:pt x="228979" y="82020"/>
                    <a:pt x="229452" y="82115"/>
                    <a:pt x="229925" y="82115"/>
                  </a:cubicBezTo>
                  <a:cubicBezTo>
                    <a:pt x="230398" y="82115"/>
                    <a:pt x="230871" y="82020"/>
                    <a:pt x="231250" y="81831"/>
                  </a:cubicBezTo>
                  <a:cubicBezTo>
                    <a:pt x="232385" y="81074"/>
                    <a:pt x="232385" y="79181"/>
                    <a:pt x="231628" y="78046"/>
                  </a:cubicBezTo>
                  <a:cubicBezTo>
                    <a:pt x="230493" y="76532"/>
                    <a:pt x="229357" y="75397"/>
                    <a:pt x="227844" y="73883"/>
                  </a:cubicBezTo>
                  <a:cubicBezTo>
                    <a:pt x="225194" y="71990"/>
                    <a:pt x="222923" y="70855"/>
                    <a:pt x="219896" y="68963"/>
                  </a:cubicBezTo>
                  <a:cubicBezTo>
                    <a:pt x="220416" y="68915"/>
                    <a:pt x="220936" y="68892"/>
                    <a:pt x="221455" y="68892"/>
                  </a:cubicBezTo>
                  <a:cubicBezTo>
                    <a:pt x="225088" y="68892"/>
                    <a:pt x="228648" y="70051"/>
                    <a:pt x="231628" y="72369"/>
                  </a:cubicBezTo>
                  <a:cubicBezTo>
                    <a:pt x="235413" y="73883"/>
                    <a:pt x="238062" y="76532"/>
                    <a:pt x="240333" y="79938"/>
                  </a:cubicBezTo>
                  <a:cubicBezTo>
                    <a:pt x="241469" y="82209"/>
                    <a:pt x="240712" y="83723"/>
                    <a:pt x="238062" y="84102"/>
                  </a:cubicBezTo>
                  <a:cubicBezTo>
                    <a:pt x="232385" y="85615"/>
                    <a:pt x="226708" y="86751"/>
                    <a:pt x="221031" y="88265"/>
                  </a:cubicBezTo>
                  <a:cubicBezTo>
                    <a:pt x="219139" y="88643"/>
                    <a:pt x="217246" y="89779"/>
                    <a:pt x="215732" y="90914"/>
                  </a:cubicBezTo>
                  <a:cubicBezTo>
                    <a:pt x="214597" y="91671"/>
                    <a:pt x="214218" y="93185"/>
                    <a:pt x="215354" y="94320"/>
                  </a:cubicBezTo>
                  <a:cubicBezTo>
                    <a:pt x="218003" y="97727"/>
                    <a:pt x="221409" y="101133"/>
                    <a:pt x="225194" y="103404"/>
                  </a:cubicBezTo>
                  <a:cubicBezTo>
                    <a:pt x="221409" y="105296"/>
                    <a:pt x="217246" y="106432"/>
                    <a:pt x="213461" y="106810"/>
                  </a:cubicBezTo>
                  <a:cubicBezTo>
                    <a:pt x="209677" y="107567"/>
                    <a:pt x="206270" y="107946"/>
                    <a:pt x="202486" y="108324"/>
                  </a:cubicBezTo>
                  <a:cubicBezTo>
                    <a:pt x="200593" y="107946"/>
                    <a:pt x="198701" y="107189"/>
                    <a:pt x="197187" y="106053"/>
                  </a:cubicBezTo>
                  <a:cubicBezTo>
                    <a:pt x="190374" y="102268"/>
                    <a:pt x="183562" y="99241"/>
                    <a:pt x="176371" y="96591"/>
                  </a:cubicBezTo>
                  <a:cubicBezTo>
                    <a:pt x="172964" y="95456"/>
                    <a:pt x="169558" y="94699"/>
                    <a:pt x="166152" y="93942"/>
                  </a:cubicBezTo>
                  <a:cubicBezTo>
                    <a:pt x="164941" y="93336"/>
                    <a:pt x="163669" y="93034"/>
                    <a:pt x="162434" y="93034"/>
                  </a:cubicBezTo>
                  <a:cubicBezTo>
                    <a:pt x="160581" y="93034"/>
                    <a:pt x="158809" y="93715"/>
                    <a:pt x="157447" y="95077"/>
                  </a:cubicBezTo>
                  <a:cubicBezTo>
                    <a:pt x="155176" y="97727"/>
                    <a:pt x="154798" y="101511"/>
                    <a:pt x="156690" y="104539"/>
                  </a:cubicBezTo>
                  <a:cubicBezTo>
                    <a:pt x="157825" y="107946"/>
                    <a:pt x="160096" y="110973"/>
                    <a:pt x="163124" y="113244"/>
                  </a:cubicBezTo>
                  <a:cubicBezTo>
                    <a:pt x="165395" y="114758"/>
                    <a:pt x="168044" y="116272"/>
                    <a:pt x="171451" y="118164"/>
                  </a:cubicBezTo>
                  <a:cubicBezTo>
                    <a:pt x="166909" y="119868"/>
                    <a:pt x="162367" y="120719"/>
                    <a:pt x="157666" y="120719"/>
                  </a:cubicBezTo>
                  <a:cubicBezTo>
                    <a:pt x="156099" y="120719"/>
                    <a:pt x="154514" y="120624"/>
                    <a:pt x="152905" y="120435"/>
                  </a:cubicBezTo>
                  <a:cubicBezTo>
                    <a:pt x="152757" y="120460"/>
                    <a:pt x="152616" y="120472"/>
                    <a:pt x="152480" y="120472"/>
                  </a:cubicBezTo>
                  <a:cubicBezTo>
                    <a:pt x="150529" y="120472"/>
                    <a:pt x="149729" y="118041"/>
                    <a:pt x="147606" y="116272"/>
                  </a:cubicBezTo>
                  <a:cubicBezTo>
                    <a:pt x="145879" y="114545"/>
                    <a:pt x="144782" y="112817"/>
                    <a:pt x="142013" y="112817"/>
                  </a:cubicBezTo>
                  <a:cubicBezTo>
                    <a:pt x="141749" y="112817"/>
                    <a:pt x="141469" y="112833"/>
                    <a:pt x="141172" y="112866"/>
                  </a:cubicBezTo>
                  <a:cubicBezTo>
                    <a:pt x="137766" y="113244"/>
                    <a:pt x="133603" y="113244"/>
                    <a:pt x="132846" y="118164"/>
                  </a:cubicBezTo>
                  <a:cubicBezTo>
                    <a:pt x="132515" y="120147"/>
                    <a:pt x="131031" y="121264"/>
                    <a:pt x="129401" y="121264"/>
                  </a:cubicBezTo>
                  <a:cubicBezTo>
                    <a:pt x="129163" y="121264"/>
                    <a:pt x="128923" y="121240"/>
                    <a:pt x="128683" y="121192"/>
                  </a:cubicBezTo>
                  <a:cubicBezTo>
                    <a:pt x="128387" y="121155"/>
                    <a:pt x="128088" y="121140"/>
                    <a:pt x="127786" y="121140"/>
                  </a:cubicBezTo>
                  <a:cubicBezTo>
                    <a:pt x="126327" y="121140"/>
                    <a:pt x="124800" y="121497"/>
                    <a:pt x="123286" y="121497"/>
                  </a:cubicBezTo>
                  <a:cubicBezTo>
                    <a:pt x="121901" y="121497"/>
                    <a:pt x="120526" y="121199"/>
                    <a:pt x="119221" y="120057"/>
                  </a:cubicBezTo>
                  <a:cubicBezTo>
                    <a:pt x="122627" y="115137"/>
                    <a:pt x="126033" y="110216"/>
                    <a:pt x="129061" y="105675"/>
                  </a:cubicBezTo>
                  <a:cubicBezTo>
                    <a:pt x="130954" y="103025"/>
                    <a:pt x="132467" y="100755"/>
                    <a:pt x="133981" y="97727"/>
                  </a:cubicBezTo>
                  <a:cubicBezTo>
                    <a:pt x="136252" y="92428"/>
                    <a:pt x="132846" y="85994"/>
                    <a:pt x="127169" y="85237"/>
                  </a:cubicBezTo>
                  <a:cubicBezTo>
                    <a:pt x="126033" y="85237"/>
                    <a:pt x="125276" y="85615"/>
                    <a:pt x="124519" y="85994"/>
                  </a:cubicBezTo>
                  <a:cubicBezTo>
                    <a:pt x="113922" y="95834"/>
                    <a:pt x="102189" y="104918"/>
                    <a:pt x="95755" y="118164"/>
                  </a:cubicBezTo>
                  <a:cubicBezTo>
                    <a:pt x="94764" y="120147"/>
                    <a:pt x="92907" y="121264"/>
                    <a:pt x="90941" y="121264"/>
                  </a:cubicBezTo>
                  <a:cubicBezTo>
                    <a:pt x="90655" y="121264"/>
                    <a:pt x="90366" y="121240"/>
                    <a:pt x="90078" y="121192"/>
                  </a:cubicBezTo>
                  <a:cubicBezTo>
                    <a:pt x="84401" y="120814"/>
                    <a:pt x="79102" y="120435"/>
                    <a:pt x="73425" y="119678"/>
                  </a:cubicBezTo>
                  <a:cubicBezTo>
                    <a:pt x="62449" y="118543"/>
                    <a:pt x="51852" y="115515"/>
                    <a:pt x="42011" y="111352"/>
                  </a:cubicBezTo>
                  <a:cubicBezTo>
                    <a:pt x="37848" y="109459"/>
                    <a:pt x="37848" y="109459"/>
                    <a:pt x="38984" y="105675"/>
                  </a:cubicBezTo>
                  <a:cubicBezTo>
                    <a:pt x="39741" y="103782"/>
                    <a:pt x="40498" y="101890"/>
                    <a:pt x="40876" y="99998"/>
                  </a:cubicBezTo>
                  <a:cubicBezTo>
                    <a:pt x="41254" y="98105"/>
                    <a:pt x="40498" y="96213"/>
                    <a:pt x="38984" y="94699"/>
                  </a:cubicBezTo>
                  <a:cubicBezTo>
                    <a:pt x="36240" y="91759"/>
                    <a:pt x="34612" y="90341"/>
                    <a:pt x="32839" y="90341"/>
                  </a:cubicBezTo>
                  <a:cubicBezTo>
                    <a:pt x="31189" y="90341"/>
                    <a:pt x="29413" y="91570"/>
                    <a:pt x="26494" y="93942"/>
                  </a:cubicBezTo>
                  <a:cubicBezTo>
                    <a:pt x="23581" y="96169"/>
                    <a:pt x="21832" y="97388"/>
                    <a:pt x="20474" y="97388"/>
                  </a:cubicBezTo>
                  <a:cubicBezTo>
                    <a:pt x="18831" y="97388"/>
                    <a:pt x="17761" y="95607"/>
                    <a:pt x="15897" y="91671"/>
                  </a:cubicBezTo>
                  <a:cubicBezTo>
                    <a:pt x="11733" y="82966"/>
                    <a:pt x="13626" y="72747"/>
                    <a:pt x="20817" y="66313"/>
                  </a:cubicBezTo>
                  <a:lnTo>
                    <a:pt x="22331" y="65556"/>
                  </a:lnTo>
                  <a:cubicBezTo>
                    <a:pt x="22990" y="65160"/>
                    <a:pt x="23558" y="64995"/>
                    <a:pt x="24066" y="64995"/>
                  </a:cubicBezTo>
                  <a:cubicBezTo>
                    <a:pt x="25015" y="64995"/>
                    <a:pt x="25754" y="65574"/>
                    <a:pt x="26494" y="66313"/>
                  </a:cubicBezTo>
                  <a:cubicBezTo>
                    <a:pt x="27629" y="67449"/>
                    <a:pt x="27629" y="68963"/>
                    <a:pt x="26494" y="70098"/>
                  </a:cubicBezTo>
                  <a:cubicBezTo>
                    <a:pt x="24602" y="72747"/>
                    <a:pt x="22331" y="75018"/>
                    <a:pt x="20438" y="77667"/>
                  </a:cubicBezTo>
                  <a:cubicBezTo>
                    <a:pt x="19303" y="79560"/>
                    <a:pt x="19303" y="82209"/>
                    <a:pt x="20817" y="84102"/>
                  </a:cubicBezTo>
                  <a:cubicBezTo>
                    <a:pt x="21440" y="85036"/>
                    <a:pt x="22319" y="85714"/>
                    <a:pt x="23454" y="85714"/>
                  </a:cubicBezTo>
                  <a:cubicBezTo>
                    <a:pt x="23699" y="85714"/>
                    <a:pt x="23955" y="85683"/>
                    <a:pt x="24223" y="85615"/>
                  </a:cubicBezTo>
                  <a:cubicBezTo>
                    <a:pt x="24980" y="85615"/>
                    <a:pt x="25737" y="84480"/>
                    <a:pt x="25737" y="83723"/>
                  </a:cubicBezTo>
                  <a:cubicBezTo>
                    <a:pt x="25737" y="79938"/>
                    <a:pt x="27629" y="76532"/>
                    <a:pt x="30657" y="74261"/>
                  </a:cubicBezTo>
                  <a:cubicBezTo>
                    <a:pt x="31414" y="73252"/>
                    <a:pt x="32676" y="72579"/>
                    <a:pt x="33993" y="72579"/>
                  </a:cubicBezTo>
                  <a:cubicBezTo>
                    <a:pt x="34652" y="72579"/>
                    <a:pt x="35325" y="72747"/>
                    <a:pt x="35956" y="73126"/>
                  </a:cubicBezTo>
                  <a:cubicBezTo>
                    <a:pt x="37848" y="74261"/>
                    <a:pt x="40119" y="75397"/>
                    <a:pt x="42011" y="76154"/>
                  </a:cubicBezTo>
                  <a:cubicBezTo>
                    <a:pt x="43034" y="76575"/>
                    <a:pt x="44048" y="76766"/>
                    <a:pt x="45018" y="76766"/>
                  </a:cubicBezTo>
                  <a:cubicBezTo>
                    <a:pt x="50151" y="76766"/>
                    <a:pt x="54080" y="71406"/>
                    <a:pt x="51852" y="66313"/>
                  </a:cubicBezTo>
                  <a:cubicBezTo>
                    <a:pt x="51473" y="64042"/>
                    <a:pt x="50338" y="61393"/>
                    <a:pt x="49203" y="59122"/>
                  </a:cubicBezTo>
                  <a:cubicBezTo>
                    <a:pt x="50338" y="57230"/>
                    <a:pt x="52230" y="57230"/>
                    <a:pt x="53744" y="56094"/>
                  </a:cubicBezTo>
                  <a:cubicBezTo>
                    <a:pt x="54501" y="55716"/>
                    <a:pt x="54880" y="54580"/>
                    <a:pt x="54880" y="53824"/>
                  </a:cubicBezTo>
                  <a:cubicBezTo>
                    <a:pt x="54501" y="53067"/>
                    <a:pt x="53744" y="52310"/>
                    <a:pt x="52609" y="51931"/>
                  </a:cubicBezTo>
                  <a:cubicBezTo>
                    <a:pt x="51134" y="51563"/>
                    <a:pt x="49660" y="51553"/>
                    <a:pt x="48185" y="51203"/>
                  </a:cubicBezTo>
                  <a:lnTo>
                    <a:pt x="48185" y="51203"/>
                  </a:lnTo>
                  <a:cubicBezTo>
                    <a:pt x="48699" y="50039"/>
                    <a:pt x="50086" y="50039"/>
                    <a:pt x="51473" y="50039"/>
                  </a:cubicBezTo>
                  <a:cubicBezTo>
                    <a:pt x="60646" y="48032"/>
                    <a:pt x="70036" y="47111"/>
                    <a:pt x="79478" y="47111"/>
                  </a:cubicBezTo>
                  <a:cubicBezTo>
                    <a:pt x="82503" y="47111"/>
                    <a:pt x="85534" y="47206"/>
                    <a:pt x="88564" y="47389"/>
                  </a:cubicBezTo>
                  <a:cubicBezTo>
                    <a:pt x="88943" y="47389"/>
                    <a:pt x="89321" y="47389"/>
                    <a:pt x="89700" y="47768"/>
                  </a:cubicBezTo>
                  <a:cubicBezTo>
                    <a:pt x="90078" y="48146"/>
                    <a:pt x="90456" y="48525"/>
                    <a:pt x="90456" y="48903"/>
                  </a:cubicBezTo>
                  <a:cubicBezTo>
                    <a:pt x="90078" y="49282"/>
                    <a:pt x="89321" y="50039"/>
                    <a:pt x="88943" y="50039"/>
                  </a:cubicBezTo>
                  <a:lnTo>
                    <a:pt x="69262" y="50039"/>
                  </a:lnTo>
                  <a:cubicBezTo>
                    <a:pt x="68656" y="50039"/>
                    <a:pt x="67990" y="49978"/>
                    <a:pt x="67336" y="49978"/>
                  </a:cubicBezTo>
                  <a:cubicBezTo>
                    <a:pt x="66355" y="49978"/>
                    <a:pt x="65401" y="50114"/>
                    <a:pt x="64720" y="50796"/>
                  </a:cubicBezTo>
                  <a:cubicBezTo>
                    <a:pt x="63963" y="51553"/>
                    <a:pt x="63585" y="52688"/>
                    <a:pt x="63585" y="53445"/>
                  </a:cubicBezTo>
                  <a:cubicBezTo>
                    <a:pt x="63585" y="54202"/>
                    <a:pt x="63963" y="54580"/>
                    <a:pt x="64720" y="54959"/>
                  </a:cubicBezTo>
                  <a:cubicBezTo>
                    <a:pt x="65477" y="55337"/>
                    <a:pt x="66612" y="55337"/>
                    <a:pt x="67369" y="55337"/>
                  </a:cubicBezTo>
                  <a:cubicBezTo>
                    <a:pt x="71911" y="55716"/>
                    <a:pt x="76358" y="55905"/>
                    <a:pt x="80805" y="55905"/>
                  </a:cubicBezTo>
                  <a:cubicBezTo>
                    <a:pt x="85252" y="55905"/>
                    <a:pt x="89700" y="55716"/>
                    <a:pt x="94241" y="55337"/>
                  </a:cubicBezTo>
                  <a:cubicBezTo>
                    <a:pt x="94525" y="55290"/>
                    <a:pt x="94797" y="55266"/>
                    <a:pt x="95057" y="55266"/>
                  </a:cubicBezTo>
                  <a:cubicBezTo>
                    <a:pt x="96873" y="55266"/>
                    <a:pt x="98073" y="56426"/>
                    <a:pt x="98405" y="58744"/>
                  </a:cubicBezTo>
                  <a:cubicBezTo>
                    <a:pt x="95377" y="59122"/>
                    <a:pt x="91970" y="59879"/>
                    <a:pt x="88943" y="60636"/>
                  </a:cubicBezTo>
                  <a:cubicBezTo>
                    <a:pt x="87429" y="61015"/>
                    <a:pt x="86672" y="62150"/>
                    <a:pt x="87050" y="63664"/>
                  </a:cubicBezTo>
                  <a:cubicBezTo>
                    <a:pt x="87429" y="64421"/>
                    <a:pt x="88186" y="65178"/>
                    <a:pt x="89321" y="65178"/>
                  </a:cubicBezTo>
                  <a:cubicBezTo>
                    <a:pt x="89700" y="65367"/>
                    <a:pt x="90173" y="65462"/>
                    <a:pt x="90646" y="65462"/>
                  </a:cubicBezTo>
                  <a:cubicBezTo>
                    <a:pt x="91119" y="65462"/>
                    <a:pt x="91592" y="65367"/>
                    <a:pt x="91970" y="65178"/>
                  </a:cubicBezTo>
                  <a:cubicBezTo>
                    <a:pt x="93863" y="65178"/>
                    <a:pt x="95377" y="64799"/>
                    <a:pt x="96891" y="64799"/>
                  </a:cubicBezTo>
                  <a:cubicBezTo>
                    <a:pt x="98405" y="64295"/>
                    <a:pt x="99960" y="64042"/>
                    <a:pt x="101488" y="64042"/>
                  </a:cubicBezTo>
                  <a:cubicBezTo>
                    <a:pt x="104544" y="64042"/>
                    <a:pt x="107488" y="65052"/>
                    <a:pt x="109759" y="67070"/>
                  </a:cubicBezTo>
                  <a:cubicBezTo>
                    <a:pt x="110894" y="68016"/>
                    <a:pt x="112219" y="68489"/>
                    <a:pt x="113544" y="68489"/>
                  </a:cubicBezTo>
                  <a:cubicBezTo>
                    <a:pt x="114868" y="68489"/>
                    <a:pt x="116193" y="68016"/>
                    <a:pt x="117328" y="67070"/>
                  </a:cubicBezTo>
                  <a:cubicBezTo>
                    <a:pt x="119599" y="65178"/>
                    <a:pt x="120735" y="61772"/>
                    <a:pt x="119599" y="59122"/>
                  </a:cubicBezTo>
                  <a:cubicBezTo>
                    <a:pt x="118842" y="56851"/>
                    <a:pt x="117707" y="54959"/>
                    <a:pt x="116571" y="52688"/>
                  </a:cubicBezTo>
                  <a:cubicBezTo>
                    <a:pt x="115057" y="50417"/>
                    <a:pt x="113922" y="48146"/>
                    <a:pt x="113544" y="45497"/>
                  </a:cubicBezTo>
                  <a:cubicBezTo>
                    <a:pt x="116571" y="44488"/>
                    <a:pt x="119599" y="43983"/>
                    <a:pt x="122627" y="43983"/>
                  </a:cubicBezTo>
                  <a:close/>
                  <a:moveTo>
                    <a:pt x="141755" y="121344"/>
                  </a:moveTo>
                  <a:cubicBezTo>
                    <a:pt x="143163" y="121344"/>
                    <a:pt x="144514" y="121608"/>
                    <a:pt x="145714" y="122328"/>
                  </a:cubicBezTo>
                  <a:cubicBezTo>
                    <a:pt x="146093" y="122706"/>
                    <a:pt x="146471" y="123085"/>
                    <a:pt x="146471" y="123085"/>
                  </a:cubicBezTo>
                  <a:cubicBezTo>
                    <a:pt x="151391" y="131790"/>
                    <a:pt x="154798" y="140873"/>
                    <a:pt x="156690" y="150713"/>
                  </a:cubicBezTo>
                  <a:cubicBezTo>
                    <a:pt x="157068" y="152227"/>
                    <a:pt x="156690" y="154120"/>
                    <a:pt x="155555" y="155255"/>
                  </a:cubicBezTo>
                  <a:cubicBezTo>
                    <a:pt x="154798" y="156012"/>
                    <a:pt x="154041" y="156769"/>
                    <a:pt x="153284" y="157147"/>
                  </a:cubicBezTo>
                  <a:lnTo>
                    <a:pt x="153662" y="157526"/>
                  </a:lnTo>
                  <a:cubicBezTo>
                    <a:pt x="152905" y="156769"/>
                    <a:pt x="151770" y="156390"/>
                    <a:pt x="151013" y="155633"/>
                  </a:cubicBezTo>
                  <a:cubicBezTo>
                    <a:pt x="144579" y="146550"/>
                    <a:pt x="140415" y="136710"/>
                    <a:pt x="138145" y="126112"/>
                  </a:cubicBezTo>
                  <a:cubicBezTo>
                    <a:pt x="137766" y="124598"/>
                    <a:pt x="138145" y="122706"/>
                    <a:pt x="139280" y="121571"/>
                  </a:cubicBezTo>
                  <a:cubicBezTo>
                    <a:pt x="140111" y="121432"/>
                    <a:pt x="140942" y="121344"/>
                    <a:pt x="141755" y="121344"/>
                  </a:cubicBezTo>
                  <a:close/>
                  <a:moveTo>
                    <a:pt x="155630" y="1"/>
                  </a:moveTo>
                  <a:cubicBezTo>
                    <a:pt x="153738" y="1"/>
                    <a:pt x="151910" y="1089"/>
                    <a:pt x="151013" y="3108"/>
                  </a:cubicBezTo>
                  <a:cubicBezTo>
                    <a:pt x="150256" y="5757"/>
                    <a:pt x="149499" y="8406"/>
                    <a:pt x="149499" y="11056"/>
                  </a:cubicBezTo>
                  <a:cubicBezTo>
                    <a:pt x="148742" y="19004"/>
                    <a:pt x="148742" y="26952"/>
                    <a:pt x="149499" y="34521"/>
                  </a:cubicBezTo>
                  <a:cubicBezTo>
                    <a:pt x="149877" y="36414"/>
                    <a:pt x="150634" y="38306"/>
                    <a:pt x="148742" y="40577"/>
                  </a:cubicBezTo>
                  <a:cubicBezTo>
                    <a:pt x="140735" y="39121"/>
                    <a:pt x="132728" y="38443"/>
                    <a:pt x="124621" y="38443"/>
                  </a:cubicBezTo>
                  <a:cubicBezTo>
                    <a:pt x="120082" y="38443"/>
                    <a:pt x="115513" y="38655"/>
                    <a:pt x="110894" y="39063"/>
                  </a:cubicBezTo>
                  <a:cubicBezTo>
                    <a:pt x="110626" y="39130"/>
                    <a:pt x="110358" y="39161"/>
                    <a:pt x="110092" y="39161"/>
                  </a:cubicBezTo>
                  <a:cubicBezTo>
                    <a:pt x="108856" y="39161"/>
                    <a:pt x="107665" y="38483"/>
                    <a:pt x="106731" y="37549"/>
                  </a:cubicBezTo>
                  <a:cubicBezTo>
                    <a:pt x="104839" y="35657"/>
                    <a:pt x="103325" y="34143"/>
                    <a:pt x="101432" y="32629"/>
                  </a:cubicBezTo>
                  <a:cubicBezTo>
                    <a:pt x="99161" y="30737"/>
                    <a:pt x="96891" y="29223"/>
                    <a:pt x="94241" y="28087"/>
                  </a:cubicBezTo>
                  <a:cubicBezTo>
                    <a:pt x="92993" y="27047"/>
                    <a:pt x="91403" y="26465"/>
                    <a:pt x="89783" y="26465"/>
                  </a:cubicBezTo>
                  <a:cubicBezTo>
                    <a:pt x="88455" y="26465"/>
                    <a:pt x="87108" y="26856"/>
                    <a:pt x="85915" y="27709"/>
                  </a:cubicBezTo>
                  <a:cubicBezTo>
                    <a:pt x="83644" y="29601"/>
                    <a:pt x="82887" y="33007"/>
                    <a:pt x="84022" y="35657"/>
                  </a:cubicBezTo>
                  <a:cubicBezTo>
                    <a:pt x="84779" y="37549"/>
                    <a:pt x="86293" y="39063"/>
                    <a:pt x="84022" y="41334"/>
                  </a:cubicBezTo>
                  <a:cubicBezTo>
                    <a:pt x="73047" y="41334"/>
                    <a:pt x="61692" y="42091"/>
                    <a:pt x="51095" y="43983"/>
                  </a:cubicBezTo>
                  <a:cubicBezTo>
                    <a:pt x="47689" y="43983"/>
                    <a:pt x="44282" y="45119"/>
                    <a:pt x="41633" y="46633"/>
                  </a:cubicBezTo>
                  <a:cubicBezTo>
                    <a:pt x="40930" y="47159"/>
                    <a:pt x="40146" y="47442"/>
                    <a:pt x="39394" y="47442"/>
                  </a:cubicBezTo>
                  <a:cubicBezTo>
                    <a:pt x="38526" y="47442"/>
                    <a:pt x="37700" y="47065"/>
                    <a:pt x="37091" y="46254"/>
                  </a:cubicBezTo>
                  <a:cubicBezTo>
                    <a:pt x="31793" y="41712"/>
                    <a:pt x="26115" y="37549"/>
                    <a:pt x="20060" y="34521"/>
                  </a:cubicBezTo>
                  <a:cubicBezTo>
                    <a:pt x="18954" y="33889"/>
                    <a:pt x="17716" y="33587"/>
                    <a:pt x="16512" y="33587"/>
                  </a:cubicBezTo>
                  <a:cubicBezTo>
                    <a:pt x="14831" y="33587"/>
                    <a:pt x="13214" y="34176"/>
                    <a:pt x="12112" y="35278"/>
                  </a:cubicBezTo>
                  <a:cubicBezTo>
                    <a:pt x="9462" y="37171"/>
                    <a:pt x="8327" y="40577"/>
                    <a:pt x="9462" y="43226"/>
                  </a:cubicBezTo>
                  <a:cubicBezTo>
                    <a:pt x="10598" y="46633"/>
                    <a:pt x="12112" y="49660"/>
                    <a:pt x="14004" y="52310"/>
                  </a:cubicBezTo>
                  <a:cubicBezTo>
                    <a:pt x="15518" y="54580"/>
                    <a:pt x="18167" y="56473"/>
                    <a:pt x="18546" y="60258"/>
                  </a:cubicBezTo>
                  <a:cubicBezTo>
                    <a:pt x="17410" y="61393"/>
                    <a:pt x="15897" y="63285"/>
                    <a:pt x="14383" y="64799"/>
                  </a:cubicBezTo>
                  <a:cubicBezTo>
                    <a:pt x="6435" y="73883"/>
                    <a:pt x="5678" y="86751"/>
                    <a:pt x="12112" y="96970"/>
                  </a:cubicBezTo>
                  <a:cubicBezTo>
                    <a:pt x="15518" y="102647"/>
                    <a:pt x="14383" y="103404"/>
                    <a:pt x="10598" y="106810"/>
                  </a:cubicBezTo>
                  <a:cubicBezTo>
                    <a:pt x="8327" y="108703"/>
                    <a:pt x="6813" y="110595"/>
                    <a:pt x="4921" y="112487"/>
                  </a:cubicBezTo>
                  <a:cubicBezTo>
                    <a:pt x="3785" y="114001"/>
                    <a:pt x="2271" y="115515"/>
                    <a:pt x="1514" y="117407"/>
                  </a:cubicBezTo>
                  <a:cubicBezTo>
                    <a:pt x="1" y="119678"/>
                    <a:pt x="1" y="122328"/>
                    <a:pt x="1514" y="124598"/>
                  </a:cubicBezTo>
                  <a:cubicBezTo>
                    <a:pt x="2836" y="126581"/>
                    <a:pt x="5023" y="127698"/>
                    <a:pt x="7320" y="127698"/>
                  </a:cubicBezTo>
                  <a:cubicBezTo>
                    <a:pt x="7654" y="127698"/>
                    <a:pt x="7991" y="127674"/>
                    <a:pt x="8327" y="127626"/>
                  </a:cubicBezTo>
                  <a:cubicBezTo>
                    <a:pt x="12112" y="127248"/>
                    <a:pt x="15518" y="125734"/>
                    <a:pt x="18546" y="123842"/>
                  </a:cubicBezTo>
                  <a:cubicBezTo>
                    <a:pt x="21952" y="121571"/>
                    <a:pt x="25737" y="118921"/>
                    <a:pt x="29143" y="116272"/>
                  </a:cubicBezTo>
                  <a:cubicBezTo>
                    <a:pt x="30153" y="115263"/>
                    <a:pt x="31666" y="114758"/>
                    <a:pt x="33236" y="114758"/>
                  </a:cubicBezTo>
                  <a:cubicBezTo>
                    <a:pt x="34021" y="114758"/>
                    <a:pt x="34820" y="114884"/>
                    <a:pt x="35577" y="115137"/>
                  </a:cubicBezTo>
                  <a:cubicBezTo>
                    <a:pt x="36713" y="115515"/>
                    <a:pt x="37848" y="115894"/>
                    <a:pt x="39362" y="116272"/>
                  </a:cubicBezTo>
                  <a:cubicBezTo>
                    <a:pt x="55258" y="122706"/>
                    <a:pt x="71911" y="126112"/>
                    <a:pt x="88943" y="126869"/>
                  </a:cubicBezTo>
                  <a:cubicBezTo>
                    <a:pt x="89332" y="126804"/>
                    <a:pt x="89722" y="126773"/>
                    <a:pt x="90110" y="126773"/>
                  </a:cubicBezTo>
                  <a:cubicBezTo>
                    <a:pt x="91982" y="126773"/>
                    <a:pt x="93809" y="127508"/>
                    <a:pt x="95377" y="128762"/>
                  </a:cubicBezTo>
                  <a:cubicBezTo>
                    <a:pt x="96998" y="130181"/>
                    <a:pt x="99162" y="130948"/>
                    <a:pt x="101288" y="130948"/>
                  </a:cubicBezTo>
                  <a:cubicBezTo>
                    <a:pt x="103132" y="130948"/>
                    <a:pt x="104946" y="130371"/>
                    <a:pt x="106353" y="129140"/>
                  </a:cubicBezTo>
                  <a:cubicBezTo>
                    <a:pt x="109002" y="127626"/>
                    <a:pt x="111651" y="126491"/>
                    <a:pt x="114679" y="126491"/>
                  </a:cubicBezTo>
                  <a:cubicBezTo>
                    <a:pt x="119221" y="127248"/>
                    <a:pt x="123384" y="127248"/>
                    <a:pt x="127547" y="127248"/>
                  </a:cubicBezTo>
                  <a:cubicBezTo>
                    <a:pt x="127774" y="127215"/>
                    <a:pt x="128002" y="127200"/>
                    <a:pt x="128228" y="127200"/>
                  </a:cubicBezTo>
                  <a:cubicBezTo>
                    <a:pt x="130634" y="127200"/>
                    <a:pt x="132878" y="128989"/>
                    <a:pt x="133224" y="131411"/>
                  </a:cubicBezTo>
                  <a:cubicBezTo>
                    <a:pt x="135495" y="138981"/>
                    <a:pt x="138523" y="146172"/>
                    <a:pt x="142308" y="153363"/>
                  </a:cubicBezTo>
                  <a:cubicBezTo>
                    <a:pt x="143443" y="156390"/>
                    <a:pt x="145714" y="159040"/>
                    <a:pt x="147985" y="161311"/>
                  </a:cubicBezTo>
                  <a:cubicBezTo>
                    <a:pt x="149512" y="162837"/>
                    <a:pt x="151470" y="163563"/>
                    <a:pt x="153411" y="163563"/>
                  </a:cubicBezTo>
                  <a:cubicBezTo>
                    <a:pt x="156283" y="163563"/>
                    <a:pt x="159120" y="161975"/>
                    <a:pt x="160475" y="159040"/>
                  </a:cubicBezTo>
                  <a:cubicBezTo>
                    <a:pt x="162367" y="155633"/>
                    <a:pt x="163124" y="151470"/>
                    <a:pt x="161989" y="147307"/>
                  </a:cubicBezTo>
                  <a:cubicBezTo>
                    <a:pt x="160853" y="142387"/>
                    <a:pt x="159339" y="137467"/>
                    <a:pt x="157447" y="132546"/>
                  </a:cubicBezTo>
                  <a:cubicBezTo>
                    <a:pt x="156690" y="130654"/>
                    <a:pt x="155555" y="129140"/>
                    <a:pt x="156690" y="126491"/>
                  </a:cubicBezTo>
                  <a:cubicBezTo>
                    <a:pt x="163503" y="126112"/>
                    <a:pt x="170315" y="125355"/>
                    <a:pt x="176749" y="123463"/>
                  </a:cubicBezTo>
                  <a:cubicBezTo>
                    <a:pt x="178487" y="122831"/>
                    <a:pt x="180291" y="122529"/>
                    <a:pt x="182078" y="122529"/>
                  </a:cubicBezTo>
                  <a:cubicBezTo>
                    <a:pt x="184572" y="122529"/>
                    <a:pt x="187034" y="123118"/>
                    <a:pt x="189239" y="124220"/>
                  </a:cubicBezTo>
                  <a:cubicBezTo>
                    <a:pt x="193524" y="125868"/>
                    <a:pt x="198095" y="126942"/>
                    <a:pt x="202704" y="126942"/>
                  </a:cubicBezTo>
                  <a:cubicBezTo>
                    <a:pt x="203388" y="126942"/>
                    <a:pt x="204072" y="126918"/>
                    <a:pt x="204756" y="126869"/>
                  </a:cubicBezTo>
                  <a:cubicBezTo>
                    <a:pt x="210434" y="126491"/>
                    <a:pt x="212705" y="123842"/>
                    <a:pt x="211569" y="117786"/>
                  </a:cubicBezTo>
                  <a:cubicBezTo>
                    <a:pt x="211569" y="116650"/>
                    <a:pt x="210812" y="115515"/>
                    <a:pt x="211569" y="113623"/>
                  </a:cubicBezTo>
                  <a:cubicBezTo>
                    <a:pt x="216868" y="112109"/>
                    <a:pt x="222923" y="111352"/>
                    <a:pt x="228601" y="109459"/>
                  </a:cubicBezTo>
                  <a:cubicBezTo>
                    <a:pt x="238062" y="105296"/>
                    <a:pt x="248281" y="102268"/>
                    <a:pt x="258500" y="99998"/>
                  </a:cubicBezTo>
                  <a:cubicBezTo>
                    <a:pt x="262285" y="99241"/>
                    <a:pt x="266070" y="97348"/>
                    <a:pt x="268719" y="94320"/>
                  </a:cubicBezTo>
                  <a:cubicBezTo>
                    <a:pt x="270990" y="92050"/>
                    <a:pt x="270611" y="88265"/>
                    <a:pt x="267962" y="86751"/>
                  </a:cubicBezTo>
                  <a:cubicBezTo>
                    <a:pt x="265691" y="85237"/>
                    <a:pt x="263042" y="84480"/>
                    <a:pt x="260393" y="84102"/>
                  </a:cubicBezTo>
                  <a:cubicBezTo>
                    <a:pt x="257365" y="83723"/>
                    <a:pt x="254337" y="83723"/>
                    <a:pt x="251688" y="83723"/>
                  </a:cubicBezTo>
                  <a:cubicBezTo>
                    <a:pt x="249038" y="83723"/>
                    <a:pt x="247146" y="82209"/>
                    <a:pt x="246389" y="79938"/>
                  </a:cubicBezTo>
                  <a:cubicBezTo>
                    <a:pt x="244118" y="74261"/>
                    <a:pt x="239955" y="69720"/>
                    <a:pt x="234656" y="67449"/>
                  </a:cubicBezTo>
                  <a:cubicBezTo>
                    <a:pt x="230493" y="65178"/>
                    <a:pt x="225951" y="63664"/>
                    <a:pt x="221788" y="61393"/>
                  </a:cubicBezTo>
                  <a:cubicBezTo>
                    <a:pt x="218760" y="60258"/>
                    <a:pt x="218003" y="58365"/>
                    <a:pt x="220274" y="55716"/>
                  </a:cubicBezTo>
                  <a:cubicBezTo>
                    <a:pt x="223680" y="51553"/>
                    <a:pt x="226708" y="47011"/>
                    <a:pt x="228979" y="42469"/>
                  </a:cubicBezTo>
                  <a:cubicBezTo>
                    <a:pt x="230871" y="39441"/>
                    <a:pt x="230493" y="35657"/>
                    <a:pt x="228601" y="33007"/>
                  </a:cubicBezTo>
                  <a:cubicBezTo>
                    <a:pt x="226628" y="30753"/>
                    <a:pt x="224026" y="29548"/>
                    <a:pt x="221419" y="29548"/>
                  </a:cubicBezTo>
                  <a:cubicBezTo>
                    <a:pt x="220525" y="29548"/>
                    <a:pt x="219630" y="29690"/>
                    <a:pt x="218760" y="29980"/>
                  </a:cubicBezTo>
                  <a:cubicBezTo>
                    <a:pt x="216489" y="30737"/>
                    <a:pt x="214218" y="31493"/>
                    <a:pt x="212326" y="32250"/>
                  </a:cubicBezTo>
                  <a:cubicBezTo>
                    <a:pt x="207406" y="34900"/>
                    <a:pt x="202864" y="37549"/>
                    <a:pt x="199079" y="41334"/>
                  </a:cubicBezTo>
                  <a:lnTo>
                    <a:pt x="194159" y="45876"/>
                  </a:lnTo>
                  <a:cubicBezTo>
                    <a:pt x="193308" y="46727"/>
                    <a:pt x="192030" y="47153"/>
                    <a:pt x="190646" y="47153"/>
                  </a:cubicBezTo>
                  <a:cubicBezTo>
                    <a:pt x="190185" y="47153"/>
                    <a:pt x="189712" y="47106"/>
                    <a:pt x="189239" y="47011"/>
                  </a:cubicBezTo>
                  <a:lnTo>
                    <a:pt x="168044" y="43226"/>
                  </a:lnTo>
                  <a:cubicBezTo>
                    <a:pt x="164259" y="42469"/>
                    <a:pt x="163503" y="40955"/>
                    <a:pt x="164638" y="37928"/>
                  </a:cubicBezTo>
                  <a:cubicBezTo>
                    <a:pt x="165395" y="36414"/>
                    <a:pt x="165773" y="34900"/>
                    <a:pt x="166152" y="33007"/>
                  </a:cubicBezTo>
                  <a:cubicBezTo>
                    <a:pt x="167287" y="26573"/>
                    <a:pt x="167287" y="20139"/>
                    <a:pt x="166152" y="13705"/>
                  </a:cubicBezTo>
                  <a:cubicBezTo>
                    <a:pt x="165016" y="8785"/>
                    <a:pt x="162746" y="4622"/>
                    <a:pt x="159339" y="1594"/>
                  </a:cubicBezTo>
                  <a:cubicBezTo>
                    <a:pt x="158260" y="515"/>
                    <a:pt x="156930" y="1"/>
                    <a:pt x="155630"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43750" y="2568600"/>
              <a:ext cx="1007175" cy="907000"/>
            </a:xfrm>
            <a:custGeom>
              <a:avLst/>
              <a:gdLst/>
              <a:ahLst/>
              <a:cxnLst/>
              <a:rect l="l" t="t" r="r" b="b"/>
              <a:pathLst>
                <a:path w="40287" h="36280" extrusionOk="0">
                  <a:moveTo>
                    <a:pt x="31913" y="7677"/>
                  </a:moveTo>
                  <a:cubicBezTo>
                    <a:pt x="32244" y="7677"/>
                    <a:pt x="32528" y="7771"/>
                    <a:pt x="32717" y="7960"/>
                  </a:cubicBezTo>
                  <a:cubicBezTo>
                    <a:pt x="33096" y="8339"/>
                    <a:pt x="33474" y="9096"/>
                    <a:pt x="33852" y="9853"/>
                  </a:cubicBezTo>
                  <a:cubicBezTo>
                    <a:pt x="33474" y="10610"/>
                    <a:pt x="33096" y="11367"/>
                    <a:pt x="32717" y="12502"/>
                  </a:cubicBezTo>
                  <a:cubicBezTo>
                    <a:pt x="26661" y="20072"/>
                    <a:pt x="18713" y="25749"/>
                    <a:pt x="9630" y="29534"/>
                  </a:cubicBezTo>
                  <a:cubicBezTo>
                    <a:pt x="9441" y="29723"/>
                    <a:pt x="8968" y="29817"/>
                    <a:pt x="8542" y="29817"/>
                  </a:cubicBezTo>
                  <a:cubicBezTo>
                    <a:pt x="8116" y="29817"/>
                    <a:pt x="7738" y="29723"/>
                    <a:pt x="7738" y="29534"/>
                  </a:cubicBezTo>
                  <a:cubicBezTo>
                    <a:pt x="7359" y="28777"/>
                    <a:pt x="7359" y="28020"/>
                    <a:pt x="7359" y="27263"/>
                  </a:cubicBezTo>
                  <a:cubicBezTo>
                    <a:pt x="8116" y="25370"/>
                    <a:pt x="9251" y="23856"/>
                    <a:pt x="10387" y="22343"/>
                  </a:cubicBezTo>
                  <a:cubicBezTo>
                    <a:pt x="16064" y="15908"/>
                    <a:pt x="23255" y="10988"/>
                    <a:pt x="30825" y="7960"/>
                  </a:cubicBezTo>
                  <a:cubicBezTo>
                    <a:pt x="31203" y="7771"/>
                    <a:pt x="31582" y="7677"/>
                    <a:pt x="31913" y="7677"/>
                  </a:cubicBezTo>
                  <a:close/>
                  <a:moveTo>
                    <a:pt x="34485" y="0"/>
                  </a:moveTo>
                  <a:cubicBezTo>
                    <a:pt x="33504" y="0"/>
                    <a:pt x="32491" y="352"/>
                    <a:pt x="31582" y="1148"/>
                  </a:cubicBezTo>
                  <a:cubicBezTo>
                    <a:pt x="21363" y="5311"/>
                    <a:pt x="12658" y="11367"/>
                    <a:pt x="5467" y="19693"/>
                  </a:cubicBezTo>
                  <a:cubicBezTo>
                    <a:pt x="3196" y="21586"/>
                    <a:pt x="1682" y="24235"/>
                    <a:pt x="1303" y="26884"/>
                  </a:cubicBezTo>
                  <a:cubicBezTo>
                    <a:pt x="0" y="32423"/>
                    <a:pt x="2904" y="36279"/>
                    <a:pt x="7601" y="36279"/>
                  </a:cubicBezTo>
                  <a:cubicBezTo>
                    <a:pt x="8360" y="36279"/>
                    <a:pt x="9166" y="36178"/>
                    <a:pt x="10008" y="35968"/>
                  </a:cubicBezTo>
                  <a:lnTo>
                    <a:pt x="11144" y="35589"/>
                  </a:lnTo>
                  <a:cubicBezTo>
                    <a:pt x="21363" y="31048"/>
                    <a:pt x="30825" y="23856"/>
                    <a:pt x="37637" y="14773"/>
                  </a:cubicBezTo>
                  <a:cubicBezTo>
                    <a:pt x="39908" y="11745"/>
                    <a:pt x="40287" y="7960"/>
                    <a:pt x="39151" y="4554"/>
                  </a:cubicBezTo>
                  <a:cubicBezTo>
                    <a:pt x="38886" y="1907"/>
                    <a:pt x="36770" y="0"/>
                    <a:pt x="34485" y="0"/>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1638475" y="2152575"/>
              <a:ext cx="463650" cy="151425"/>
            </a:xfrm>
            <a:custGeom>
              <a:avLst/>
              <a:gdLst/>
              <a:ahLst/>
              <a:cxnLst/>
              <a:rect l="l" t="t" r="r" b="b"/>
              <a:pathLst>
                <a:path w="18546" h="6057" extrusionOk="0">
                  <a:moveTo>
                    <a:pt x="3785" y="1"/>
                  </a:moveTo>
                  <a:cubicBezTo>
                    <a:pt x="3028" y="1"/>
                    <a:pt x="1893" y="379"/>
                    <a:pt x="1136" y="1136"/>
                  </a:cubicBezTo>
                  <a:cubicBezTo>
                    <a:pt x="758" y="1893"/>
                    <a:pt x="379" y="2650"/>
                    <a:pt x="379" y="3785"/>
                  </a:cubicBezTo>
                  <a:cubicBezTo>
                    <a:pt x="1" y="4164"/>
                    <a:pt x="758" y="4921"/>
                    <a:pt x="1514" y="4921"/>
                  </a:cubicBezTo>
                  <a:cubicBezTo>
                    <a:pt x="6435" y="5678"/>
                    <a:pt x="11733" y="6056"/>
                    <a:pt x="17032" y="6056"/>
                  </a:cubicBezTo>
                  <a:cubicBezTo>
                    <a:pt x="17789" y="6056"/>
                    <a:pt x="18546" y="4921"/>
                    <a:pt x="18546" y="4164"/>
                  </a:cubicBezTo>
                  <a:cubicBezTo>
                    <a:pt x="18546" y="3407"/>
                    <a:pt x="18167" y="2650"/>
                    <a:pt x="17789" y="2271"/>
                  </a:cubicBezTo>
                  <a:cubicBezTo>
                    <a:pt x="17032" y="1514"/>
                    <a:pt x="16275" y="1136"/>
                    <a:pt x="15518" y="758"/>
                  </a:cubicBezTo>
                  <a:cubicBezTo>
                    <a:pt x="11733" y="379"/>
                    <a:pt x="7949" y="1"/>
                    <a:pt x="3785" y="1"/>
                  </a:cubicBezTo>
                  <a:close/>
                </a:path>
              </a:pathLst>
            </a:custGeom>
            <a:solidFill>
              <a:srgbClr val="A6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13225" y="44997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0" name="Google Shape;50;p5"/>
          <p:cNvSpPr txBox="1">
            <a:spLocks noGrp="1"/>
          </p:cNvSpPr>
          <p:nvPr>
            <p:ph type="subTitle" idx="1"/>
          </p:nvPr>
        </p:nvSpPr>
        <p:spPr>
          <a:xfrm>
            <a:off x="721950" y="1932850"/>
            <a:ext cx="2916900" cy="26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600"/>
              <a:buChar char="●"/>
              <a:defRPr sz="16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1" name="Google Shape;51;p5"/>
          <p:cNvSpPr txBox="1">
            <a:spLocks noGrp="1"/>
          </p:cNvSpPr>
          <p:nvPr>
            <p:ph type="subTitle" idx="2"/>
          </p:nvPr>
        </p:nvSpPr>
        <p:spPr>
          <a:xfrm>
            <a:off x="5361300" y="1932850"/>
            <a:ext cx="2916900" cy="265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Char char="●"/>
              <a:defRPr sz="16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52" name="Google Shape;52;p5"/>
          <p:cNvSpPr txBox="1">
            <a:spLocks noGrp="1"/>
          </p:cNvSpPr>
          <p:nvPr>
            <p:ph type="subTitle" idx="3"/>
          </p:nvPr>
        </p:nvSpPr>
        <p:spPr>
          <a:xfrm>
            <a:off x="721950" y="1555900"/>
            <a:ext cx="2916900" cy="25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Font typeface="Fredoka One"/>
              <a:buNone/>
              <a:defRPr sz="2200">
                <a:latin typeface="Fredoka One"/>
                <a:ea typeface="Fredoka One"/>
                <a:cs typeface="Fredoka One"/>
                <a:sym typeface="Fredoka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
          <p:cNvSpPr txBox="1">
            <a:spLocks noGrp="1"/>
          </p:cNvSpPr>
          <p:nvPr>
            <p:ph type="subTitle" idx="4"/>
          </p:nvPr>
        </p:nvSpPr>
        <p:spPr>
          <a:xfrm>
            <a:off x="5361300" y="1555900"/>
            <a:ext cx="2916900" cy="2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Font typeface="Fredoka One"/>
              <a:buNone/>
              <a:defRPr sz="2200">
                <a:latin typeface="Fredoka One"/>
                <a:ea typeface="Fredoka One"/>
                <a:cs typeface="Fredoka One"/>
                <a:sym typeface="Fredoka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54"/>
        <p:cNvGrpSpPr/>
        <p:nvPr/>
      </p:nvGrpSpPr>
      <p:grpSpPr>
        <a:xfrm>
          <a:off x="0" y="0"/>
          <a:ext cx="0" cy="0"/>
          <a:chOff x="0" y="0"/>
          <a:chExt cx="0" cy="0"/>
        </a:xfrm>
      </p:grpSpPr>
      <p:pic>
        <p:nvPicPr>
          <p:cNvPr id="55" name="Google Shape;55;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6"/>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title"/>
          </p:nvPr>
        </p:nvSpPr>
        <p:spPr>
          <a:xfrm>
            <a:off x="713225" y="37377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7"/>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7"/>
          <p:cNvGrpSpPr/>
          <p:nvPr/>
        </p:nvGrpSpPr>
        <p:grpSpPr>
          <a:xfrm>
            <a:off x="301675" y="-123752"/>
            <a:ext cx="8891327" cy="5376564"/>
            <a:chOff x="301675" y="-123752"/>
            <a:chExt cx="8891327" cy="5376564"/>
          </a:xfrm>
        </p:grpSpPr>
        <p:sp>
          <p:nvSpPr>
            <p:cNvPr id="61" name="Google Shape;61;p7"/>
            <p:cNvSpPr/>
            <p:nvPr/>
          </p:nvSpPr>
          <p:spPr>
            <a:xfrm>
              <a:off x="301675" y="381963"/>
              <a:ext cx="274925" cy="315075"/>
            </a:xfrm>
            <a:custGeom>
              <a:avLst/>
              <a:gdLst/>
              <a:ahLst/>
              <a:cxnLst/>
              <a:rect l="l" t="t" r="r" b="b"/>
              <a:pathLst>
                <a:path w="10997" h="12603" extrusionOk="0">
                  <a:moveTo>
                    <a:pt x="3099" y="0"/>
                  </a:moveTo>
                  <a:cubicBezTo>
                    <a:pt x="1422" y="0"/>
                    <a:pt x="1" y="1450"/>
                    <a:pt x="1" y="3183"/>
                  </a:cubicBezTo>
                  <a:cubicBezTo>
                    <a:pt x="1" y="3818"/>
                    <a:pt x="1" y="4452"/>
                    <a:pt x="212" y="5086"/>
                  </a:cubicBezTo>
                  <a:cubicBezTo>
                    <a:pt x="1058" y="7835"/>
                    <a:pt x="2961" y="10373"/>
                    <a:pt x="5287" y="11853"/>
                  </a:cubicBezTo>
                  <a:cubicBezTo>
                    <a:pt x="5881" y="12328"/>
                    <a:pt x="6608" y="12603"/>
                    <a:pt x="7356" y="12603"/>
                  </a:cubicBezTo>
                  <a:cubicBezTo>
                    <a:pt x="7940" y="12603"/>
                    <a:pt x="8537" y="12435"/>
                    <a:pt x="9093" y="12064"/>
                  </a:cubicBezTo>
                  <a:cubicBezTo>
                    <a:pt x="10150" y="11430"/>
                    <a:pt x="10996" y="10161"/>
                    <a:pt x="10785" y="8892"/>
                  </a:cubicBezTo>
                  <a:cubicBezTo>
                    <a:pt x="10573" y="4875"/>
                    <a:pt x="8036" y="1492"/>
                    <a:pt x="4230" y="223"/>
                  </a:cubicBezTo>
                  <a:cubicBezTo>
                    <a:pt x="3849" y="70"/>
                    <a:pt x="3468" y="0"/>
                    <a:pt x="30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3739405" y="4410234"/>
              <a:ext cx="662427" cy="712288"/>
            </a:xfrm>
            <a:custGeom>
              <a:avLst/>
              <a:gdLst/>
              <a:ahLst/>
              <a:cxnLst/>
              <a:rect l="l" t="t" r="r" b="b"/>
              <a:pathLst>
                <a:path w="35977" h="38685" extrusionOk="0">
                  <a:moveTo>
                    <a:pt x="12148" y="0"/>
                  </a:moveTo>
                  <a:cubicBezTo>
                    <a:pt x="9578" y="0"/>
                    <a:pt x="7008" y="935"/>
                    <a:pt x="5373" y="3037"/>
                  </a:cubicBezTo>
                  <a:cubicBezTo>
                    <a:pt x="3037" y="5140"/>
                    <a:pt x="701" y="7476"/>
                    <a:pt x="1168" y="10980"/>
                  </a:cubicBezTo>
                  <a:cubicBezTo>
                    <a:pt x="1168" y="11681"/>
                    <a:pt x="935" y="12148"/>
                    <a:pt x="701" y="12849"/>
                  </a:cubicBezTo>
                  <a:cubicBezTo>
                    <a:pt x="234" y="14017"/>
                    <a:pt x="0" y="15185"/>
                    <a:pt x="234" y="16587"/>
                  </a:cubicBezTo>
                  <a:cubicBezTo>
                    <a:pt x="1168" y="21025"/>
                    <a:pt x="2803" y="24997"/>
                    <a:pt x="5373" y="28735"/>
                  </a:cubicBezTo>
                  <a:cubicBezTo>
                    <a:pt x="5607" y="29202"/>
                    <a:pt x="6074" y="29435"/>
                    <a:pt x="6308" y="29903"/>
                  </a:cubicBezTo>
                  <a:cubicBezTo>
                    <a:pt x="8410" y="31304"/>
                    <a:pt x="10279" y="32940"/>
                    <a:pt x="11914" y="34575"/>
                  </a:cubicBezTo>
                  <a:cubicBezTo>
                    <a:pt x="13082" y="35743"/>
                    <a:pt x="14718" y="36677"/>
                    <a:pt x="16119" y="37612"/>
                  </a:cubicBezTo>
                  <a:cubicBezTo>
                    <a:pt x="17652" y="38327"/>
                    <a:pt x="19275" y="38685"/>
                    <a:pt x="20889" y="38685"/>
                  </a:cubicBezTo>
                  <a:cubicBezTo>
                    <a:pt x="22964" y="38685"/>
                    <a:pt x="25026" y="38094"/>
                    <a:pt x="26865" y="36911"/>
                  </a:cubicBezTo>
                  <a:cubicBezTo>
                    <a:pt x="30370" y="34341"/>
                    <a:pt x="33173" y="30837"/>
                    <a:pt x="34341" y="26632"/>
                  </a:cubicBezTo>
                  <a:cubicBezTo>
                    <a:pt x="35976" y="22894"/>
                    <a:pt x="35976" y="18689"/>
                    <a:pt x="34808" y="14718"/>
                  </a:cubicBezTo>
                  <a:cubicBezTo>
                    <a:pt x="32706" y="9578"/>
                    <a:pt x="30603" y="4673"/>
                    <a:pt x="24763" y="2570"/>
                  </a:cubicBezTo>
                  <a:cubicBezTo>
                    <a:pt x="24296" y="2336"/>
                    <a:pt x="23828" y="1869"/>
                    <a:pt x="23595" y="1636"/>
                  </a:cubicBezTo>
                  <a:cubicBezTo>
                    <a:pt x="22621" y="662"/>
                    <a:pt x="21161" y="175"/>
                    <a:pt x="19891" y="175"/>
                  </a:cubicBezTo>
                  <a:cubicBezTo>
                    <a:pt x="19636" y="175"/>
                    <a:pt x="19390" y="195"/>
                    <a:pt x="19156" y="234"/>
                  </a:cubicBezTo>
                  <a:lnTo>
                    <a:pt x="15652" y="234"/>
                  </a:lnTo>
                  <a:lnTo>
                    <a:pt x="15652" y="0"/>
                  </a:lnTo>
                  <a:cubicBezTo>
                    <a:pt x="15068" y="117"/>
                    <a:pt x="14484" y="175"/>
                    <a:pt x="13900" y="175"/>
                  </a:cubicBezTo>
                  <a:cubicBezTo>
                    <a:pt x="13316" y="175"/>
                    <a:pt x="12732" y="117"/>
                    <a:pt x="12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3114905" y="4342016"/>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rot="3124332">
              <a:off x="8138905" y="4044800"/>
              <a:ext cx="754827" cy="1127555"/>
            </a:xfrm>
            <a:custGeom>
              <a:avLst/>
              <a:gdLst/>
              <a:ahLst/>
              <a:cxnLst/>
              <a:rect l="l" t="t" r="r" b="b"/>
              <a:pathLst>
                <a:path w="137983" h="206118" extrusionOk="0">
                  <a:moveTo>
                    <a:pt x="30305" y="0"/>
                  </a:moveTo>
                  <a:cubicBezTo>
                    <a:pt x="29889" y="0"/>
                    <a:pt x="29473" y="4"/>
                    <a:pt x="29056" y="12"/>
                  </a:cubicBezTo>
                  <a:cubicBezTo>
                    <a:pt x="26766" y="12"/>
                    <a:pt x="24476" y="441"/>
                    <a:pt x="22329" y="1014"/>
                  </a:cubicBezTo>
                  <a:cubicBezTo>
                    <a:pt x="15888" y="3018"/>
                    <a:pt x="10592" y="7312"/>
                    <a:pt x="7300" y="13037"/>
                  </a:cubicBezTo>
                  <a:cubicBezTo>
                    <a:pt x="4437" y="17904"/>
                    <a:pt x="2720" y="23486"/>
                    <a:pt x="2433" y="29212"/>
                  </a:cubicBezTo>
                  <a:cubicBezTo>
                    <a:pt x="1861" y="35653"/>
                    <a:pt x="2433" y="42237"/>
                    <a:pt x="3865" y="48678"/>
                  </a:cubicBezTo>
                  <a:cubicBezTo>
                    <a:pt x="5439" y="56694"/>
                    <a:pt x="7157" y="64709"/>
                    <a:pt x="8588" y="72725"/>
                  </a:cubicBezTo>
                  <a:cubicBezTo>
                    <a:pt x="10163" y="80740"/>
                    <a:pt x="10592" y="89042"/>
                    <a:pt x="9876" y="97344"/>
                  </a:cubicBezTo>
                  <a:cubicBezTo>
                    <a:pt x="9304" y="104358"/>
                    <a:pt x="8302" y="111371"/>
                    <a:pt x="6870" y="118242"/>
                  </a:cubicBezTo>
                  <a:cubicBezTo>
                    <a:pt x="5010" y="127402"/>
                    <a:pt x="3292" y="136563"/>
                    <a:pt x="1431" y="145724"/>
                  </a:cubicBezTo>
                  <a:cubicBezTo>
                    <a:pt x="429" y="151020"/>
                    <a:pt x="0" y="156316"/>
                    <a:pt x="0" y="161755"/>
                  </a:cubicBezTo>
                  <a:cubicBezTo>
                    <a:pt x="0" y="169484"/>
                    <a:pt x="2720" y="176927"/>
                    <a:pt x="7586" y="182796"/>
                  </a:cubicBezTo>
                  <a:cubicBezTo>
                    <a:pt x="13168" y="189952"/>
                    <a:pt x="20468" y="195392"/>
                    <a:pt x="28770" y="198970"/>
                  </a:cubicBezTo>
                  <a:cubicBezTo>
                    <a:pt x="40051" y="203650"/>
                    <a:pt x="52137" y="206117"/>
                    <a:pt x="64268" y="206117"/>
                  </a:cubicBezTo>
                  <a:cubicBezTo>
                    <a:pt x="66606" y="206117"/>
                    <a:pt x="68946" y="206025"/>
                    <a:pt x="71281" y="205840"/>
                  </a:cubicBezTo>
                  <a:cubicBezTo>
                    <a:pt x="82303" y="204839"/>
                    <a:pt x="93038" y="201546"/>
                    <a:pt x="102628" y="196250"/>
                  </a:cubicBezTo>
                  <a:cubicBezTo>
                    <a:pt x="110500" y="192100"/>
                    <a:pt x="117371" y="186088"/>
                    <a:pt x="122381" y="178788"/>
                  </a:cubicBezTo>
                  <a:cubicBezTo>
                    <a:pt x="132114" y="164761"/>
                    <a:pt x="137553" y="148300"/>
                    <a:pt x="137839" y="131267"/>
                  </a:cubicBezTo>
                  <a:lnTo>
                    <a:pt x="137839" y="119387"/>
                  </a:lnTo>
                  <a:cubicBezTo>
                    <a:pt x="137982" y="113661"/>
                    <a:pt x="137696" y="107793"/>
                    <a:pt x="137124" y="102211"/>
                  </a:cubicBezTo>
                  <a:cubicBezTo>
                    <a:pt x="135692" y="90330"/>
                    <a:pt x="132400" y="78880"/>
                    <a:pt x="127390" y="68144"/>
                  </a:cubicBezTo>
                  <a:cubicBezTo>
                    <a:pt x="120806" y="54547"/>
                    <a:pt x="112075" y="42237"/>
                    <a:pt x="101483" y="31645"/>
                  </a:cubicBezTo>
                  <a:cubicBezTo>
                    <a:pt x="96044" y="25919"/>
                    <a:pt x="89746" y="21053"/>
                    <a:pt x="83018" y="17045"/>
                  </a:cubicBezTo>
                  <a:cubicBezTo>
                    <a:pt x="72999" y="11177"/>
                    <a:pt x="62264" y="6596"/>
                    <a:pt x="51099" y="3161"/>
                  </a:cubicBezTo>
                  <a:cubicBezTo>
                    <a:pt x="44343" y="1134"/>
                    <a:pt x="37331" y="0"/>
                    <a:pt x="30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2227564">
              <a:off x="7444479" y="245574"/>
              <a:ext cx="1513716" cy="863296"/>
            </a:xfrm>
            <a:custGeom>
              <a:avLst/>
              <a:gdLst/>
              <a:ahLst/>
              <a:cxnLst/>
              <a:rect l="l" t="t" r="r" b="b"/>
              <a:pathLst>
                <a:path w="281986" h="160821" extrusionOk="0">
                  <a:moveTo>
                    <a:pt x="72461" y="1"/>
                  </a:moveTo>
                  <a:cubicBezTo>
                    <a:pt x="72020" y="1"/>
                    <a:pt x="71578" y="5"/>
                    <a:pt x="71136" y="12"/>
                  </a:cubicBezTo>
                  <a:cubicBezTo>
                    <a:pt x="64950" y="281"/>
                    <a:pt x="58764" y="1088"/>
                    <a:pt x="52848" y="2567"/>
                  </a:cubicBezTo>
                  <a:cubicBezTo>
                    <a:pt x="48141" y="3643"/>
                    <a:pt x="43704" y="5122"/>
                    <a:pt x="39401" y="7004"/>
                  </a:cubicBezTo>
                  <a:cubicBezTo>
                    <a:pt x="26223" y="13190"/>
                    <a:pt x="15599" y="23813"/>
                    <a:pt x="9683" y="36991"/>
                  </a:cubicBezTo>
                  <a:cubicBezTo>
                    <a:pt x="7800" y="41160"/>
                    <a:pt x="6186" y="45328"/>
                    <a:pt x="4842" y="49632"/>
                  </a:cubicBezTo>
                  <a:cubicBezTo>
                    <a:pt x="1" y="63751"/>
                    <a:pt x="135" y="79215"/>
                    <a:pt x="5111" y="93334"/>
                  </a:cubicBezTo>
                  <a:cubicBezTo>
                    <a:pt x="7531" y="100327"/>
                    <a:pt x="10489" y="107050"/>
                    <a:pt x="13986" y="113505"/>
                  </a:cubicBezTo>
                  <a:cubicBezTo>
                    <a:pt x="18289" y="121573"/>
                    <a:pt x="23937" y="128835"/>
                    <a:pt x="30795" y="135020"/>
                  </a:cubicBezTo>
                  <a:cubicBezTo>
                    <a:pt x="36173" y="139727"/>
                    <a:pt x="41956" y="144030"/>
                    <a:pt x="48007" y="148064"/>
                  </a:cubicBezTo>
                  <a:cubicBezTo>
                    <a:pt x="50158" y="149543"/>
                    <a:pt x="52579" y="150619"/>
                    <a:pt x="54999" y="151426"/>
                  </a:cubicBezTo>
                  <a:cubicBezTo>
                    <a:pt x="58361" y="152636"/>
                    <a:pt x="61723" y="153846"/>
                    <a:pt x="65085" y="155056"/>
                  </a:cubicBezTo>
                  <a:cubicBezTo>
                    <a:pt x="69119" y="156401"/>
                    <a:pt x="73287" y="157342"/>
                    <a:pt x="77590" y="157746"/>
                  </a:cubicBezTo>
                  <a:cubicBezTo>
                    <a:pt x="79876" y="157880"/>
                    <a:pt x="82162" y="158283"/>
                    <a:pt x="84448" y="159090"/>
                  </a:cubicBezTo>
                  <a:cubicBezTo>
                    <a:pt x="88022" y="160173"/>
                    <a:pt x="91771" y="160820"/>
                    <a:pt x="95483" y="160820"/>
                  </a:cubicBezTo>
                  <a:cubicBezTo>
                    <a:pt x="96380" y="160820"/>
                    <a:pt x="97275" y="160782"/>
                    <a:pt x="98164" y="160704"/>
                  </a:cubicBezTo>
                  <a:cubicBezTo>
                    <a:pt x="102333" y="160301"/>
                    <a:pt x="106367" y="159494"/>
                    <a:pt x="110267" y="158283"/>
                  </a:cubicBezTo>
                  <a:cubicBezTo>
                    <a:pt x="115645" y="156535"/>
                    <a:pt x="120890" y="154384"/>
                    <a:pt x="126269" y="152232"/>
                  </a:cubicBezTo>
                  <a:cubicBezTo>
                    <a:pt x="134202" y="148871"/>
                    <a:pt x="142405" y="146047"/>
                    <a:pt x="150877" y="143895"/>
                  </a:cubicBezTo>
                  <a:cubicBezTo>
                    <a:pt x="155960" y="142509"/>
                    <a:pt x="161176" y="141828"/>
                    <a:pt x="166397" y="141828"/>
                  </a:cubicBezTo>
                  <a:cubicBezTo>
                    <a:pt x="170292" y="141828"/>
                    <a:pt x="174191" y="142207"/>
                    <a:pt x="178040" y="142954"/>
                  </a:cubicBezTo>
                  <a:cubicBezTo>
                    <a:pt x="183822" y="144030"/>
                    <a:pt x="189739" y="145509"/>
                    <a:pt x="195387" y="147257"/>
                  </a:cubicBezTo>
                  <a:cubicBezTo>
                    <a:pt x="199824" y="148602"/>
                    <a:pt x="204127" y="149946"/>
                    <a:pt x="208565" y="151157"/>
                  </a:cubicBezTo>
                  <a:cubicBezTo>
                    <a:pt x="215617" y="153116"/>
                    <a:pt x="222812" y="154147"/>
                    <a:pt x="230098" y="154147"/>
                  </a:cubicBezTo>
                  <a:cubicBezTo>
                    <a:pt x="232815" y="154147"/>
                    <a:pt x="235544" y="154004"/>
                    <a:pt x="238283" y="153712"/>
                  </a:cubicBezTo>
                  <a:cubicBezTo>
                    <a:pt x="243930" y="153039"/>
                    <a:pt x="249578" y="151560"/>
                    <a:pt x="254823" y="149274"/>
                  </a:cubicBezTo>
                  <a:cubicBezTo>
                    <a:pt x="267463" y="143895"/>
                    <a:pt x="276741" y="133003"/>
                    <a:pt x="279969" y="119825"/>
                  </a:cubicBezTo>
                  <a:cubicBezTo>
                    <a:pt x="281448" y="114446"/>
                    <a:pt x="281986" y="108933"/>
                    <a:pt x="281986" y="103420"/>
                  </a:cubicBezTo>
                  <a:cubicBezTo>
                    <a:pt x="281986" y="100058"/>
                    <a:pt x="281717" y="96696"/>
                    <a:pt x="281044" y="93469"/>
                  </a:cubicBezTo>
                  <a:cubicBezTo>
                    <a:pt x="279700" y="86611"/>
                    <a:pt x="277145" y="80022"/>
                    <a:pt x="273245" y="74105"/>
                  </a:cubicBezTo>
                  <a:cubicBezTo>
                    <a:pt x="265984" y="62541"/>
                    <a:pt x="256974" y="52186"/>
                    <a:pt x="246485" y="43446"/>
                  </a:cubicBezTo>
                  <a:cubicBezTo>
                    <a:pt x="239896" y="38067"/>
                    <a:pt x="232635" y="33495"/>
                    <a:pt x="224970" y="29999"/>
                  </a:cubicBezTo>
                  <a:cubicBezTo>
                    <a:pt x="219053" y="27175"/>
                    <a:pt x="212599" y="25427"/>
                    <a:pt x="206144" y="25023"/>
                  </a:cubicBezTo>
                  <a:cubicBezTo>
                    <a:pt x="205211" y="24969"/>
                    <a:pt x="204283" y="24942"/>
                    <a:pt x="203359" y="24942"/>
                  </a:cubicBezTo>
                  <a:cubicBezTo>
                    <a:pt x="199760" y="24942"/>
                    <a:pt x="196229" y="25350"/>
                    <a:pt x="192697" y="26099"/>
                  </a:cubicBezTo>
                  <a:cubicBezTo>
                    <a:pt x="184763" y="27713"/>
                    <a:pt x="176830" y="29595"/>
                    <a:pt x="168761" y="30537"/>
                  </a:cubicBezTo>
                  <a:cubicBezTo>
                    <a:pt x="166897" y="30744"/>
                    <a:pt x="165012" y="30851"/>
                    <a:pt x="163123" y="30851"/>
                  </a:cubicBezTo>
                  <a:cubicBezTo>
                    <a:pt x="160108" y="30851"/>
                    <a:pt x="157080" y="30578"/>
                    <a:pt x="154104" y="29999"/>
                  </a:cubicBezTo>
                  <a:cubicBezTo>
                    <a:pt x="146170" y="28251"/>
                    <a:pt x="138640" y="25292"/>
                    <a:pt x="131782" y="21124"/>
                  </a:cubicBezTo>
                  <a:cubicBezTo>
                    <a:pt x="128555" y="18972"/>
                    <a:pt x="125193" y="16955"/>
                    <a:pt x="121831" y="14804"/>
                  </a:cubicBezTo>
                  <a:cubicBezTo>
                    <a:pt x="113359" y="9559"/>
                    <a:pt x="104081" y="5660"/>
                    <a:pt x="94399" y="3105"/>
                  </a:cubicBezTo>
                  <a:cubicBezTo>
                    <a:pt x="87288" y="1073"/>
                    <a:pt x="79938" y="1"/>
                    <a:pt x="72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720000" y="1015750"/>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7"/>
          <p:cNvSpPr txBox="1">
            <a:spLocks noGrp="1"/>
          </p:cNvSpPr>
          <p:nvPr>
            <p:ph type="subTitle" idx="1"/>
          </p:nvPr>
        </p:nvSpPr>
        <p:spPr>
          <a:xfrm>
            <a:off x="720000" y="1829450"/>
            <a:ext cx="42948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72727"/>
              </a:buClr>
              <a:buSzPts val="1600"/>
              <a:buFont typeface="Lato"/>
              <a:buChar char="●"/>
              <a:defRPr sz="1600"/>
            </a:lvl1pPr>
            <a:lvl2pPr lvl="1" algn="ctr" rtl="0">
              <a:lnSpc>
                <a:spcPct val="100000"/>
              </a:lnSpc>
              <a:spcBef>
                <a:spcPts val="0"/>
              </a:spcBef>
              <a:spcAft>
                <a:spcPts val="0"/>
              </a:spcAft>
              <a:buClr>
                <a:srgbClr val="472727"/>
              </a:buClr>
              <a:buSzPts val="1600"/>
              <a:buFont typeface="Lato"/>
              <a:buChar char="○"/>
              <a:defRPr/>
            </a:lvl2pPr>
            <a:lvl3pPr lvl="2" algn="ctr" rtl="0">
              <a:lnSpc>
                <a:spcPct val="100000"/>
              </a:lnSpc>
              <a:spcBef>
                <a:spcPts val="0"/>
              </a:spcBef>
              <a:spcAft>
                <a:spcPts val="0"/>
              </a:spcAft>
              <a:buClr>
                <a:srgbClr val="472727"/>
              </a:buClr>
              <a:buSzPts val="1600"/>
              <a:buFont typeface="Lato"/>
              <a:buChar char="■"/>
              <a:defRPr/>
            </a:lvl3pPr>
            <a:lvl4pPr lvl="3" algn="ctr" rtl="0">
              <a:lnSpc>
                <a:spcPct val="100000"/>
              </a:lnSpc>
              <a:spcBef>
                <a:spcPts val="0"/>
              </a:spcBef>
              <a:spcAft>
                <a:spcPts val="0"/>
              </a:spcAft>
              <a:buClr>
                <a:srgbClr val="472727"/>
              </a:buClr>
              <a:buSzPts val="1600"/>
              <a:buFont typeface="Lato"/>
              <a:buChar char="●"/>
              <a:defRPr/>
            </a:lvl4pPr>
            <a:lvl5pPr lvl="4" algn="ctr" rtl="0">
              <a:lnSpc>
                <a:spcPct val="100000"/>
              </a:lnSpc>
              <a:spcBef>
                <a:spcPts val="0"/>
              </a:spcBef>
              <a:spcAft>
                <a:spcPts val="0"/>
              </a:spcAft>
              <a:buClr>
                <a:srgbClr val="472727"/>
              </a:buClr>
              <a:buSzPts val="1600"/>
              <a:buFont typeface="Lato"/>
              <a:buChar char="○"/>
              <a:defRPr/>
            </a:lvl5pPr>
            <a:lvl6pPr lvl="5" algn="ctr" rtl="0">
              <a:lnSpc>
                <a:spcPct val="100000"/>
              </a:lnSpc>
              <a:spcBef>
                <a:spcPts val="0"/>
              </a:spcBef>
              <a:spcAft>
                <a:spcPts val="0"/>
              </a:spcAft>
              <a:buClr>
                <a:srgbClr val="472727"/>
              </a:buClr>
              <a:buSzPts val="1600"/>
              <a:buFont typeface="Lato"/>
              <a:buChar char="■"/>
              <a:defRPr/>
            </a:lvl6pPr>
            <a:lvl7pPr lvl="6" algn="ctr" rtl="0">
              <a:lnSpc>
                <a:spcPct val="100000"/>
              </a:lnSpc>
              <a:spcBef>
                <a:spcPts val="0"/>
              </a:spcBef>
              <a:spcAft>
                <a:spcPts val="0"/>
              </a:spcAft>
              <a:buClr>
                <a:srgbClr val="472727"/>
              </a:buClr>
              <a:buSzPts val="1600"/>
              <a:buFont typeface="Lato"/>
              <a:buChar char="●"/>
              <a:defRPr/>
            </a:lvl7pPr>
            <a:lvl8pPr lvl="7" algn="ctr" rtl="0">
              <a:lnSpc>
                <a:spcPct val="100000"/>
              </a:lnSpc>
              <a:spcBef>
                <a:spcPts val="0"/>
              </a:spcBef>
              <a:spcAft>
                <a:spcPts val="0"/>
              </a:spcAft>
              <a:buClr>
                <a:srgbClr val="472727"/>
              </a:buClr>
              <a:buSzPts val="1600"/>
              <a:buFont typeface="Lato"/>
              <a:buChar char="○"/>
              <a:defRPr/>
            </a:lvl8pPr>
            <a:lvl9pPr lvl="8" algn="ctr" rtl="0">
              <a:lnSpc>
                <a:spcPct val="100000"/>
              </a:lnSpc>
              <a:spcBef>
                <a:spcPts val="0"/>
              </a:spcBef>
              <a:spcAft>
                <a:spcPts val="0"/>
              </a:spcAft>
              <a:buClr>
                <a:srgbClr val="472727"/>
              </a:buClr>
              <a:buSzPts val="1600"/>
              <a:buFont typeface="La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8"/>
          <p:cNvGrpSpPr/>
          <p:nvPr/>
        </p:nvGrpSpPr>
        <p:grpSpPr>
          <a:xfrm>
            <a:off x="28025" y="69914"/>
            <a:ext cx="6667960" cy="4948790"/>
            <a:chOff x="28025" y="69914"/>
            <a:chExt cx="6667960" cy="4948790"/>
          </a:xfrm>
        </p:grpSpPr>
        <p:sp>
          <p:nvSpPr>
            <p:cNvPr id="71" name="Google Shape;71;p8"/>
            <p:cNvSpPr/>
            <p:nvPr/>
          </p:nvSpPr>
          <p:spPr>
            <a:xfrm>
              <a:off x="28025" y="3948127"/>
              <a:ext cx="919176" cy="1047252"/>
            </a:xfrm>
            <a:custGeom>
              <a:avLst/>
              <a:gdLst/>
              <a:ahLst/>
              <a:cxnLst/>
              <a:rect l="l" t="t" r="r" b="b"/>
              <a:pathLst>
                <a:path w="179966" h="205042" extrusionOk="0">
                  <a:moveTo>
                    <a:pt x="33091" y="0"/>
                  </a:moveTo>
                  <a:cubicBezTo>
                    <a:pt x="31520" y="0"/>
                    <a:pt x="29942" y="204"/>
                    <a:pt x="28400" y="620"/>
                  </a:cubicBezTo>
                  <a:cubicBezTo>
                    <a:pt x="23667" y="1803"/>
                    <a:pt x="19328" y="4071"/>
                    <a:pt x="15680" y="7227"/>
                  </a:cubicBezTo>
                  <a:cubicBezTo>
                    <a:pt x="9171" y="12650"/>
                    <a:pt x="4537" y="20046"/>
                    <a:pt x="2564" y="28330"/>
                  </a:cubicBezTo>
                  <a:cubicBezTo>
                    <a:pt x="789" y="35430"/>
                    <a:pt x="198" y="42924"/>
                    <a:pt x="691" y="50320"/>
                  </a:cubicBezTo>
                  <a:cubicBezTo>
                    <a:pt x="789" y="51208"/>
                    <a:pt x="691" y="52194"/>
                    <a:pt x="493" y="53180"/>
                  </a:cubicBezTo>
                  <a:cubicBezTo>
                    <a:pt x="99" y="54659"/>
                    <a:pt x="0" y="56237"/>
                    <a:pt x="198" y="57814"/>
                  </a:cubicBezTo>
                  <a:cubicBezTo>
                    <a:pt x="493" y="60083"/>
                    <a:pt x="789" y="62351"/>
                    <a:pt x="1282" y="64520"/>
                  </a:cubicBezTo>
                  <a:cubicBezTo>
                    <a:pt x="2268" y="69648"/>
                    <a:pt x="2959" y="74874"/>
                    <a:pt x="3353" y="80199"/>
                  </a:cubicBezTo>
                  <a:cubicBezTo>
                    <a:pt x="3945" y="86511"/>
                    <a:pt x="4832" y="92822"/>
                    <a:pt x="6114" y="99034"/>
                  </a:cubicBezTo>
                  <a:cubicBezTo>
                    <a:pt x="7100" y="104162"/>
                    <a:pt x="8481" y="109191"/>
                    <a:pt x="9960" y="114122"/>
                  </a:cubicBezTo>
                  <a:cubicBezTo>
                    <a:pt x="11834" y="121025"/>
                    <a:pt x="14102" y="127730"/>
                    <a:pt x="16764" y="134436"/>
                  </a:cubicBezTo>
                  <a:cubicBezTo>
                    <a:pt x="20709" y="143804"/>
                    <a:pt x="25738" y="152876"/>
                    <a:pt x="31753" y="161160"/>
                  </a:cubicBezTo>
                  <a:cubicBezTo>
                    <a:pt x="34613" y="165400"/>
                    <a:pt x="37670" y="169542"/>
                    <a:pt x="41023" y="173486"/>
                  </a:cubicBezTo>
                  <a:cubicBezTo>
                    <a:pt x="48813" y="182263"/>
                    <a:pt x="58082" y="189560"/>
                    <a:pt x="68535" y="194885"/>
                  </a:cubicBezTo>
                  <a:cubicBezTo>
                    <a:pt x="70705" y="196068"/>
                    <a:pt x="72874" y="196956"/>
                    <a:pt x="75142" y="197745"/>
                  </a:cubicBezTo>
                  <a:cubicBezTo>
                    <a:pt x="78199" y="198829"/>
                    <a:pt x="81256" y="199815"/>
                    <a:pt x="84214" y="200900"/>
                  </a:cubicBezTo>
                  <a:cubicBezTo>
                    <a:pt x="92498" y="203859"/>
                    <a:pt x="100978" y="205042"/>
                    <a:pt x="111333" y="205042"/>
                  </a:cubicBezTo>
                  <a:cubicBezTo>
                    <a:pt x="114883" y="204943"/>
                    <a:pt x="118433" y="204746"/>
                    <a:pt x="121983" y="204253"/>
                  </a:cubicBezTo>
                  <a:cubicBezTo>
                    <a:pt x="127110" y="203661"/>
                    <a:pt x="132041" y="202182"/>
                    <a:pt x="136676" y="200013"/>
                  </a:cubicBezTo>
                  <a:cubicBezTo>
                    <a:pt x="140620" y="198139"/>
                    <a:pt x="144269" y="195970"/>
                    <a:pt x="147819" y="193504"/>
                  </a:cubicBezTo>
                  <a:cubicBezTo>
                    <a:pt x="158765" y="185813"/>
                    <a:pt x="167442" y="175360"/>
                    <a:pt x="172965" y="163230"/>
                  </a:cubicBezTo>
                  <a:cubicBezTo>
                    <a:pt x="174641" y="159385"/>
                    <a:pt x="176022" y="155440"/>
                    <a:pt x="177106" y="151397"/>
                  </a:cubicBezTo>
                  <a:cubicBezTo>
                    <a:pt x="179177" y="144100"/>
                    <a:pt x="179966" y="136605"/>
                    <a:pt x="179374" y="129012"/>
                  </a:cubicBezTo>
                  <a:cubicBezTo>
                    <a:pt x="178783" y="122800"/>
                    <a:pt x="176810" y="116784"/>
                    <a:pt x="173753" y="111361"/>
                  </a:cubicBezTo>
                  <a:cubicBezTo>
                    <a:pt x="171091" y="106726"/>
                    <a:pt x="167147" y="102880"/>
                    <a:pt x="162413" y="100316"/>
                  </a:cubicBezTo>
                  <a:cubicBezTo>
                    <a:pt x="160441" y="99133"/>
                    <a:pt x="158272" y="98245"/>
                    <a:pt x="156102" y="97456"/>
                  </a:cubicBezTo>
                  <a:cubicBezTo>
                    <a:pt x="148706" y="94794"/>
                    <a:pt x="141212" y="92920"/>
                    <a:pt x="133520" y="91638"/>
                  </a:cubicBezTo>
                  <a:cubicBezTo>
                    <a:pt x="127406" y="90652"/>
                    <a:pt x="121292" y="89765"/>
                    <a:pt x="115277" y="88779"/>
                  </a:cubicBezTo>
                  <a:cubicBezTo>
                    <a:pt x="110346" y="88088"/>
                    <a:pt x="105514" y="86905"/>
                    <a:pt x="100880" y="85426"/>
                  </a:cubicBezTo>
                  <a:cubicBezTo>
                    <a:pt x="85694" y="80397"/>
                    <a:pt x="74057" y="71127"/>
                    <a:pt x="66662" y="56927"/>
                  </a:cubicBezTo>
                  <a:cubicBezTo>
                    <a:pt x="64591" y="52983"/>
                    <a:pt x="62816" y="49038"/>
                    <a:pt x="61435" y="44896"/>
                  </a:cubicBezTo>
                  <a:cubicBezTo>
                    <a:pt x="59759" y="39867"/>
                    <a:pt x="58477" y="34739"/>
                    <a:pt x="57294" y="29612"/>
                  </a:cubicBezTo>
                  <a:cubicBezTo>
                    <a:pt x="56307" y="25075"/>
                    <a:pt x="54927" y="20638"/>
                    <a:pt x="53152" y="16299"/>
                  </a:cubicBezTo>
                  <a:cubicBezTo>
                    <a:pt x="51574" y="12157"/>
                    <a:pt x="49109" y="8509"/>
                    <a:pt x="45953" y="5353"/>
                  </a:cubicBezTo>
                  <a:cubicBezTo>
                    <a:pt x="42543" y="1868"/>
                    <a:pt x="37850" y="0"/>
                    <a:pt x="33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5478155" y="4780934"/>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382862" y="470500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5651897" y="4334644"/>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2442042">
              <a:off x="4419887" y="179671"/>
              <a:ext cx="754867" cy="1127615"/>
            </a:xfrm>
            <a:custGeom>
              <a:avLst/>
              <a:gdLst/>
              <a:ahLst/>
              <a:cxnLst/>
              <a:rect l="l" t="t" r="r" b="b"/>
              <a:pathLst>
                <a:path w="137983" h="206118" extrusionOk="0">
                  <a:moveTo>
                    <a:pt x="30305" y="0"/>
                  </a:moveTo>
                  <a:cubicBezTo>
                    <a:pt x="29889" y="0"/>
                    <a:pt x="29473" y="4"/>
                    <a:pt x="29056" y="12"/>
                  </a:cubicBezTo>
                  <a:cubicBezTo>
                    <a:pt x="26766" y="12"/>
                    <a:pt x="24476" y="441"/>
                    <a:pt x="22329" y="1014"/>
                  </a:cubicBezTo>
                  <a:cubicBezTo>
                    <a:pt x="15888" y="3018"/>
                    <a:pt x="10592" y="7312"/>
                    <a:pt x="7300" y="13037"/>
                  </a:cubicBezTo>
                  <a:cubicBezTo>
                    <a:pt x="4437" y="17904"/>
                    <a:pt x="2720" y="23486"/>
                    <a:pt x="2433" y="29212"/>
                  </a:cubicBezTo>
                  <a:cubicBezTo>
                    <a:pt x="1861" y="35653"/>
                    <a:pt x="2433" y="42237"/>
                    <a:pt x="3865" y="48678"/>
                  </a:cubicBezTo>
                  <a:cubicBezTo>
                    <a:pt x="5439" y="56694"/>
                    <a:pt x="7157" y="64709"/>
                    <a:pt x="8588" y="72725"/>
                  </a:cubicBezTo>
                  <a:cubicBezTo>
                    <a:pt x="10163" y="80740"/>
                    <a:pt x="10592" y="89042"/>
                    <a:pt x="9876" y="97344"/>
                  </a:cubicBezTo>
                  <a:cubicBezTo>
                    <a:pt x="9304" y="104358"/>
                    <a:pt x="8302" y="111371"/>
                    <a:pt x="6870" y="118242"/>
                  </a:cubicBezTo>
                  <a:cubicBezTo>
                    <a:pt x="5010" y="127402"/>
                    <a:pt x="3292" y="136563"/>
                    <a:pt x="1431" y="145724"/>
                  </a:cubicBezTo>
                  <a:cubicBezTo>
                    <a:pt x="429" y="151020"/>
                    <a:pt x="0" y="156316"/>
                    <a:pt x="0" y="161755"/>
                  </a:cubicBezTo>
                  <a:cubicBezTo>
                    <a:pt x="0" y="169484"/>
                    <a:pt x="2720" y="176927"/>
                    <a:pt x="7586" y="182796"/>
                  </a:cubicBezTo>
                  <a:cubicBezTo>
                    <a:pt x="13168" y="189952"/>
                    <a:pt x="20468" y="195392"/>
                    <a:pt x="28770" y="198970"/>
                  </a:cubicBezTo>
                  <a:cubicBezTo>
                    <a:pt x="40051" y="203650"/>
                    <a:pt x="52137" y="206117"/>
                    <a:pt x="64268" y="206117"/>
                  </a:cubicBezTo>
                  <a:cubicBezTo>
                    <a:pt x="66606" y="206117"/>
                    <a:pt x="68946" y="206025"/>
                    <a:pt x="71281" y="205840"/>
                  </a:cubicBezTo>
                  <a:cubicBezTo>
                    <a:pt x="82303" y="204839"/>
                    <a:pt x="93038" y="201546"/>
                    <a:pt x="102628" y="196250"/>
                  </a:cubicBezTo>
                  <a:cubicBezTo>
                    <a:pt x="110500" y="192100"/>
                    <a:pt x="117371" y="186088"/>
                    <a:pt x="122381" y="178788"/>
                  </a:cubicBezTo>
                  <a:cubicBezTo>
                    <a:pt x="132114" y="164761"/>
                    <a:pt x="137553" y="148300"/>
                    <a:pt x="137839" y="131267"/>
                  </a:cubicBezTo>
                  <a:lnTo>
                    <a:pt x="137839" y="119387"/>
                  </a:lnTo>
                  <a:cubicBezTo>
                    <a:pt x="137982" y="113661"/>
                    <a:pt x="137696" y="107793"/>
                    <a:pt x="137124" y="102211"/>
                  </a:cubicBezTo>
                  <a:cubicBezTo>
                    <a:pt x="135692" y="90330"/>
                    <a:pt x="132400" y="78880"/>
                    <a:pt x="127390" y="68144"/>
                  </a:cubicBezTo>
                  <a:cubicBezTo>
                    <a:pt x="120806" y="54547"/>
                    <a:pt x="112075" y="42237"/>
                    <a:pt x="101483" y="31645"/>
                  </a:cubicBezTo>
                  <a:cubicBezTo>
                    <a:pt x="96044" y="25919"/>
                    <a:pt x="89746" y="21053"/>
                    <a:pt x="83018" y="17045"/>
                  </a:cubicBezTo>
                  <a:cubicBezTo>
                    <a:pt x="72999" y="11177"/>
                    <a:pt x="62264" y="6596"/>
                    <a:pt x="51099" y="3161"/>
                  </a:cubicBezTo>
                  <a:cubicBezTo>
                    <a:pt x="44343" y="1134"/>
                    <a:pt x="37331" y="0"/>
                    <a:pt x="303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3631712" y="180384"/>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rot="-582705">
            <a:off x="339645" y="291410"/>
            <a:ext cx="645511" cy="1024578"/>
            <a:chOff x="2190225" y="236575"/>
            <a:chExt cx="3165475" cy="5024350"/>
          </a:xfrm>
        </p:grpSpPr>
        <p:sp>
          <p:nvSpPr>
            <p:cNvPr id="78" name="Google Shape;78;p8"/>
            <p:cNvSpPr/>
            <p:nvPr/>
          </p:nvSpPr>
          <p:spPr>
            <a:xfrm>
              <a:off x="2887500" y="2847125"/>
              <a:ext cx="1727750" cy="1964200"/>
            </a:xfrm>
            <a:custGeom>
              <a:avLst/>
              <a:gdLst/>
              <a:ahLst/>
              <a:cxnLst/>
              <a:rect l="l" t="t" r="r" b="b"/>
              <a:pathLst>
                <a:path w="69110" h="78568" extrusionOk="0">
                  <a:moveTo>
                    <a:pt x="38308" y="1"/>
                  </a:moveTo>
                  <a:cubicBezTo>
                    <a:pt x="37800" y="1"/>
                    <a:pt x="37289" y="15"/>
                    <a:pt x="36776" y="45"/>
                  </a:cubicBezTo>
                  <a:cubicBezTo>
                    <a:pt x="28973" y="268"/>
                    <a:pt x="21372" y="1699"/>
                    <a:pt x="14153" y="4156"/>
                  </a:cubicBezTo>
                  <a:lnTo>
                    <a:pt x="14153" y="4156"/>
                  </a:lnTo>
                  <a:cubicBezTo>
                    <a:pt x="14608" y="3356"/>
                    <a:pt x="15074" y="2561"/>
                    <a:pt x="15550" y="1773"/>
                  </a:cubicBezTo>
                  <a:lnTo>
                    <a:pt x="15550" y="1773"/>
                  </a:lnTo>
                  <a:lnTo>
                    <a:pt x="11847" y="4981"/>
                  </a:lnTo>
                  <a:cubicBezTo>
                    <a:pt x="12612" y="4695"/>
                    <a:pt x="13380" y="4420"/>
                    <a:pt x="14153" y="4156"/>
                  </a:cubicBezTo>
                  <a:lnTo>
                    <a:pt x="14153" y="4156"/>
                  </a:lnTo>
                  <a:cubicBezTo>
                    <a:pt x="6353" y="17885"/>
                    <a:pt x="1673" y="33303"/>
                    <a:pt x="741" y="49162"/>
                  </a:cubicBezTo>
                  <a:cubicBezTo>
                    <a:pt x="0" y="54345"/>
                    <a:pt x="741" y="59775"/>
                    <a:pt x="2715" y="64465"/>
                  </a:cubicBezTo>
                  <a:cubicBezTo>
                    <a:pt x="5677" y="69648"/>
                    <a:pt x="10366" y="73597"/>
                    <a:pt x="16043" y="75325"/>
                  </a:cubicBezTo>
                  <a:cubicBezTo>
                    <a:pt x="21720" y="77053"/>
                    <a:pt x="27644" y="77793"/>
                    <a:pt x="33321" y="78040"/>
                  </a:cubicBezTo>
                  <a:cubicBezTo>
                    <a:pt x="36299" y="78383"/>
                    <a:pt x="39277" y="78568"/>
                    <a:pt x="42231" y="78568"/>
                  </a:cubicBezTo>
                  <a:cubicBezTo>
                    <a:pt x="45641" y="78568"/>
                    <a:pt x="49019" y="78322"/>
                    <a:pt x="52326" y="77793"/>
                  </a:cubicBezTo>
                  <a:cubicBezTo>
                    <a:pt x="58496" y="76559"/>
                    <a:pt x="63926" y="72363"/>
                    <a:pt x="66888" y="66933"/>
                  </a:cubicBezTo>
                  <a:cubicBezTo>
                    <a:pt x="68616" y="62243"/>
                    <a:pt x="69109" y="57307"/>
                    <a:pt x="68616" y="52371"/>
                  </a:cubicBezTo>
                  <a:cubicBezTo>
                    <a:pt x="67875" y="43732"/>
                    <a:pt x="66888" y="35093"/>
                    <a:pt x="65407" y="26701"/>
                  </a:cubicBezTo>
                  <a:cubicBezTo>
                    <a:pt x="64667" y="20531"/>
                    <a:pt x="62692" y="14854"/>
                    <a:pt x="59237" y="9918"/>
                  </a:cubicBezTo>
                  <a:cubicBezTo>
                    <a:pt x="53897" y="3649"/>
                    <a:pt x="46373" y="1"/>
                    <a:pt x="38308"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3208350" y="392500"/>
              <a:ext cx="1049000" cy="2288375"/>
            </a:xfrm>
            <a:custGeom>
              <a:avLst/>
              <a:gdLst/>
              <a:ahLst/>
              <a:cxnLst/>
              <a:rect l="l" t="t" r="r" b="b"/>
              <a:pathLst>
                <a:path w="41960" h="91535" extrusionOk="0">
                  <a:moveTo>
                    <a:pt x="24245" y="0"/>
                  </a:moveTo>
                  <a:cubicBezTo>
                    <a:pt x="23072" y="0"/>
                    <a:pt x="21890" y="159"/>
                    <a:pt x="20733" y="489"/>
                  </a:cubicBezTo>
                  <a:cubicBezTo>
                    <a:pt x="15550" y="2217"/>
                    <a:pt x="13082" y="8387"/>
                    <a:pt x="15797" y="13324"/>
                  </a:cubicBezTo>
                  <a:lnTo>
                    <a:pt x="8146" y="9868"/>
                  </a:lnTo>
                  <a:lnTo>
                    <a:pt x="8146" y="9868"/>
                  </a:lnTo>
                  <a:cubicBezTo>
                    <a:pt x="10367" y="28627"/>
                    <a:pt x="8886" y="47632"/>
                    <a:pt x="3703" y="65650"/>
                  </a:cubicBezTo>
                  <a:cubicBezTo>
                    <a:pt x="1975" y="71573"/>
                    <a:pt x="1" y="77991"/>
                    <a:pt x="2962" y="83174"/>
                  </a:cubicBezTo>
                  <a:cubicBezTo>
                    <a:pt x="6418" y="89591"/>
                    <a:pt x="14810" y="90825"/>
                    <a:pt x="21968" y="91319"/>
                  </a:cubicBezTo>
                  <a:cubicBezTo>
                    <a:pt x="23387" y="91442"/>
                    <a:pt x="24868" y="91535"/>
                    <a:pt x="26349" y="91535"/>
                  </a:cubicBezTo>
                  <a:cubicBezTo>
                    <a:pt x="30791" y="91535"/>
                    <a:pt x="35234" y="90702"/>
                    <a:pt x="38011" y="87370"/>
                  </a:cubicBezTo>
                  <a:cubicBezTo>
                    <a:pt x="41960" y="83174"/>
                    <a:pt x="40479" y="75522"/>
                    <a:pt x="38998" y="69352"/>
                  </a:cubicBezTo>
                  <a:cubicBezTo>
                    <a:pt x="36530" y="58492"/>
                    <a:pt x="36036" y="47138"/>
                    <a:pt x="37270" y="36031"/>
                  </a:cubicBezTo>
                  <a:cubicBezTo>
                    <a:pt x="38258" y="30848"/>
                    <a:pt x="38998" y="25665"/>
                    <a:pt x="39245" y="20235"/>
                  </a:cubicBezTo>
                  <a:cubicBezTo>
                    <a:pt x="39492" y="14805"/>
                    <a:pt x="38011" y="9621"/>
                    <a:pt x="34802" y="5179"/>
                  </a:cubicBezTo>
                  <a:cubicBezTo>
                    <a:pt x="32310" y="1919"/>
                    <a:pt x="28328" y="0"/>
                    <a:pt x="24245"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190225" y="236575"/>
              <a:ext cx="3165475" cy="5024350"/>
            </a:xfrm>
            <a:custGeom>
              <a:avLst/>
              <a:gdLst/>
              <a:ahLst/>
              <a:cxnLst/>
              <a:rect l="l" t="t" r="r" b="b"/>
              <a:pathLst>
                <a:path w="126619" h="200974" extrusionOk="0">
                  <a:moveTo>
                    <a:pt x="71825" y="3841"/>
                  </a:moveTo>
                  <a:cubicBezTo>
                    <a:pt x="75527" y="3841"/>
                    <a:pt x="79229" y="4227"/>
                    <a:pt x="82932" y="4998"/>
                  </a:cubicBezTo>
                  <a:cubicBezTo>
                    <a:pt x="83919" y="4998"/>
                    <a:pt x="84659" y="5245"/>
                    <a:pt x="85400" y="5739"/>
                  </a:cubicBezTo>
                  <a:cubicBezTo>
                    <a:pt x="86387" y="5986"/>
                    <a:pt x="86881" y="6726"/>
                    <a:pt x="86881" y="7713"/>
                  </a:cubicBezTo>
                  <a:cubicBezTo>
                    <a:pt x="86881" y="8701"/>
                    <a:pt x="86140" y="9441"/>
                    <a:pt x="85153" y="9441"/>
                  </a:cubicBezTo>
                  <a:cubicBezTo>
                    <a:pt x="82438" y="9441"/>
                    <a:pt x="79723" y="9688"/>
                    <a:pt x="76761" y="9688"/>
                  </a:cubicBezTo>
                  <a:cubicBezTo>
                    <a:pt x="75033" y="9688"/>
                    <a:pt x="73059" y="9441"/>
                    <a:pt x="71084" y="9441"/>
                  </a:cubicBezTo>
                  <a:cubicBezTo>
                    <a:pt x="70097" y="9441"/>
                    <a:pt x="69357" y="9935"/>
                    <a:pt x="69110" y="10922"/>
                  </a:cubicBezTo>
                  <a:cubicBezTo>
                    <a:pt x="69110" y="11909"/>
                    <a:pt x="69603" y="12650"/>
                    <a:pt x="70591" y="12650"/>
                  </a:cubicBezTo>
                  <a:cubicBezTo>
                    <a:pt x="71331" y="12897"/>
                    <a:pt x="72318" y="12897"/>
                    <a:pt x="73059" y="13143"/>
                  </a:cubicBezTo>
                  <a:cubicBezTo>
                    <a:pt x="75527" y="13637"/>
                    <a:pt x="75774" y="13884"/>
                    <a:pt x="75774" y="15858"/>
                  </a:cubicBezTo>
                  <a:cubicBezTo>
                    <a:pt x="75527" y="22523"/>
                    <a:pt x="75774" y="29187"/>
                    <a:pt x="75033" y="35851"/>
                  </a:cubicBezTo>
                  <a:cubicBezTo>
                    <a:pt x="74540" y="42021"/>
                    <a:pt x="73799" y="48192"/>
                    <a:pt x="72812" y="54362"/>
                  </a:cubicBezTo>
                  <a:cubicBezTo>
                    <a:pt x="72565" y="56337"/>
                    <a:pt x="73059" y="58311"/>
                    <a:pt x="73799" y="60039"/>
                  </a:cubicBezTo>
                  <a:lnTo>
                    <a:pt x="83425" y="90151"/>
                  </a:lnTo>
                  <a:cubicBezTo>
                    <a:pt x="83672" y="90892"/>
                    <a:pt x="83919" y="91632"/>
                    <a:pt x="84166" y="92619"/>
                  </a:cubicBezTo>
                  <a:cubicBezTo>
                    <a:pt x="85400" y="97062"/>
                    <a:pt x="85153" y="97556"/>
                    <a:pt x="80464" y="98049"/>
                  </a:cubicBezTo>
                  <a:cubicBezTo>
                    <a:pt x="74787" y="99037"/>
                    <a:pt x="68863" y="99284"/>
                    <a:pt x="63186" y="99284"/>
                  </a:cubicBezTo>
                  <a:cubicBezTo>
                    <a:pt x="56275" y="99284"/>
                    <a:pt x="49364" y="98790"/>
                    <a:pt x="42453" y="97556"/>
                  </a:cubicBezTo>
                  <a:cubicBezTo>
                    <a:pt x="41219" y="97556"/>
                    <a:pt x="40726" y="96815"/>
                    <a:pt x="40972" y="95334"/>
                  </a:cubicBezTo>
                  <a:cubicBezTo>
                    <a:pt x="41219" y="93854"/>
                    <a:pt x="41713" y="92373"/>
                    <a:pt x="42207" y="90892"/>
                  </a:cubicBezTo>
                  <a:cubicBezTo>
                    <a:pt x="45662" y="80525"/>
                    <a:pt x="48871" y="70159"/>
                    <a:pt x="52326" y="59792"/>
                  </a:cubicBezTo>
                  <a:cubicBezTo>
                    <a:pt x="53067" y="57077"/>
                    <a:pt x="53067" y="54362"/>
                    <a:pt x="52820" y="51647"/>
                  </a:cubicBezTo>
                  <a:cubicBezTo>
                    <a:pt x="51586" y="43749"/>
                    <a:pt x="51339" y="35604"/>
                    <a:pt x="50598" y="27459"/>
                  </a:cubicBezTo>
                  <a:cubicBezTo>
                    <a:pt x="50352" y="24004"/>
                    <a:pt x="50105" y="20301"/>
                    <a:pt x="49858" y="17093"/>
                  </a:cubicBezTo>
                  <a:cubicBezTo>
                    <a:pt x="49858" y="13884"/>
                    <a:pt x="50105" y="12897"/>
                    <a:pt x="53313" y="12897"/>
                  </a:cubicBezTo>
                  <a:cubicBezTo>
                    <a:pt x="54054" y="12897"/>
                    <a:pt x="54794" y="12897"/>
                    <a:pt x="55782" y="12650"/>
                  </a:cubicBezTo>
                  <a:cubicBezTo>
                    <a:pt x="56275" y="12156"/>
                    <a:pt x="56769" y="11663"/>
                    <a:pt x="56769" y="11169"/>
                  </a:cubicBezTo>
                  <a:cubicBezTo>
                    <a:pt x="57016" y="10182"/>
                    <a:pt x="56275" y="9441"/>
                    <a:pt x="55288" y="9441"/>
                  </a:cubicBezTo>
                  <a:lnTo>
                    <a:pt x="41219" y="9441"/>
                  </a:lnTo>
                  <a:cubicBezTo>
                    <a:pt x="40232" y="9441"/>
                    <a:pt x="39492" y="8948"/>
                    <a:pt x="39492" y="7960"/>
                  </a:cubicBezTo>
                  <a:cubicBezTo>
                    <a:pt x="38998" y="6973"/>
                    <a:pt x="39738" y="5739"/>
                    <a:pt x="40972" y="5492"/>
                  </a:cubicBezTo>
                  <a:cubicBezTo>
                    <a:pt x="43441" y="4752"/>
                    <a:pt x="45909" y="4258"/>
                    <a:pt x="48624" y="4258"/>
                  </a:cubicBezTo>
                  <a:cubicBezTo>
                    <a:pt x="50621" y="4036"/>
                    <a:pt x="52618" y="3914"/>
                    <a:pt x="54615" y="3914"/>
                  </a:cubicBezTo>
                  <a:cubicBezTo>
                    <a:pt x="57061" y="3914"/>
                    <a:pt x="59506" y="4097"/>
                    <a:pt x="61952" y="4505"/>
                  </a:cubicBezTo>
                  <a:cubicBezTo>
                    <a:pt x="62939" y="4505"/>
                    <a:pt x="64173" y="4505"/>
                    <a:pt x="65161" y="4258"/>
                  </a:cubicBezTo>
                  <a:cubicBezTo>
                    <a:pt x="67382" y="3980"/>
                    <a:pt x="69603" y="3841"/>
                    <a:pt x="71825" y="3841"/>
                  </a:cubicBezTo>
                  <a:close/>
                  <a:moveTo>
                    <a:pt x="44922" y="13884"/>
                  </a:moveTo>
                  <a:cubicBezTo>
                    <a:pt x="45909" y="13884"/>
                    <a:pt x="46156" y="14871"/>
                    <a:pt x="46403" y="15612"/>
                  </a:cubicBezTo>
                  <a:cubicBezTo>
                    <a:pt x="46649" y="16599"/>
                    <a:pt x="46649" y="17339"/>
                    <a:pt x="46649" y="18080"/>
                  </a:cubicBezTo>
                  <a:cubicBezTo>
                    <a:pt x="46896" y="30421"/>
                    <a:pt x="47637" y="42762"/>
                    <a:pt x="49364" y="54856"/>
                  </a:cubicBezTo>
                  <a:cubicBezTo>
                    <a:pt x="49364" y="56337"/>
                    <a:pt x="49118" y="57818"/>
                    <a:pt x="48624" y="59052"/>
                  </a:cubicBezTo>
                  <a:cubicBezTo>
                    <a:pt x="41219" y="82500"/>
                    <a:pt x="33815" y="105701"/>
                    <a:pt x="26410" y="129149"/>
                  </a:cubicBezTo>
                  <a:cubicBezTo>
                    <a:pt x="22461" y="141983"/>
                    <a:pt x="19252" y="155065"/>
                    <a:pt x="16784" y="168393"/>
                  </a:cubicBezTo>
                  <a:cubicBezTo>
                    <a:pt x="16291" y="170121"/>
                    <a:pt x="16291" y="171849"/>
                    <a:pt x="16291" y="173576"/>
                  </a:cubicBezTo>
                  <a:cubicBezTo>
                    <a:pt x="15550" y="177525"/>
                    <a:pt x="17772" y="181228"/>
                    <a:pt x="21227" y="183202"/>
                  </a:cubicBezTo>
                  <a:cubicBezTo>
                    <a:pt x="22955" y="184190"/>
                    <a:pt x="24682" y="184930"/>
                    <a:pt x="26410" y="185670"/>
                  </a:cubicBezTo>
                  <a:cubicBezTo>
                    <a:pt x="26675" y="185803"/>
                    <a:pt x="26957" y="185864"/>
                    <a:pt x="27238" y="185864"/>
                  </a:cubicBezTo>
                  <a:cubicBezTo>
                    <a:pt x="28006" y="185864"/>
                    <a:pt x="28764" y="185406"/>
                    <a:pt x="29125" y="184683"/>
                  </a:cubicBezTo>
                  <a:cubicBezTo>
                    <a:pt x="29372" y="183696"/>
                    <a:pt x="28632" y="182955"/>
                    <a:pt x="27891" y="182709"/>
                  </a:cubicBezTo>
                  <a:cubicBezTo>
                    <a:pt x="26657" y="181721"/>
                    <a:pt x="25423" y="181228"/>
                    <a:pt x="23942" y="180487"/>
                  </a:cubicBezTo>
                  <a:cubicBezTo>
                    <a:pt x="20980" y="179253"/>
                    <a:pt x="19252" y="175798"/>
                    <a:pt x="19993" y="172589"/>
                  </a:cubicBezTo>
                  <a:cubicBezTo>
                    <a:pt x="20733" y="168393"/>
                    <a:pt x="21227" y="163950"/>
                    <a:pt x="22214" y="159754"/>
                  </a:cubicBezTo>
                  <a:cubicBezTo>
                    <a:pt x="24929" y="147167"/>
                    <a:pt x="28385" y="134332"/>
                    <a:pt x="32581" y="121991"/>
                  </a:cubicBezTo>
                  <a:cubicBezTo>
                    <a:pt x="34802" y="116067"/>
                    <a:pt x="36530" y="110144"/>
                    <a:pt x="38504" y="104220"/>
                  </a:cubicBezTo>
                  <a:cubicBezTo>
                    <a:pt x="39245" y="101752"/>
                    <a:pt x="39738" y="101505"/>
                    <a:pt x="42700" y="101505"/>
                  </a:cubicBezTo>
                  <a:cubicBezTo>
                    <a:pt x="43441" y="101505"/>
                    <a:pt x="44428" y="101505"/>
                    <a:pt x="45168" y="101752"/>
                  </a:cubicBezTo>
                  <a:cubicBezTo>
                    <a:pt x="51215" y="102616"/>
                    <a:pt x="57263" y="103048"/>
                    <a:pt x="63279" y="103048"/>
                  </a:cubicBezTo>
                  <a:cubicBezTo>
                    <a:pt x="69295" y="103048"/>
                    <a:pt x="75280" y="102616"/>
                    <a:pt x="81204" y="101752"/>
                  </a:cubicBezTo>
                  <a:cubicBezTo>
                    <a:pt x="82191" y="101505"/>
                    <a:pt x="83179" y="101505"/>
                    <a:pt x="84413" y="101505"/>
                  </a:cubicBezTo>
                  <a:cubicBezTo>
                    <a:pt x="84565" y="101479"/>
                    <a:pt x="84718" y="101467"/>
                    <a:pt x="84870" y="101467"/>
                  </a:cubicBezTo>
                  <a:cubicBezTo>
                    <a:pt x="86186" y="101467"/>
                    <a:pt x="87400" y="102398"/>
                    <a:pt x="87621" y="103726"/>
                  </a:cubicBezTo>
                  <a:cubicBezTo>
                    <a:pt x="88115" y="105207"/>
                    <a:pt x="88609" y="106688"/>
                    <a:pt x="89102" y="108169"/>
                  </a:cubicBezTo>
                  <a:cubicBezTo>
                    <a:pt x="91324" y="115080"/>
                    <a:pt x="93545" y="121991"/>
                    <a:pt x="95766" y="128902"/>
                  </a:cubicBezTo>
                  <a:cubicBezTo>
                    <a:pt x="99962" y="142724"/>
                    <a:pt x="103418" y="156793"/>
                    <a:pt x="105886" y="170861"/>
                  </a:cubicBezTo>
                  <a:cubicBezTo>
                    <a:pt x="106379" y="171849"/>
                    <a:pt x="106379" y="173083"/>
                    <a:pt x="106379" y="174070"/>
                  </a:cubicBezTo>
                  <a:cubicBezTo>
                    <a:pt x="106626" y="176538"/>
                    <a:pt x="105392" y="178760"/>
                    <a:pt x="103171" y="179994"/>
                  </a:cubicBezTo>
                  <a:cubicBezTo>
                    <a:pt x="101443" y="180981"/>
                    <a:pt x="99469" y="181968"/>
                    <a:pt x="97494" y="182955"/>
                  </a:cubicBezTo>
                  <a:cubicBezTo>
                    <a:pt x="97000" y="183202"/>
                    <a:pt x="96754" y="183943"/>
                    <a:pt x="96754" y="184683"/>
                  </a:cubicBezTo>
                  <a:cubicBezTo>
                    <a:pt x="97000" y="185670"/>
                    <a:pt x="97988" y="185917"/>
                    <a:pt x="98728" y="185917"/>
                  </a:cubicBezTo>
                  <a:cubicBezTo>
                    <a:pt x="99469" y="185917"/>
                    <a:pt x="100456" y="185670"/>
                    <a:pt x="101196" y="185177"/>
                  </a:cubicBezTo>
                  <a:cubicBezTo>
                    <a:pt x="102430" y="184683"/>
                    <a:pt x="103418" y="183943"/>
                    <a:pt x="104652" y="183449"/>
                  </a:cubicBezTo>
                  <a:cubicBezTo>
                    <a:pt x="108848" y="181228"/>
                    <a:pt x="111069" y="176538"/>
                    <a:pt x="109835" y="172095"/>
                  </a:cubicBezTo>
                  <a:cubicBezTo>
                    <a:pt x="108848" y="165184"/>
                    <a:pt x="107120" y="158273"/>
                    <a:pt x="105639" y="151363"/>
                  </a:cubicBezTo>
                  <a:cubicBezTo>
                    <a:pt x="102677" y="136800"/>
                    <a:pt x="97494" y="122731"/>
                    <a:pt x="93051" y="108910"/>
                  </a:cubicBezTo>
                  <a:cubicBezTo>
                    <a:pt x="87868" y="92373"/>
                    <a:pt x="82685" y="76082"/>
                    <a:pt x="77502" y="59792"/>
                  </a:cubicBezTo>
                  <a:cubicBezTo>
                    <a:pt x="77008" y="57571"/>
                    <a:pt x="76761" y="55596"/>
                    <a:pt x="77008" y="53375"/>
                  </a:cubicBezTo>
                  <a:cubicBezTo>
                    <a:pt x="78489" y="41775"/>
                    <a:pt x="79229" y="29927"/>
                    <a:pt x="79476" y="18080"/>
                  </a:cubicBezTo>
                  <a:cubicBezTo>
                    <a:pt x="79476" y="17339"/>
                    <a:pt x="79723" y="16352"/>
                    <a:pt x="79970" y="15612"/>
                  </a:cubicBezTo>
                  <a:cubicBezTo>
                    <a:pt x="79970" y="15118"/>
                    <a:pt x="80464" y="14871"/>
                    <a:pt x="80710" y="14871"/>
                  </a:cubicBezTo>
                  <a:cubicBezTo>
                    <a:pt x="80899" y="14777"/>
                    <a:pt x="81060" y="14737"/>
                    <a:pt x="81198" y="14737"/>
                  </a:cubicBezTo>
                  <a:cubicBezTo>
                    <a:pt x="81783" y="14737"/>
                    <a:pt x="81944" y="15459"/>
                    <a:pt x="81944" y="15858"/>
                  </a:cubicBezTo>
                  <a:cubicBezTo>
                    <a:pt x="81944" y="18820"/>
                    <a:pt x="81698" y="21782"/>
                    <a:pt x="81451" y="24744"/>
                  </a:cubicBezTo>
                  <a:cubicBezTo>
                    <a:pt x="79970" y="34123"/>
                    <a:pt x="80957" y="43502"/>
                    <a:pt x="80464" y="52881"/>
                  </a:cubicBezTo>
                  <a:cubicBezTo>
                    <a:pt x="80464" y="54116"/>
                    <a:pt x="80710" y="55103"/>
                    <a:pt x="80957" y="56090"/>
                  </a:cubicBezTo>
                  <a:cubicBezTo>
                    <a:pt x="85400" y="70406"/>
                    <a:pt x="89596" y="84968"/>
                    <a:pt x="93792" y="99284"/>
                  </a:cubicBezTo>
                  <a:cubicBezTo>
                    <a:pt x="100456" y="121251"/>
                    <a:pt x="107614" y="143217"/>
                    <a:pt x="115018" y="164938"/>
                  </a:cubicBezTo>
                  <a:cubicBezTo>
                    <a:pt x="117240" y="171602"/>
                    <a:pt x="119214" y="178266"/>
                    <a:pt x="121189" y="185177"/>
                  </a:cubicBezTo>
                  <a:cubicBezTo>
                    <a:pt x="122423" y="188632"/>
                    <a:pt x="120695" y="192581"/>
                    <a:pt x="117240" y="194062"/>
                  </a:cubicBezTo>
                  <a:cubicBezTo>
                    <a:pt x="115265" y="195050"/>
                    <a:pt x="113044" y="195790"/>
                    <a:pt x="111069" y="196037"/>
                  </a:cubicBezTo>
                  <a:cubicBezTo>
                    <a:pt x="104976" y="196646"/>
                    <a:pt x="99050" y="197088"/>
                    <a:pt x="93016" y="197088"/>
                  </a:cubicBezTo>
                  <a:cubicBezTo>
                    <a:pt x="91717" y="197088"/>
                    <a:pt x="90414" y="197068"/>
                    <a:pt x="89102" y="197024"/>
                  </a:cubicBezTo>
                  <a:cubicBezTo>
                    <a:pt x="84783" y="196901"/>
                    <a:pt x="80402" y="196839"/>
                    <a:pt x="75990" y="196839"/>
                  </a:cubicBezTo>
                  <a:cubicBezTo>
                    <a:pt x="71578" y="196839"/>
                    <a:pt x="67135" y="196901"/>
                    <a:pt x="62693" y="197024"/>
                  </a:cubicBezTo>
                  <a:cubicBezTo>
                    <a:pt x="58373" y="196777"/>
                    <a:pt x="54116" y="196654"/>
                    <a:pt x="49858" y="196654"/>
                  </a:cubicBezTo>
                  <a:cubicBezTo>
                    <a:pt x="45600" y="196654"/>
                    <a:pt x="41343" y="196777"/>
                    <a:pt x="37023" y="197024"/>
                  </a:cubicBezTo>
                  <a:cubicBezTo>
                    <a:pt x="35334" y="197082"/>
                    <a:pt x="33630" y="197113"/>
                    <a:pt x="31919" y="197113"/>
                  </a:cubicBezTo>
                  <a:cubicBezTo>
                    <a:pt x="26383" y="197113"/>
                    <a:pt x="20771" y="196791"/>
                    <a:pt x="15303" y="196037"/>
                  </a:cubicBezTo>
                  <a:cubicBezTo>
                    <a:pt x="13822" y="195790"/>
                    <a:pt x="12588" y="195543"/>
                    <a:pt x="11354" y="195296"/>
                  </a:cubicBezTo>
                  <a:cubicBezTo>
                    <a:pt x="5431" y="193075"/>
                    <a:pt x="3456" y="189620"/>
                    <a:pt x="5184" y="183943"/>
                  </a:cubicBezTo>
                  <a:cubicBezTo>
                    <a:pt x="7158" y="177525"/>
                    <a:pt x="8886" y="171108"/>
                    <a:pt x="11107" y="164938"/>
                  </a:cubicBezTo>
                  <a:cubicBezTo>
                    <a:pt x="19252" y="140749"/>
                    <a:pt x="27151" y="116561"/>
                    <a:pt x="34308" y="91879"/>
                  </a:cubicBezTo>
                  <a:cubicBezTo>
                    <a:pt x="36777" y="82500"/>
                    <a:pt x="39245" y="73367"/>
                    <a:pt x="42207" y="63988"/>
                  </a:cubicBezTo>
                  <a:cubicBezTo>
                    <a:pt x="44675" y="57324"/>
                    <a:pt x="45909" y="49920"/>
                    <a:pt x="45415" y="42762"/>
                  </a:cubicBezTo>
                  <a:cubicBezTo>
                    <a:pt x="44675" y="33629"/>
                    <a:pt x="45168" y="24744"/>
                    <a:pt x="43934" y="15858"/>
                  </a:cubicBezTo>
                  <a:cubicBezTo>
                    <a:pt x="43687" y="14871"/>
                    <a:pt x="43934" y="13884"/>
                    <a:pt x="44922" y="13884"/>
                  </a:cubicBezTo>
                  <a:close/>
                  <a:moveTo>
                    <a:pt x="63433" y="0"/>
                  </a:moveTo>
                  <a:cubicBezTo>
                    <a:pt x="56275" y="0"/>
                    <a:pt x="49118" y="432"/>
                    <a:pt x="41960" y="1296"/>
                  </a:cubicBezTo>
                  <a:cubicBezTo>
                    <a:pt x="40972" y="1543"/>
                    <a:pt x="39985" y="1790"/>
                    <a:pt x="38998" y="2037"/>
                  </a:cubicBezTo>
                  <a:cubicBezTo>
                    <a:pt x="35049" y="3764"/>
                    <a:pt x="33815" y="9688"/>
                    <a:pt x="37270" y="12156"/>
                  </a:cubicBezTo>
                  <a:cubicBezTo>
                    <a:pt x="39245" y="13390"/>
                    <a:pt x="40479" y="15612"/>
                    <a:pt x="40479" y="18080"/>
                  </a:cubicBezTo>
                  <a:cubicBezTo>
                    <a:pt x="40972" y="22769"/>
                    <a:pt x="41466" y="27459"/>
                    <a:pt x="41466" y="32149"/>
                  </a:cubicBezTo>
                  <a:cubicBezTo>
                    <a:pt x="41713" y="37825"/>
                    <a:pt x="41713" y="43255"/>
                    <a:pt x="41960" y="49426"/>
                  </a:cubicBezTo>
                  <a:cubicBezTo>
                    <a:pt x="42453" y="55596"/>
                    <a:pt x="38998" y="60533"/>
                    <a:pt x="38011" y="66210"/>
                  </a:cubicBezTo>
                  <a:lnTo>
                    <a:pt x="37764" y="66950"/>
                  </a:lnTo>
                  <a:cubicBezTo>
                    <a:pt x="32581" y="84228"/>
                    <a:pt x="27644" y="101999"/>
                    <a:pt x="22214" y="119276"/>
                  </a:cubicBezTo>
                  <a:cubicBezTo>
                    <a:pt x="16291" y="137541"/>
                    <a:pt x="10120" y="155805"/>
                    <a:pt x="3950" y="174317"/>
                  </a:cubicBezTo>
                  <a:cubicBezTo>
                    <a:pt x="2716" y="178019"/>
                    <a:pt x="1728" y="181721"/>
                    <a:pt x="988" y="185424"/>
                  </a:cubicBezTo>
                  <a:cubicBezTo>
                    <a:pt x="1" y="190607"/>
                    <a:pt x="2716" y="196037"/>
                    <a:pt x="7652" y="197765"/>
                  </a:cubicBezTo>
                  <a:cubicBezTo>
                    <a:pt x="9873" y="198752"/>
                    <a:pt x="12095" y="199492"/>
                    <a:pt x="14563" y="199739"/>
                  </a:cubicBezTo>
                  <a:cubicBezTo>
                    <a:pt x="21721" y="200480"/>
                    <a:pt x="29125" y="200973"/>
                    <a:pt x="36283" y="200973"/>
                  </a:cubicBezTo>
                  <a:lnTo>
                    <a:pt x="63433" y="200973"/>
                  </a:lnTo>
                  <a:lnTo>
                    <a:pt x="63433" y="200726"/>
                  </a:lnTo>
                  <a:lnTo>
                    <a:pt x="88609" y="200726"/>
                  </a:lnTo>
                  <a:cubicBezTo>
                    <a:pt x="96260" y="200726"/>
                    <a:pt x="103911" y="200480"/>
                    <a:pt x="111563" y="199492"/>
                  </a:cubicBezTo>
                  <a:cubicBezTo>
                    <a:pt x="114031" y="199246"/>
                    <a:pt x="116252" y="198505"/>
                    <a:pt x="118474" y="197518"/>
                  </a:cubicBezTo>
                  <a:cubicBezTo>
                    <a:pt x="123657" y="195543"/>
                    <a:pt x="126619" y="189866"/>
                    <a:pt x="124891" y="184436"/>
                  </a:cubicBezTo>
                  <a:cubicBezTo>
                    <a:pt x="123410" y="178760"/>
                    <a:pt x="121682" y="173083"/>
                    <a:pt x="119955" y="167406"/>
                  </a:cubicBezTo>
                  <a:cubicBezTo>
                    <a:pt x="113044" y="146179"/>
                    <a:pt x="105639" y="125446"/>
                    <a:pt x="99469" y="104220"/>
                  </a:cubicBezTo>
                  <a:cubicBezTo>
                    <a:pt x="94779" y="87930"/>
                    <a:pt x="89843" y="71887"/>
                    <a:pt x="84906" y="55596"/>
                  </a:cubicBezTo>
                  <a:cubicBezTo>
                    <a:pt x="84659" y="54116"/>
                    <a:pt x="84413" y="52635"/>
                    <a:pt x="84413" y="51154"/>
                  </a:cubicBezTo>
                  <a:cubicBezTo>
                    <a:pt x="84166" y="39800"/>
                    <a:pt x="84659" y="28446"/>
                    <a:pt x="85894" y="17093"/>
                  </a:cubicBezTo>
                  <a:cubicBezTo>
                    <a:pt x="86140" y="15118"/>
                    <a:pt x="86140" y="13390"/>
                    <a:pt x="88362" y="12403"/>
                  </a:cubicBezTo>
                  <a:cubicBezTo>
                    <a:pt x="90583" y="11416"/>
                    <a:pt x="91570" y="9194"/>
                    <a:pt x="90830" y="6973"/>
                  </a:cubicBezTo>
                  <a:cubicBezTo>
                    <a:pt x="90336" y="3517"/>
                    <a:pt x="88855" y="2037"/>
                    <a:pt x="84906" y="1296"/>
                  </a:cubicBezTo>
                  <a:cubicBezTo>
                    <a:pt x="77748" y="432"/>
                    <a:pt x="70591" y="0"/>
                    <a:pt x="6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3109625" y="4816625"/>
              <a:ext cx="1308175" cy="104925"/>
            </a:xfrm>
            <a:custGeom>
              <a:avLst/>
              <a:gdLst/>
              <a:ahLst/>
              <a:cxnLst/>
              <a:rect l="l" t="t" r="r" b="b"/>
              <a:pathLst>
                <a:path w="52327" h="4197" extrusionOk="0">
                  <a:moveTo>
                    <a:pt x="3456" y="0"/>
                  </a:moveTo>
                  <a:cubicBezTo>
                    <a:pt x="2716" y="0"/>
                    <a:pt x="1975" y="247"/>
                    <a:pt x="1481" y="494"/>
                  </a:cubicBezTo>
                  <a:cubicBezTo>
                    <a:pt x="1" y="741"/>
                    <a:pt x="1" y="2715"/>
                    <a:pt x="1235" y="3209"/>
                  </a:cubicBezTo>
                  <a:cubicBezTo>
                    <a:pt x="1975" y="3456"/>
                    <a:pt x="2716" y="3703"/>
                    <a:pt x="3703" y="3949"/>
                  </a:cubicBezTo>
                  <a:cubicBezTo>
                    <a:pt x="4901" y="4129"/>
                    <a:pt x="6070" y="4193"/>
                    <a:pt x="7221" y="4193"/>
                  </a:cubicBezTo>
                  <a:cubicBezTo>
                    <a:pt x="9976" y="4193"/>
                    <a:pt x="12625" y="3829"/>
                    <a:pt x="15313" y="3829"/>
                  </a:cubicBezTo>
                  <a:cubicBezTo>
                    <a:pt x="16128" y="3829"/>
                    <a:pt x="16946" y="3862"/>
                    <a:pt x="17772" y="3949"/>
                  </a:cubicBezTo>
                  <a:cubicBezTo>
                    <a:pt x="19636" y="4109"/>
                    <a:pt x="21489" y="4166"/>
                    <a:pt x="23336" y="4166"/>
                  </a:cubicBezTo>
                  <a:cubicBezTo>
                    <a:pt x="27747" y="4166"/>
                    <a:pt x="32122" y="3844"/>
                    <a:pt x="36527" y="3844"/>
                  </a:cubicBezTo>
                  <a:cubicBezTo>
                    <a:pt x="38820" y="3844"/>
                    <a:pt x="41121" y="3931"/>
                    <a:pt x="43441" y="4196"/>
                  </a:cubicBezTo>
                  <a:cubicBezTo>
                    <a:pt x="45909" y="4196"/>
                    <a:pt x="48624" y="3949"/>
                    <a:pt x="51092" y="3456"/>
                  </a:cubicBezTo>
                  <a:cubicBezTo>
                    <a:pt x="51833" y="3456"/>
                    <a:pt x="52326" y="2715"/>
                    <a:pt x="52326" y="2222"/>
                  </a:cubicBezTo>
                  <a:cubicBezTo>
                    <a:pt x="52326" y="988"/>
                    <a:pt x="51586" y="494"/>
                    <a:pt x="50845" y="247"/>
                  </a:cubicBezTo>
                  <a:lnTo>
                    <a:pt x="26410" y="247"/>
                  </a:lnTo>
                  <a:lnTo>
                    <a:pt x="264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683475" y="460250"/>
              <a:ext cx="172800" cy="99000"/>
            </a:xfrm>
            <a:custGeom>
              <a:avLst/>
              <a:gdLst/>
              <a:ahLst/>
              <a:cxnLst/>
              <a:rect l="l" t="t" r="r" b="b"/>
              <a:pathLst>
                <a:path w="6912" h="3960" extrusionOk="0">
                  <a:moveTo>
                    <a:pt x="3703" y="1"/>
                  </a:moveTo>
                  <a:cubicBezTo>
                    <a:pt x="2963" y="247"/>
                    <a:pt x="2222" y="247"/>
                    <a:pt x="1728" y="494"/>
                  </a:cubicBezTo>
                  <a:cubicBezTo>
                    <a:pt x="741" y="494"/>
                    <a:pt x="1" y="1235"/>
                    <a:pt x="1" y="2222"/>
                  </a:cubicBezTo>
                  <a:cubicBezTo>
                    <a:pt x="248" y="2962"/>
                    <a:pt x="988" y="3703"/>
                    <a:pt x="1728" y="3703"/>
                  </a:cubicBezTo>
                  <a:cubicBezTo>
                    <a:pt x="2253" y="3878"/>
                    <a:pt x="2778" y="3960"/>
                    <a:pt x="3291" y="3960"/>
                  </a:cubicBezTo>
                  <a:cubicBezTo>
                    <a:pt x="4228" y="3960"/>
                    <a:pt x="5127" y="3687"/>
                    <a:pt x="5924" y="3209"/>
                  </a:cubicBezTo>
                  <a:cubicBezTo>
                    <a:pt x="6418" y="2962"/>
                    <a:pt x="6665" y="2716"/>
                    <a:pt x="6665" y="2222"/>
                  </a:cubicBezTo>
                  <a:cubicBezTo>
                    <a:pt x="6912" y="1728"/>
                    <a:pt x="6418" y="988"/>
                    <a:pt x="5924" y="741"/>
                  </a:cubicBezTo>
                  <a:cubicBezTo>
                    <a:pt x="5184" y="494"/>
                    <a:pt x="4443" y="247"/>
                    <a:pt x="3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8"/>
          <p:cNvSpPr txBox="1">
            <a:spLocks noGrp="1"/>
          </p:cNvSpPr>
          <p:nvPr>
            <p:ph type="title"/>
          </p:nvPr>
        </p:nvSpPr>
        <p:spPr>
          <a:xfrm>
            <a:off x="720000" y="1307100"/>
            <a:ext cx="7703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84" name="Google Shape;84;p8"/>
          <p:cNvGrpSpPr/>
          <p:nvPr/>
        </p:nvGrpSpPr>
        <p:grpSpPr>
          <a:xfrm>
            <a:off x="257852" y="3958922"/>
            <a:ext cx="1223205" cy="1378898"/>
            <a:chOff x="1462300" y="238775"/>
            <a:chExt cx="4518675" cy="5093825"/>
          </a:xfrm>
        </p:grpSpPr>
        <p:sp>
          <p:nvSpPr>
            <p:cNvPr id="85" name="Google Shape;85;p8"/>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rgbClr val="FFD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rot="-222599">
            <a:off x="7939067" y="3713794"/>
            <a:ext cx="772354" cy="1192945"/>
            <a:chOff x="2144500" y="237375"/>
            <a:chExt cx="3245200" cy="5012400"/>
          </a:xfrm>
        </p:grpSpPr>
        <p:sp>
          <p:nvSpPr>
            <p:cNvPr id="103" name="Google Shape;103;p8"/>
            <p:cNvSpPr/>
            <p:nvPr/>
          </p:nvSpPr>
          <p:spPr>
            <a:xfrm>
              <a:off x="2775350" y="2842350"/>
              <a:ext cx="1938050" cy="1952850"/>
            </a:xfrm>
            <a:custGeom>
              <a:avLst/>
              <a:gdLst/>
              <a:ahLst/>
              <a:cxnLst/>
              <a:rect l="l" t="t" r="r" b="b"/>
              <a:pathLst>
                <a:path w="77522" h="78114" extrusionOk="0">
                  <a:moveTo>
                    <a:pt x="41184" y="0"/>
                  </a:moveTo>
                  <a:cubicBezTo>
                    <a:pt x="32114" y="0"/>
                    <a:pt x="23207" y="1956"/>
                    <a:pt x="14464" y="3964"/>
                  </a:cubicBezTo>
                  <a:lnTo>
                    <a:pt x="14464" y="3964"/>
                  </a:lnTo>
                  <a:cubicBezTo>
                    <a:pt x="15012" y="3178"/>
                    <a:pt x="15575" y="2395"/>
                    <a:pt x="16151" y="1615"/>
                  </a:cubicBezTo>
                  <a:lnTo>
                    <a:pt x="16151" y="1615"/>
                  </a:lnTo>
                  <a:lnTo>
                    <a:pt x="11508" y="4644"/>
                  </a:lnTo>
                  <a:cubicBezTo>
                    <a:pt x="12491" y="4418"/>
                    <a:pt x="13476" y="4191"/>
                    <a:pt x="14464" y="3964"/>
                  </a:cubicBezTo>
                  <a:lnTo>
                    <a:pt x="14464" y="3964"/>
                  </a:lnTo>
                  <a:cubicBezTo>
                    <a:pt x="5219" y="17219"/>
                    <a:pt x="12" y="31354"/>
                    <a:pt x="203" y="46029"/>
                  </a:cubicBezTo>
                  <a:cubicBezTo>
                    <a:pt x="1" y="51278"/>
                    <a:pt x="1212" y="56325"/>
                    <a:pt x="3836" y="60968"/>
                  </a:cubicBezTo>
                  <a:cubicBezTo>
                    <a:pt x="7672" y="66620"/>
                    <a:pt x="12921" y="71062"/>
                    <a:pt x="19179" y="73686"/>
                  </a:cubicBezTo>
                  <a:cubicBezTo>
                    <a:pt x="25033" y="76109"/>
                    <a:pt x="31292" y="77522"/>
                    <a:pt x="37752" y="77724"/>
                  </a:cubicBezTo>
                  <a:cubicBezTo>
                    <a:pt x="39861" y="77979"/>
                    <a:pt x="41970" y="78114"/>
                    <a:pt x="44073" y="78114"/>
                  </a:cubicBezTo>
                  <a:cubicBezTo>
                    <a:pt x="48612" y="78114"/>
                    <a:pt x="53121" y="77488"/>
                    <a:pt x="57536" y="76109"/>
                  </a:cubicBezTo>
                  <a:cubicBezTo>
                    <a:pt x="64601" y="73888"/>
                    <a:pt x="70456" y="69245"/>
                    <a:pt x="74292" y="63188"/>
                  </a:cubicBezTo>
                  <a:cubicBezTo>
                    <a:pt x="76512" y="58747"/>
                    <a:pt x="77522" y="54104"/>
                    <a:pt x="77320" y="49259"/>
                  </a:cubicBezTo>
                  <a:cubicBezTo>
                    <a:pt x="77320" y="41184"/>
                    <a:pt x="76512" y="33108"/>
                    <a:pt x="75099" y="25235"/>
                  </a:cubicBezTo>
                  <a:cubicBezTo>
                    <a:pt x="74292" y="19381"/>
                    <a:pt x="71869" y="13930"/>
                    <a:pt x="68235" y="9489"/>
                  </a:cubicBezTo>
                  <a:cubicBezTo>
                    <a:pt x="62179" y="3029"/>
                    <a:pt x="51479" y="0"/>
                    <a:pt x="41184" y="0"/>
                  </a:cubicBez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3103400" y="386175"/>
              <a:ext cx="1256725" cy="2288800"/>
            </a:xfrm>
            <a:custGeom>
              <a:avLst/>
              <a:gdLst/>
              <a:ahLst/>
              <a:cxnLst/>
              <a:rect l="l" t="t" r="r" b="b"/>
              <a:pathLst>
                <a:path w="50269" h="91552" extrusionOk="0">
                  <a:moveTo>
                    <a:pt x="27979" y="0"/>
                  </a:moveTo>
                  <a:cubicBezTo>
                    <a:pt x="26913" y="0"/>
                    <a:pt x="25856" y="169"/>
                    <a:pt x="24832" y="538"/>
                  </a:cubicBezTo>
                  <a:cubicBezTo>
                    <a:pt x="19785" y="2557"/>
                    <a:pt x="16555" y="9421"/>
                    <a:pt x="19381" y="13660"/>
                  </a:cubicBezTo>
                  <a:lnTo>
                    <a:pt x="11710" y="10834"/>
                  </a:lnTo>
                  <a:lnTo>
                    <a:pt x="11710" y="10834"/>
                  </a:lnTo>
                  <a:cubicBezTo>
                    <a:pt x="13123" y="29609"/>
                    <a:pt x="10700" y="48383"/>
                    <a:pt x="4644" y="66149"/>
                  </a:cubicBezTo>
                  <a:cubicBezTo>
                    <a:pt x="2423" y="72003"/>
                    <a:pt x="1" y="78261"/>
                    <a:pt x="3433" y="83510"/>
                  </a:cubicBezTo>
                  <a:cubicBezTo>
                    <a:pt x="7470" y="89567"/>
                    <a:pt x="17564" y="90778"/>
                    <a:pt x="26245" y="91383"/>
                  </a:cubicBezTo>
                  <a:cubicBezTo>
                    <a:pt x="27863" y="91479"/>
                    <a:pt x="29538" y="91551"/>
                    <a:pt x="31211" y="91551"/>
                  </a:cubicBezTo>
                  <a:cubicBezTo>
                    <a:pt x="36631" y="91551"/>
                    <a:pt x="42029" y="90787"/>
                    <a:pt x="45423" y="87548"/>
                  </a:cubicBezTo>
                  <a:cubicBezTo>
                    <a:pt x="50268" y="82905"/>
                    <a:pt x="48047" y="75839"/>
                    <a:pt x="46432" y="69581"/>
                  </a:cubicBezTo>
                  <a:cubicBezTo>
                    <a:pt x="43202" y="59083"/>
                    <a:pt x="42395" y="47980"/>
                    <a:pt x="43606" y="36876"/>
                  </a:cubicBezTo>
                  <a:cubicBezTo>
                    <a:pt x="44414" y="31829"/>
                    <a:pt x="44817" y="26580"/>
                    <a:pt x="44817" y="21533"/>
                  </a:cubicBezTo>
                  <a:cubicBezTo>
                    <a:pt x="44616" y="15881"/>
                    <a:pt x="42799" y="10430"/>
                    <a:pt x="39367" y="5989"/>
                  </a:cubicBezTo>
                  <a:cubicBezTo>
                    <a:pt x="36470" y="2610"/>
                    <a:pt x="32163" y="0"/>
                    <a:pt x="27979"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2144500" y="237375"/>
              <a:ext cx="3245200" cy="5012400"/>
            </a:xfrm>
            <a:custGeom>
              <a:avLst/>
              <a:gdLst/>
              <a:ahLst/>
              <a:cxnLst/>
              <a:rect l="l" t="t" r="r" b="b"/>
              <a:pathLst>
                <a:path w="129808" h="200496" extrusionOk="0">
                  <a:moveTo>
                    <a:pt x="69891" y="3766"/>
                  </a:moveTo>
                  <a:cubicBezTo>
                    <a:pt x="75060" y="3766"/>
                    <a:pt x="80065" y="4635"/>
                    <a:pt x="84788" y="6490"/>
                  </a:cubicBezTo>
                  <a:cubicBezTo>
                    <a:pt x="85798" y="6692"/>
                    <a:pt x="86605" y="7096"/>
                    <a:pt x="87413" y="7701"/>
                  </a:cubicBezTo>
                  <a:cubicBezTo>
                    <a:pt x="88220" y="8105"/>
                    <a:pt x="88826" y="8913"/>
                    <a:pt x="88826" y="9922"/>
                  </a:cubicBezTo>
                  <a:cubicBezTo>
                    <a:pt x="89028" y="10730"/>
                    <a:pt x="88422" y="11133"/>
                    <a:pt x="87413" y="11133"/>
                  </a:cubicBezTo>
                  <a:cubicBezTo>
                    <a:pt x="84587" y="10730"/>
                    <a:pt x="81760" y="10528"/>
                    <a:pt x="78934" y="10124"/>
                  </a:cubicBezTo>
                  <a:cubicBezTo>
                    <a:pt x="76915" y="9922"/>
                    <a:pt x="75098" y="9518"/>
                    <a:pt x="73080" y="9518"/>
                  </a:cubicBezTo>
                  <a:cubicBezTo>
                    <a:pt x="72947" y="9492"/>
                    <a:pt x="72818" y="9479"/>
                    <a:pt x="72693" y="9479"/>
                  </a:cubicBezTo>
                  <a:cubicBezTo>
                    <a:pt x="71872" y="9479"/>
                    <a:pt x="71263" y="10028"/>
                    <a:pt x="71263" y="10730"/>
                  </a:cubicBezTo>
                  <a:cubicBezTo>
                    <a:pt x="71061" y="11739"/>
                    <a:pt x="71666" y="12546"/>
                    <a:pt x="72676" y="12748"/>
                  </a:cubicBezTo>
                  <a:cubicBezTo>
                    <a:pt x="73281" y="12950"/>
                    <a:pt x="74291" y="13152"/>
                    <a:pt x="75098" y="13354"/>
                  </a:cubicBezTo>
                  <a:cubicBezTo>
                    <a:pt x="77521" y="13960"/>
                    <a:pt x="77925" y="14363"/>
                    <a:pt x="77925" y="16382"/>
                  </a:cubicBezTo>
                  <a:cubicBezTo>
                    <a:pt x="78328" y="22842"/>
                    <a:pt x="78328" y="29504"/>
                    <a:pt x="77925" y="35964"/>
                  </a:cubicBezTo>
                  <a:cubicBezTo>
                    <a:pt x="77319" y="42021"/>
                    <a:pt x="77723" y="48279"/>
                    <a:pt x="76108" y="54335"/>
                  </a:cubicBezTo>
                  <a:cubicBezTo>
                    <a:pt x="75906" y="56152"/>
                    <a:pt x="76310" y="58171"/>
                    <a:pt x="77319" y="59988"/>
                  </a:cubicBezTo>
                  <a:cubicBezTo>
                    <a:pt x="81357" y="69880"/>
                    <a:pt x="85192" y="79974"/>
                    <a:pt x="89028" y="89866"/>
                  </a:cubicBezTo>
                  <a:cubicBezTo>
                    <a:pt x="89432" y="90875"/>
                    <a:pt x="89835" y="91481"/>
                    <a:pt x="90037" y="92289"/>
                  </a:cubicBezTo>
                  <a:cubicBezTo>
                    <a:pt x="91652" y="96932"/>
                    <a:pt x="91249" y="97335"/>
                    <a:pt x="85596" y="97739"/>
                  </a:cubicBezTo>
                  <a:cubicBezTo>
                    <a:pt x="78732" y="98749"/>
                    <a:pt x="71868" y="98951"/>
                    <a:pt x="64803" y="98951"/>
                  </a:cubicBezTo>
                  <a:cubicBezTo>
                    <a:pt x="63671" y="99006"/>
                    <a:pt x="62544" y="99031"/>
                    <a:pt x="61420" y="99031"/>
                  </a:cubicBezTo>
                  <a:cubicBezTo>
                    <a:pt x="54318" y="99031"/>
                    <a:pt x="47347" y="98033"/>
                    <a:pt x="40375" y="97335"/>
                  </a:cubicBezTo>
                  <a:cubicBezTo>
                    <a:pt x="38760" y="97335"/>
                    <a:pt x="38155" y="96326"/>
                    <a:pt x="38559" y="95115"/>
                  </a:cubicBezTo>
                  <a:cubicBezTo>
                    <a:pt x="38962" y="93702"/>
                    <a:pt x="39568" y="92289"/>
                    <a:pt x="39972" y="90875"/>
                  </a:cubicBezTo>
                  <a:cubicBezTo>
                    <a:pt x="44211" y="80781"/>
                    <a:pt x="48249" y="70284"/>
                    <a:pt x="52286" y="59786"/>
                  </a:cubicBezTo>
                  <a:cubicBezTo>
                    <a:pt x="53296" y="57162"/>
                    <a:pt x="53497" y="54335"/>
                    <a:pt x="53094" y="51711"/>
                  </a:cubicBezTo>
                  <a:cubicBezTo>
                    <a:pt x="52084" y="43838"/>
                    <a:pt x="51882" y="35763"/>
                    <a:pt x="51479" y="27687"/>
                  </a:cubicBezTo>
                  <a:cubicBezTo>
                    <a:pt x="51277" y="24457"/>
                    <a:pt x="51277" y="20823"/>
                    <a:pt x="51277" y="17593"/>
                  </a:cubicBezTo>
                  <a:cubicBezTo>
                    <a:pt x="51277" y="14363"/>
                    <a:pt x="51479" y="13556"/>
                    <a:pt x="54709" y="13354"/>
                  </a:cubicBezTo>
                  <a:cubicBezTo>
                    <a:pt x="55718" y="13152"/>
                    <a:pt x="56526" y="12950"/>
                    <a:pt x="57333" y="12748"/>
                  </a:cubicBezTo>
                  <a:cubicBezTo>
                    <a:pt x="57939" y="12345"/>
                    <a:pt x="58343" y="11941"/>
                    <a:pt x="58544" y="11133"/>
                  </a:cubicBezTo>
                  <a:cubicBezTo>
                    <a:pt x="58544" y="10326"/>
                    <a:pt x="57939" y="9518"/>
                    <a:pt x="57131" y="9518"/>
                  </a:cubicBezTo>
                  <a:cubicBezTo>
                    <a:pt x="55516" y="9518"/>
                    <a:pt x="53901" y="9720"/>
                    <a:pt x="52488" y="9922"/>
                  </a:cubicBezTo>
                  <a:cubicBezTo>
                    <a:pt x="49258" y="10326"/>
                    <a:pt x="45826" y="10730"/>
                    <a:pt x="42596" y="11133"/>
                  </a:cubicBezTo>
                  <a:cubicBezTo>
                    <a:pt x="42415" y="11179"/>
                    <a:pt x="42233" y="11204"/>
                    <a:pt x="42061" y="11204"/>
                  </a:cubicBezTo>
                  <a:cubicBezTo>
                    <a:pt x="41466" y="11204"/>
                    <a:pt x="40981" y="10906"/>
                    <a:pt x="40981" y="10124"/>
                  </a:cubicBezTo>
                  <a:cubicBezTo>
                    <a:pt x="40981" y="9115"/>
                    <a:pt x="41587" y="8105"/>
                    <a:pt x="42596" y="7701"/>
                  </a:cubicBezTo>
                  <a:cubicBezTo>
                    <a:pt x="45019" y="6490"/>
                    <a:pt x="47643" y="5683"/>
                    <a:pt x="50267" y="5077"/>
                  </a:cubicBezTo>
                  <a:cubicBezTo>
                    <a:pt x="53115" y="4300"/>
                    <a:pt x="55962" y="3939"/>
                    <a:pt x="58863" y="3939"/>
                  </a:cubicBezTo>
                  <a:cubicBezTo>
                    <a:pt x="60486" y="3939"/>
                    <a:pt x="62127" y="4052"/>
                    <a:pt x="63793" y="4269"/>
                  </a:cubicBezTo>
                  <a:cubicBezTo>
                    <a:pt x="64803" y="4269"/>
                    <a:pt x="65812" y="4269"/>
                    <a:pt x="66821" y="3866"/>
                  </a:cubicBezTo>
                  <a:cubicBezTo>
                    <a:pt x="67850" y="3799"/>
                    <a:pt x="68874" y="3766"/>
                    <a:pt x="69891" y="3766"/>
                  </a:cubicBezTo>
                  <a:close/>
                  <a:moveTo>
                    <a:pt x="46276" y="14943"/>
                  </a:moveTo>
                  <a:cubicBezTo>
                    <a:pt x="47073" y="14943"/>
                    <a:pt x="47257" y="15847"/>
                    <a:pt x="47441" y="16584"/>
                  </a:cubicBezTo>
                  <a:cubicBezTo>
                    <a:pt x="47643" y="17392"/>
                    <a:pt x="47643" y="18199"/>
                    <a:pt x="47643" y="19007"/>
                  </a:cubicBezTo>
                  <a:cubicBezTo>
                    <a:pt x="47037" y="31119"/>
                    <a:pt x="47441" y="43030"/>
                    <a:pt x="49056" y="54941"/>
                  </a:cubicBezTo>
                  <a:cubicBezTo>
                    <a:pt x="49056" y="56556"/>
                    <a:pt x="48652" y="57969"/>
                    <a:pt x="48047" y="59382"/>
                  </a:cubicBezTo>
                  <a:cubicBezTo>
                    <a:pt x="38760" y="82800"/>
                    <a:pt x="29272" y="105814"/>
                    <a:pt x="21601" y="127012"/>
                  </a:cubicBezTo>
                  <a:cubicBezTo>
                    <a:pt x="17563" y="137913"/>
                    <a:pt x="14939" y="149420"/>
                    <a:pt x="13930" y="161129"/>
                  </a:cubicBezTo>
                  <a:cubicBezTo>
                    <a:pt x="13728" y="162542"/>
                    <a:pt x="13728" y="164157"/>
                    <a:pt x="13930" y="165570"/>
                  </a:cubicBezTo>
                  <a:cubicBezTo>
                    <a:pt x="13930" y="169204"/>
                    <a:pt x="16554" y="172838"/>
                    <a:pt x="20793" y="175866"/>
                  </a:cubicBezTo>
                  <a:cubicBezTo>
                    <a:pt x="22610" y="177279"/>
                    <a:pt x="24629" y="178693"/>
                    <a:pt x="26648" y="179904"/>
                  </a:cubicBezTo>
                  <a:cubicBezTo>
                    <a:pt x="27023" y="180185"/>
                    <a:pt x="27528" y="180336"/>
                    <a:pt x="27982" y="180336"/>
                  </a:cubicBezTo>
                  <a:cubicBezTo>
                    <a:pt x="28506" y="180336"/>
                    <a:pt x="28962" y="180135"/>
                    <a:pt x="29070" y="179702"/>
                  </a:cubicBezTo>
                  <a:cubicBezTo>
                    <a:pt x="29474" y="178894"/>
                    <a:pt x="28667" y="178087"/>
                    <a:pt x="27657" y="177481"/>
                  </a:cubicBezTo>
                  <a:cubicBezTo>
                    <a:pt x="26244" y="176472"/>
                    <a:pt x="24831" y="175463"/>
                    <a:pt x="23216" y="174453"/>
                  </a:cubicBezTo>
                  <a:cubicBezTo>
                    <a:pt x="19582" y="171829"/>
                    <a:pt x="17765" y="169204"/>
                    <a:pt x="17967" y="165974"/>
                  </a:cubicBezTo>
                  <a:cubicBezTo>
                    <a:pt x="17967" y="162139"/>
                    <a:pt x="18169" y="158505"/>
                    <a:pt x="18775" y="154871"/>
                  </a:cubicBezTo>
                  <a:cubicBezTo>
                    <a:pt x="20793" y="143162"/>
                    <a:pt x="24023" y="131857"/>
                    <a:pt x="28667" y="120955"/>
                  </a:cubicBezTo>
                  <a:cubicBezTo>
                    <a:pt x="30887" y="115505"/>
                    <a:pt x="32906" y="109650"/>
                    <a:pt x="35127" y="103997"/>
                  </a:cubicBezTo>
                  <a:cubicBezTo>
                    <a:pt x="36136" y="101575"/>
                    <a:pt x="36944" y="101373"/>
                    <a:pt x="40174" y="101373"/>
                  </a:cubicBezTo>
                  <a:cubicBezTo>
                    <a:pt x="41385" y="101373"/>
                    <a:pt x="42394" y="101373"/>
                    <a:pt x="43404" y="101575"/>
                  </a:cubicBezTo>
                  <a:cubicBezTo>
                    <a:pt x="50570" y="102382"/>
                    <a:pt x="57737" y="102786"/>
                    <a:pt x="64904" y="102786"/>
                  </a:cubicBezTo>
                  <a:cubicBezTo>
                    <a:pt x="72070" y="102786"/>
                    <a:pt x="79237" y="102382"/>
                    <a:pt x="86403" y="101575"/>
                  </a:cubicBezTo>
                  <a:cubicBezTo>
                    <a:pt x="87817" y="101171"/>
                    <a:pt x="89028" y="101171"/>
                    <a:pt x="90239" y="101171"/>
                  </a:cubicBezTo>
                  <a:cubicBezTo>
                    <a:pt x="90401" y="101151"/>
                    <a:pt x="90564" y="101141"/>
                    <a:pt x="90728" y="101141"/>
                  </a:cubicBezTo>
                  <a:cubicBezTo>
                    <a:pt x="92205" y="101141"/>
                    <a:pt x="93732" y="101959"/>
                    <a:pt x="94277" y="103594"/>
                  </a:cubicBezTo>
                  <a:lnTo>
                    <a:pt x="95892" y="107631"/>
                  </a:lnTo>
                  <a:cubicBezTo>
                    <a:pt x="98516" y="114293"/>
                    <a:pt x="101141" y="120753"/>
                    <a:pt x="103563" y="127214"/>
                  </a:cubicBezTo>
                  <a:cubicBezTo>
                    <a:pt x="108004" y="139124"/>
                    <a:pt x="110831" y="151439"/>
                    <a:pt x="111840" y="164157"/>
                  </a:cubicBezTo>
                  <a:cubicBezTo>
                    <a:pt x="111840" y="164965"/>
                    <a:pt x="111840" y="165974"/>
                    <a:pt x="111840" y="166984"/>
                  </a:cubicBezTo>
                  <a:cubicBezTo>
                    <a:pt x="111436" y="169608"/>
                    <a:pt x="110023" y="171829"/>
                    <a:pt x="107601" y="173242"/>
                  </a:cubicBezTo>
                  <a:cubicBezTo>
                    <a:pt x="105582" y="174857"/>
                    <a:pt x="103361" y="176270"/>
                    <a:pt x="101342" y="177683"/>
                  </a:cubicBezTo>
                  <a:cubicBezTo>
                    <a:pt x="100737" y="178087"/>
                    <a:pt x="100333" y="178693"/>
                    <a:pt x="100333" y="179500"/>
                  </a:cubicBezTo>
                  <a:cubicBezTo>
                    <a:pt x="100333" y="180097"/>
                    <a:pt x="100686" y="180271"/>
                    <a:pt x="101142" y="180271"/>
                  </a:cubicBezTo>
                  <a:cubicBezTo>
                    <a:pt x="101457" y="180271"/>
                    <a:pt x="101820" y="180188"/>
                    <a:pt x="102150" y="180106"/>
                  </a:cubicBezTo>
                  <a:cubicBezTo>
                    <a:pt x="102957" y="179702"/>
                    <a:pt x="103967" y="179298"/>
                    <a:pt x="104774" y="178894"/>
                  </a:cubicBezTo>
                  <a:cubicBezTo>
                    <a:pt x="105986" y="178087"/>
                    <a:pt x="107197" y="177078"/>
                    <a:pt x="108408" y="176068"/>
                  </a:cubicBezTo>
                  <a:cubicBezTo>
                    <a:pt x="113657" y="172232"/>
                    <a:pt x="116079" y="168195"/>
                    <a:pt x="115878" y="164157"/>
                  </a:cubicBezTo>
                  <a:cubicBezTo>
                    <a:pt x="115474" y="158101"/>
                    <a:pt x="114666" y="152246"/>
                    <a:pt x="113657" y="146392"/>
                  </a:cubicBezTo>
                  <a:cubicBezTo>
                    <a:pt x="111436" y="133876"/>
                    <a:pt x="105986" y="121359"/>
                    <a:pt x="100737" y="108035"/>
                  </a:cubicBezTo>
                  <a:cubicBezTo>
                    <a:pt x="94680" y="92490"/>
                    <a:pt x="88220" y="76138"/>
                    <a:pt x="81558" y="59786"/>
                  </a:cubicBezTo>
                  <a:cubicBezTo>
                    <a:pt x="80751" y="57767"/>
                    <a:pt x="80549" y="55547"/>
                    <a:pt x="80751" y="53528"/>
                  </a:cubicBezTo>
                  <a:cubicBezTo>
                    <a:pt x="82164" y="42021"/>
                    <a:pt x="82568" y="30312"/>
                    <a:pt x="82164" y="18805"/>
                  </a:cubicBezTo>
                  <a:cubicBezTo>
                    <a:pt x="82164" y="17997"/>
                    <a:pt x="82164" y="17190"/>
                    <a:pt x="82366" y="16382"/>
                  </a:cubicBezTo>
                  <a:cubicBezTo>
                    <a:pt x="82568" y="15978"/>
                    <a:pt x="82972" y="15777"/>
                    <a:pt x="83173" y="15777"/>
                  </a:cubicBezTo>
                  <a:cubicBezTo>
                    <a:pt x="83336" y="15711"/>
                    <a:pt x="83484" y="15683"/>
                    <a:pt x="83616" y="15683"/>
                  </a:cubicBezTo>
                  <a:cubicBezTo>
                    <a:pt x="84303" y="15683"/>
                    <a:pt x="84587" y="16447"/>
                    <a:pt x="84587" y="16786"/>
                  </a:cubicBezTo>
                  <a:cubicBezTo>
                    <a:pt x="84788" y="19612"/>
                    <a:pt x="84788" y="22640"/>
                    <a:pt x="84587" y="25467"/>
                  </a:cubicBezTo>
                  <a:cubicBezTo>
                    <a:pt x="83577" y="34551"/>
                    <a:pt x="84990" y="44040"/>
                    <a:pt x="84990" y="53326"/>
                  </a:cubicBezTo>
                  <a:cubicBezTo>
                    <a:pt x="84990" y="54335"/>
                    <a:pt x="85192" y="55345"/>
                    <a:pt x="85596" y="56354"/>
                  </a:cubicBezTo>
                  <a:cubicBezTo>
                    <a:pt x="91047" y="70889"/>
                    <a:pt x="96699" y="85223"/>
                    <a:pt x="101746" y="98951"/>
                  </a:cubicBezTo>
                  <a:cubicBezTo>
                    <a:pt x="109619" y="119946"/>
                    <a:pt x="117291" y="139528"/>
                    <a:pt x="122338" y="156284"/>
                  </a:cubicBezTo>
                  <a:cubicBezTo>
                    <a:pt x="123953" y="161129"/>
                    <a:pt x="124962" y="166176"/>
                    <a:pt x="125568" y="171425"/>
                  </a:cubicBezTo>
                  <a:cubicBezTo>
                    <a:pt x="125770" y="174251"/>
                    <a:pt x="123751" y="177279"/>
                    <a:pt x="119511" y="180913"/>
                  </a:cubicBezTo>
                  <a:cubicBezTo>
                    <a:pt x="117493" y="182528"/>
                    <a:pt x="115272" y="183941"/>
                    <a:pt x="112849" y="185153"/>
                  </a:cubicBezTo>
                  <a:cubicBezTo>
                    <a:pt x="105986" y="188988"/>
                    <a:pt x="98516" y="191815"/>
                    <a:pt x="90845" y="193430"/>
                  </a:cubicBezTo>
                  <a:cubicBezTo>
                    <a:pt x="82164" y="195045"/>
                    <a:pt x="73281" y="196054"/>
                    <a:pt x="64399" y="196458"/>
                  </a:cubicBezTo>
                  <a:cubicBezTo>
                    <a:pt x="55920" y="196054"/>
                    <a:pt x="47239" y="195045"/>
                    <a:pt x="38962" y="193632"/>
                  </a:cubicBezTo>
                  <a:cubicBezTo>
                    <a:pt x="31089" y="191815"/>
                    <a:pt x="23822" y="189190"/>
                    <a:pt x="16756" y="185355"/>
                  </a:cubicBezTo>
                  <a:cubicBezTo>
                    <a:pt x="15545" y="184547"/>
                    <a:pt x="14131" y="183740"/>
                    <a:pt x="12920" y="182932"/>
                  </a:cubicBezTo>
                  <a:cubicBezTo>
                    <a:pt x="6460" y="178491"/>
                    <a:pt x="3432" y="174251"/>
                    <a:pt x="4038" y="170416"/>
                  </a:cubicBezTo>
                  <a:cubicBezTo>
                    <a:pt x="4643" y="165570"/>
                    <a:pt x="5854" y="160927"/>
                    <a:pt x="7066" y="156284"/>
                  </a:cubicBezTo>
                  <a:cubicBezTo>
                    <a:pt x="12718" y="137711"/>
                    <a:pt x="21601" y="115505"/>
                    <a:pt x="30483" y="91885"/>
                  </a:cubicBezTo>
                  <a:cubicBezTo>
                    <a:pt x="33714" y="83002"/>
                    <a:pt x="36742" y="73716"/>
                    <a:pt x="40779" y="64429"/>
                  </a:cubicBezTo>
                  <a:cubicBezTo>
                    <a:pt x="43605" y="57767"/>
                    <a:pt x="45019" y="50500"/>
                    <a:pt x="44817" y="43232"/>
                  </a:cubicBezTo>
                  <a:cubicBezTo>
                    <a:pt x="44615" y="34753"/>
                    <a:pt x="45422" y="25669"/>
                    <a:pt x="44817" y="16988"/>
                  </a:cubicBezTo>
                  <a:cubicBezTo>
                    <a:pt x="44615" y="16180"/>
                    <a:pt x="45019" y="15171"/>
                    <a:pt x="46028" y="14969"/>
                  </a:cubicBezTo>
                  <a:cubicBezTo>
                    <a:pt x="46117" y="14951"/>
                    <a:pt x="46199" y="14943"/>
                    <a:pt x="46276" y="14943"/>
                  </a:cubicBezTo>
                  <a:close/>
                  <a:moveTo>
                    <a:pt x="64382" y="1"/>
                  </a:moveTo>
                  <a:cubicBezTo>
                    <a:pt x="56081" y="1"/>
                    <a:pt x="47906" y="1012"/>
                    <a:pt x="44009" y="3058"/>
                  </a:cubicBezTo>
                  <a:cubicBezTo>
                    <a:pt x="43000" y="3462"/>
                    <a:pt x="41789" y="4068"/>
                    <a:pt x="40981" y="4673"/>
                  </a:cubicBezTo>
                  <a:cubicBezTo>
                    <a:pt x="36944" y="7096"/>
                    <a:pt x="34925" y="13152"/>
                    <a:pt x="38155" y="14767"/>
                  </a:cubicBezTo>
                  <a:cubicBezTo>
                    <a:pt x="40174" y="15575"/>
                    <a:pt x="41385" y="17593"/>
                    <a:pt x="41183" y="19814"/>
                  </a:cubicBezTo>
                  <a:cubicBezTo>
                    <a:pt x="41183" y="24255"/>
                    <a:pt x="41183" y="28697"/>
                    <a:pt x="41183" y="33340"/>
                  </a:cubicBezTo>
                  <a:cubicBezTo>
                    <a:pt x="41183" y="38993"/>
                    <a:pt x="40577" y="44241"/>
                    <a:pt x="40779" y="50298"/>
                  </a:cubicBezTo>
                  <a:cubicBezTo>
                    <a:pt x="40981" y="56152"/>
                    <a:pt x="36742" y="61401"/>
                    <a:pt x="35329" y="66852"/>
                  </a:cubicBezTo>
                  <a:cubicBezTo>
                    <a:pt x="35329" y="67054"/>
                    <a:pt x="35127" y="67256"/>
                    <a:pt x="35127" y="67457"/>
                  </a:cubicBezTo>
                  <a:cubicBezTo>
                    <a:pt x="28465" y="84819"/>
                    <a:pt x="22005" y="101777"/>
                    <a:pt x="16150" y="117321"/>
                  </a:cubicBezTo>
                  <a:cubicBezTo>
                    <a:pt x="10094" y="131857"/>
                    <a:pt x="5047" y="146796"/>
                    <a:pt x="1009" y="161735"/>
                  </a:cubicBezTo>
                  <a:cubicBezTo>
                    <a:pt x="202" y="164359"/>
                    <a:pt x="0" y="166984"/>
                    <a:pt x="0" y="169608"/>
                  </a:cubicBezTo>
                  <a:cubicBezTo>
                    <a:pt x="202" y="173646"/>
                    <a:pt x="4038" y="178894"/>
                    <a:pt x="9690" y="183538"/>
                  </a:cubicBezTo>
                  <a:cubicBezTo>
                    <a:pt x="11911" y="185355"/>
                    <a:pt x="14333" y="186970"/>
                    <a:pt x="16958" y="188383"/>
                  </a:cubicBezTo>
                  <a:cubicBezTo>
                    <a:pt x="23822" y="192218"/>
                    <a:pt x="31089" y="195045"/>
                    <a:pt x="38559" y="197064"/>
                  </a:cubicBezTo>
                  <a:cubicBezTo>
                    <a:pt x="47239" y="199284"/>
                    <a:pt x="56122" y="200294"/>
                    <a:pt x="65206" y="200294"/>
                  </a:cubicBezTo>
                  <a:lnTo>
                    <a:pt x="65206" y="200495"/>
                  </a:lnTo>
                  <a:cubicBezTo>
                    <a:pt x="73483" y="200495"/>
                    <a:pt x="81760" y="199486"/>
                    <a:pt x="89835" y="197467"/>
                  </a:cubicBezTo>
                  <a:cubicBezTo>
                    <a:pt x="97910" y="195449"/>
                    <a:pt x="105582" y="192420"/>
                    <a:pt x="112849" y="188383"/>
                  </a:cubicBezTo>
                  <a:cubicBezTo>
                    <a:pt x="115272" y="186970"/>
                    <a:pt x="117694" y="185355"/>
                    <a:pt x="119915" y="183538"/>
                  </a:cubicBezTo>
                  <a:cubicBezTo>
                    <a:pt x="125770" y="178894"/>
                    <a:pt x="129807" y="173242"/>
                    <a:pt x="129605" y="169406"/>
                  </a:cubicBezTo>
                  <a:cubicBezTo>
                    <a:pt x="129201" y="165167"/>
                    <a:pt x="128394" y="161129"/>
                    <a:pt x="127385" y="157092"/>
                  </a:cubicBezTo>
                  <a:cubicBezTo>
                    <a:pt x="123347" y="141749"/>
                    <a:pt x="115676" y="123782"/>
                    <a:pt x="108408" y="103997"/>
                  </a:cubicBezTo>
                  <a:cubicBezTo>
                    <a:pt x="102756" y="88857"/>
                    <a:pt x="96295" y="72908"/>
                    <a:pt x="90239" y="56556"/>
                  </a:cubicBezTo>
                  <a:cubicBezTo>
                    <a:pt x="89634" y="55143"/>
                    <a:pt x="89230" y="53730"/>
                    <a:pt x="89230" y="52317"/>
                  </a:cubicBezTo>
                  <a:cubicBezTo>
                    <a:pt x="88826" y="41213"/>
                    <a:pt x="88018" y="29908"/>
                    <a:pt x="88624" y="19208"/>
                  </a:cubicBezTo>
                  <a:cubicBezTo>
                    <a:pt x="88624" y="17392"/>
                    <a:pt x="88624" y="15777"/>
                    <a:pt x="91047" y="15171"/>
                  </a:cubicBezTo>
                  <a:cubicBezTo>
                    <a:pt x="93469" y="14565"/>
                    <a:pt x="93469" y="12748"/>
                    <a:pt x="92864" y="10326"/>
                  </a:cubicBezTo>
                  <a:cubicBezTo>
                    <a:pt x="92258" y="6894"/>
                    <a:pt x="89634" y="4269"/>
                    <a:pt x="86403" y="3462"/>
                  </a:cubicBezTo>
                  <a:cubicBezTo>
                    <a:pt x="82330" y="1164"/>
                    <a:pt x="73283" y="1"/>
                    <a:pt x="64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3088275" y="4755150"/>
              <a:ext cx="1357650" cy="154675"/>
            </a:xfrm>
            <a:custGeom>
              <a:avLst/>
              <a:gdLst/>
              <a:ahLst/>
              <a:cxnLst/>
              <a:rect l="l" t="t" r="r" b="b"/>
              <a:pathLst>
                <a:path w="54306" h="6187" extrusionOk="0">
                  <a:moveTo>
                    <a:pt x="52892" y="0"/>
                  </a:moveTo>
                  <a:cubicBezTo>
                    <a:pt x="52084" y="0"/>
                    <a:pt x="51479" y="0"/>
                    <a:pt x="50873" y="202"/>
                  </a:cubicBezTo>
                  <a:cubicBezTo>
                    <a:pt x="43000" y="1615"/>
                    <a:pt x="35127" y="2221"/>
                    <a:pt x="27253" y="2221"/>
                  </a:cubicBezTo>
                  <a:cubicBezTo>
                    <a:pt x="19178" y="2221"/>
                    <a:pt x="11103" y="1615"/>
                    <a:pt x="3028" y="202"/>
                  </a:cubicBezTo>
                  <a:cubicBezTo>
                    <a:pt x="2725" y="101"/>
                    <a:pt x="2423" y="51"/>
                    <a:pt x="2120" y="51"/>
                  </a:cubicBezTo>
                  <a:cubicBezTo>
                    <a:pt x="1817" y="51"/>
                    <a:pt x="1514" y="101"/>
                    <a:pt x="1211" y="202"/>
                  </a:cubicBezTo>
                  <a:cubicBezTo>
                    <a:pt x="606" y="404"/>
                    <a:pt x="0" y="808"/>
                    <a:pt x="0" y="1212"/>
                  </a:cubicBezTo>
                  <a:cubicBezTo>
                    <a:pt x="202" y="1817"/>
                    <a:pt x="606" y="2423"/>
                    <a:pt x="1009" y="2827"/>
                  </a:cubicBezTo>
                  <a:cubicBezTo>
                    <a:pt x="1817" y="3230"/>
                    <a:pt x="2826" y="3634"/>
                    <a:pt x="3634" y="3836"/>
                  </a:cubicBezTo>
                  <a:cubicBezTo>
                    <a:pt x="8479" y="5653"/>
                    <a:pt x="13324" y="4845"/>
                    <a:pt x="18169" y="5653"/>
                  </a:cubicBezTo>
                  <a:cubicBezTo>
                    <a:pt x="20674" y="6043"/>
                    <a:pt x="23149" y="6187"/>
                    <a:pt x="25606" y="6187"/>
                  </a:cubicBezTo>
                  <a:cubicBezTo>
                    <a:pt x="32057" y="6187"/>
                    <a:pt x="38384" y="5194"/>
                    <a:pt x="44817" y="5047"/>
                  </a:cubicBezTo>
                  <a:cubicBezTo>
                    <a:pt x="47643" y="4845"/>
                    <a:pt x="50267" y="4038"/>
                    <a:pt x="52892" y="3029"/>
                  </a:cubicBezTo>
                  <a:cubicBezTo>
                    <a:pt x="53498" y="2827"/>
                    <a:pt x="54103" y="2221"/>
                    <a:pt x="54103" y="1615"/>
                  </a:cubicBezTo>
                  <a:cubicBezTo>
                    <a:pt x="54305" y="606"/>
                    <a:pt x="53498" y="202"/>
                    <a:pt x="528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3678750" y="460175"/>
              <a:ext cx="171625" cy="100975"/>
            </a:xfrm>
            <a:custGeom>
              <a:avLst/>
              <a:gdLst/>
              <a:ahLst/>
              <a:cxnLst/>
              <a:rect l="l" t="t" r="r" b="b"/>
              <a:pathLst>
                <a:path w="6865" h="4039" extrusionOk="0">
                  <a:moveTo>
                    <a:pt x="3836" y="1"/>
                  </a:moveTo>
                  <a:cubicBezTo>
                    <a:pt x="3231" y="1"/>
                    <a:pt x="2423" y="203"/>
                    <a:pt x="1818" y="203"/>
                  </a:cubicBezTo>
                  <a:cubicBezTo>
                    <a:pt x="808" y="404"/>
                    <a:pt x="1" y="1212"/>
                    <a:pt x="1" y="2221"/>
                  </a:cubicBezTo>
                  <a:cubicBezTo>
                    <a:pt x="203" y="3029"/>
                    <a:pt x="808" y="3634"/>
                    <a:pt x="1818" y="3836"/>
                  </a:cubicBezTo>
                  <a:cubicBezTo>
                    <a:pt x="2289" y="3971"/>
                    <a:pt x="2782" y="4038"/>
                    <a:pt x="3276" y="4038"/>
                  </a:cubicBezTo>
                  <a:cubicBezTo>
                    <a:pt x="4263" y="4038"/>
                    <a:pt x="5250" y="3769"/>
                    <a:pt x="6057" y="3231"/>
                  </a:cubicBezTo>
                  <a:cubicBezTo>
                    <a:pt x="6461" y="3029"/>
                    <a:pt x="6663" y="2625"/>
                    <a:pt x="6865" y="2221"/>
                  </a:cubicBezTo>
                  <a:cubicBezTo>
                    <a:pt x="6865" y="1616"/>
                    <a:pt x="6663" y="1010"/>
                    <a:pt x="6057" y="606"/>
                  </a:cubicBezTo>
                  <a:cubicBezTo>
                    <a:pt x="5250" y="404"/>
                    <a:pt x="4644" y="203"/>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8"/>
          <p:cNvGrpSpPr/>
          <p:nvPr/>
        </p:nvGrpSpPr>
        <p:grpSpPr>
          <a:xfrm>
            <a:off x="7614923" y="216505"/>
            <a:ext cx="1420650" cy="645974"/>
            <a:chOff x="185500" y="1150675"/>
            <a:chExt cx="7156925" cy="3254275"/>
          </a:xfrm>
        </p:grpSpPr>
        <p:sp>
          <p:nvSpPr>
            <p:cNvPr id="109" name="Google Shape;109;p8"/>
            <p:cNvSpPr/>
            <p:nvPr/>
          </p:nvSpPr>
          <p:spPr>
            <a:xfrm>
              <a:off x="1172400" y="1670150"/>
              <a:ext cx="5525375" cy="2229975"/>
            </a:xfrm>
            <a:custGeom>
              <a:avLst/>
              <a:gdLst/>
              <a:ahLst/>
              <a:cxnLst/>
              <a:rect l="l" t="t" r="r" b="b"/>
              <a:pathLst>
                <a:path w="221015" h="89199" extrusionOk="0">
                  <a:moveTo>
                    <a:pt x="11043" y="1"/>
                  </a:moveTo>
                  <a:lnTo>
                    <a:pt x="13148" y="2369"/>
                  </a:lnTo>
                  <a:cubicBezTo>
                    <a:pt x="12915" y="2351"/>
                    <a:pt x="12683" y="2343"/>
                    <a:pt x="12452" y="2343"/>
                  </a:cubicBezTo>
                  <a:cubicBezTo>
                    <a:pt x="5653" y="2343"/>
                    <a:pt x="1" y="9706"/>
                    <a:pt x="255" y="16577"/>
                  </a:cubicBezTo>
                  <a:cubicBezTo>
                    <a:pt x="1045" y="23945"/>
                    <a:pt x="5518" y="30260"/>
                    <a:pt x="12096" y="33680"/>
                  </a:cubicBezTo>
                  <a:cubicBezTo>
                    <a:pt x="18411" y="36838"/>
                    <a:pt x="25252" y="39206"/>
                    <a:pt x="32356" y="40258"/>
                  </a:cubicBezTo>
                  <a:cubicBezTo>
                    <a:pt x="92874" y="52625"/>
                    <a:pt x="152603" y="68938"/>
                    <a:pt x="211016" y="89199"/>
                  </a:cubicBezTo>
                  <a:lnTo>
                    <a:pt x="221014" y="53414"/>
                  </a:lnTo>
                  <a:lnTo>
                    <a:pt x="11043" y="1"/>
                  </a:lnTo>
                  <a:close/>
                </a:path>
              </a:pathLst>
            </a:custGeom>
            <a:solidFill>
              <a:srgbClr val="B7D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05225" y="1242250"/>
              <a:ext cx="7137200" cy="3065725"/>
            </a:xfrm>
            <a:custGeom>
              <a:avLst/>
              <a:gdLst/>
              <a:ahLst/>
              <a:cxnLst/>
              <a:rect l="l" t="t" r="r" b="b"/>
              <a:pathLst>
                <a:path w="285488" h="122629" extrusionOk="0">
                  <a:moveTo>
                    <a:pt x="47370" y="1"/>
                  </a:moveTo>
                  <a:cubicBezTo>
                    <a:pt x="34604" y="1"/>
                    <a:pt x="21272" y="3748"/>
                    <a:pt x="12367" y="12907"/>
                  </a:cubicBezTo>
                  <a:cubicBezTo>
                    <a:pt x="3158" y="22116"/>
                    <a:pt x="0" y="37903"/>
                    <a:pt x="7368" y="48954"/>
                  </a:cubicBezTo>
                  <a:cubicBezTo>
                    <a:pt x="13946" y="58953"/>
                    <a:pt x="26576" y="62373"/>
                    <a:pt x="38153" y="65531"/>
                  </a:cubicBezTo>
                  <a:lnTo>
                    <a:pt x="262596" y="122628"/>
                  </a:lnTo>
                  <a:cubicBezTo>
                    <a:pt x="201288" y="92632"/>
                    <a:pt x="134719" y="74477"/>
                    <a:pt x="67360" y="64478"/>
                  </a:cubicBezTo>
                  <a:cubicBezTo>
                    <a:pt x="58150" y="63163"/>
                    <a:pt x="48941" y="62110"/>
                    <a:pt x="40784" y="57374"/>
                  </a:cubicBezTo>
                  <a:cubicBezTo>
                    <a:pt x="32627" y="52638"/>
                    <a:pt x="26313" y="43955"/>
                    <a:pt x="27891" y="34746"/>
                  </a:cubicBezTo>
                  <a:cubicBezTo>
                    <a:pt x="29470" y="25536"/>
                    <a:pt x="38416" y="18958"/>
                    <a:pt x="47625" y="17380"/>
                  </a:cubicBezTo>
                  <a:cubicBezTo>
                    <a:pt x="49873" y="16994"/>
                    <a:pt x="52121" y="16829"/>
                    <a:pt x="54369" y="16829"/>
                  </a:cubicBezTo>
                  <a:cubicBezTo>
                    <a:pt x="61330" y="16829"/>
                    <a:pt x="68292" y="18420"/>
                    <a:pt x="75253" y="20011"/>
                  </a:cubicBezTo>
                  <a:lnTo>
                    <a:pt x="279699" y="68952"/>
                  </a:lnTo>
                  <a:lnTo>
                    <a:pt x="285487" y="66847"/>
                  </a:lnTo>
                  <a:lnTo>
                    <a:pt x="87094" y="7644"/>
                  </a:lnTo>
                  <a:cubicBezTo>
                    <a:pt x="74464" y="3961"/>
                    <a:pt x="61834" y="277"/>
                    <a:pt x="48678" y="14"/>
                  </a:cubicBezTo>
                  <a:cubicBezTo>
                    <a:pt x="48243" y="5"/>
                    <a:pt x="47807" y="1"/>
                    <a:pt x="47370" y="1"/>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185500" y="1150675"/>
              <a:ext cx="7137175" cy="3254275"/>
            </a:xfrm>
            <a:custGeom>
              <a:avLst/>
              <a:gdLst/>
              <a:ahLst/>
              <a:cxnLst/>
              <a:rect l="l" t="t" r="r" b="b"/>
              <a:pathLst>
                <a:path w="285487" h="130171" extrusionOk="0">
                  <a:moveTo>
                    <a:pt x="41310" y="22095"/>
                  </a:moveTo>
                  <a:lnTo>
                    <a:pt x="41310" y="22095"/>
                  </a:lnTo>
                  <a:cubicBezTo>
                    <a:pt x="38416" y="29989"/>
                    <a:pt x="36311" y="38146"/>
                    <a:pt x="34469" y="46565"/>
                  </a:cubicBezTo>
                  <a:cubicBezTo>
                    <a:pt x="32890" y="37619"/>
                    <a:pt x="35258" y="28673"/>
                    <a:pt x="41310" y="22095"/>
                  </a:cubicBezTo>
                  <a:close/>
                  <a:moveTo>
                    <a:pt x="34806" y="15978"/>
                  </a:moveTo>
                  <a:cubicBezTo>
                    <a:pt x="36541" y="15978"/>
                    <a:pt x="38284" y="16175"/>
                    <a:pt x="39995" y="16570"/>
                  </a:cubicBezTo>
                  <a:cubicBezTo>
                    <a:pt x="35785" y="21569"/>
                    <a:pt x="32627" y="27358"/>
                    <a:pt x="31048" y="33673"/>
                  </a:cubicBezTo>
                  <a:cubicBezTo>
                    <a:pt x="29733" y="39198"/>
                    <a:pt x="29470" y="44987"/>
                    <a:pt x="30522" y="50512"/>
                  </a:cubicBezTo>
                  <a:cubicBezTo>
                    <a:pt x="30785" y="51039"/>
                    <a:pt x="31048" y="52091"/>
                    <a:pt x="29996" y="52091"/>
                  </a:cubicBezTo>
                  <a:cubicBezTo>
                    <a:pt x="29842" y="52168"/>
                    <a:pt x="29665" y="52200"/>
                    <a:pt x="29479" y="52200"/>
                  </a:cubicBezTo>
                  <a:cubicBezTo>
                    <a:pt x="29030" y="52200"/>
                    <a:pt x="28526" y="52014"/>
                    <a:pt x="28154" y="51828"/>
                  </a:cubicBezTo>
                  <a:cubicBezTo>
                    <a:pt x="21839" y="47355"/>
                    <a:pt x="17629" y="41040"/>
                    <a:pt x="16050" y="33409"/>
                  </a:cubicBezTo>
                  <a:cubicBezTo>
                    <a:pt x="14998" y="28936"/>
                    <a:pt x="16840" y="24200"/>
                    <a:pt x="20524" y="21306"/>
                  </a:cubicBezTo>
                  <a:cubicBezTo>
                    <a:pt x="24470" y="17754"/>
                    <a:pt x="29601" y="15978"/>
                    <a:pt x="34806" y="15978"/>
                  </a:cubicBezTo>
                  <a:close/>
                  <a:moveTo>
                    <a:pt x="51391" y="18052"/>
                  </a:moveTo>
                  <a:cubicBezTo>
                    <a:pt x="52434" y="18052"/>
                    <a:pt x="53680" y="18281"/>
                    <a:pt x="55256" y="18675"/>
                  </a:cubicBezTo>
                  <a:cubicBezTo>
                    <a:pt x="93671" y="28673"/>
                    <a:pt x="132350" y="38672"/>
                    <a:pt x="170766" y="48670"/>
                  </a:cubicBezTo>
                  <a:cubicBezTo>
                    <a:pt x="191289" y="53933"/>
                    <a:pt x="211550" y="59195"/>
                    <a:pt x="231810" y="64984"/>
                  </a:cubicBezTo>
                  <a:cubicBezTo>
                    <a:pt x="242598" y="68405"/>
                    <a:pt x="253649" y="71562"/>
                    <a:pt x="264700" y="74719"/>
                  </a:cubicBezTo>
                  <a:cubicBezTo>
                    <a:pt x="267068" y="75246"/>
                    <a:pt x="267332" y="76035"/>
                    <a:pt x="266016" y="77877"/>
                  </a:cubicBezTo>
                  <a:cubicBezTo>
                    <a:pt x="262858" y="81824"/>
                    <a:pt x="260490" y="86297"/>
                    <a:pt x="258649" y="91033"/>
                  </a:cubicBezTo>
                  <a:cubicBezTo>
                    <a:pt x="255754" y="97085"/>
                    <a:pt x="254965" y="103926"/>
                    <a:pt x="256807" y="110504"/>
                  </a:cubicBezTo>
                  <a:cubicBezTo>
                    <a:pt x="257070" y="111556"/>
                    <a:pt x="257070" y="112872"/>
                    <a:pt x="256280" y="113661"/>
                  </a:cubicBezTo>
                  <a:cubicBezTo>
                    <a:pt x="242861" y="110504"/>
                    <a:pt x="229705" y="107347"/>
                    <a:pt x="216286" y="103926"/>
                  </a:cubicBezTo>
                  <a:cubicBezTo>
                    <a:pt x="203656" y="100768"/>
                    <a:pt x="191026" y="97085"/>
                    <a:pt x="178396" y="94190"/>
                  </a:cubicBezTo>
                  <a:cubicBezTo>
                    <a:pt x="163399" y="91033"/>
                    <a:pt x="148401" y="87612"/>
                    <a:pt x="133666" y="83402"/>
                  </a:cubicBezTo>
                  <a:cubicBezTo>
                    <a:pt x="121562" y="79719"/>
                    <a:pt x="109459" y="75772"/>
                    <a:pt x="97092" y="72088"/>
                  </a:cubicBezTo>
                  <a:cubicBezTo>
                    <a:pt x="88672" y="69457"/>
                    <a:pt x="80515" y="67089"/>
                    <a:pt x="72095" y="64721"/>
                  </a:cubicBezTo>
                  <a:cubicBezTo>
                    <a:pt x="62623" y="62353"/>
                    <a:pt x="52887" y="59985"/>
                    <a:pt x="43415" y="57617"/>
                  </a:cubicBezTo>
                  <a:cubicBezTo>
                    <a:pt x="39731" y="56827"/>
                    <a:pt x="39468" y="56564"/>
                    <a:pt x="39205" y="52617"/>
                  </a:cubicBezTo>
                  <a:cubicBezTo>
                    <a:pt x="38942" y="43671"/>
                    <a:pt x="40258" y="34725"/>
                    <a:pt x="43678" y="26305"/>
                  </a:cubicBezTo>
                  <a:cubicBezTo>
                    <a:pt x="44204" y="24990"/>
                    <a:pt x="44994" y="23674"/>
                    <a:pt x="45783" y="22621"/>
                  </a:cubicBezTo>
                  <a:cubicBezTo>
                    <a:pt x="47626" y="19304"/>
                    <a:pt x="48953" y="18052"/>
                    <a:pt x="51391" y="18052"/>
                  </a:cubicBezTo>
                  <a:close/>
                  <a:moveTo>
                    <a:pt x="39640" y="3982"/>
                  </a:moveTo>
                  <a:cubicBezTo>
                    <a:pt x="43095" y="3982"/>
                    <a:pt x="46580" y="4487"/>
                    <a:pt x="49993" y="5519"/>
                  </a:cubicBezTo>
                  <a:cubicBezTo>
                    <a:pt x="65780" y="9465"/>
                    <a:pt x="81305" y="14202"/>
                    <a:pt x="97092" y="18411"/>
                  </a:cubicBezTo>
                  <a:cubicBezTo>
                    <a:pt x="115774" y="23674"/>
                    <a:pt x="134718" y="28410"/>
                    <a:pt x="153400" y="33409"/>
                  </a:cubicBezTo>
                  <a:lnTo>
                    <a:pt x="274699" y="66563"/>
                  </a:lnTo>
                  <a:cubicBezTo>
                    <a:pt x="275488" y="66826"/>
                    <a:pt x="276541" y="67089"/>
                    <a:pt x="277330" y="67352"/>
                  </a:cubicBezTo>
                  <a:cubicBezTo>
                    <a:pt x="279172" y="67878"/>
                    <a:pt x="279698" y="68931"/>
                    <a:pt x="279435" y="70246"/>
                  </a:cubicBezTo>
                  <a:cubicBezTo>
                    <a:pt x="278962" y="72139"/>
                    <a:pt x="277851" y="73180"/>
                    <a:pt x="276102" y="73180"/>
                  </a:cubicBezTo>
                  <a:cubicBezTo>
                    <a:pt x="275906" y="73180"/>
                    <a:pt x="275701" y="73167"/>
                    <a:pt x="275488" y="73141"/>
                  </a:cubicBezTo>
                  <a:cubicBezTo>
                    <a:pt x="273646" y="72878"/>
                    <a:pt x="271541" y="72351"/>
                    <a:pt x="269700" y="71825"/>
                  </a:cubicBezTo>
                  <a:cubicBezTo>
                    <a:pt x="254965" y="67878"/>
                    <a:pt x="239967" y="63668"/>
                    <a:pt x="225232" y="59195"/>
                  </a:cubicBezTo>
                  <a:cubicBezTo>
                    <a:pt x="198657" y="51039"/>
                    <a:pt x="171292" y="44987"/>
                    <a:pt x="144191" y="37882"/>
                  </a:cubicBezTo>
                  <a:lnTo>
                    <a:pt x="56571" y="15254"/>
                  </a:lnTo>
                  <a:cubicBezTo>
                    <a:pt x="50256" y="13149"/>
                    <a:pt x="43678" y="12097"/>
                    <a:pt x="37100" y="11833"/>
                  </a:cubicBezTo>
                  <a:cubicBezTo>
                    <a:pt x="31838" y="11833"/>
                    <a:pt x="26575" y="13149"/>
                    <a:pt x="21839" y="15780"/>
                  </a:cubicBezTo>
                  <a:cubicBezTo>
                    <a:pt x="13682" y="19990"/>
                    <a:pt x="9999" y="29989"/>
                    <a:pt x="13419" y="38672"/>
                  </a:cubicBezTo>
                  <a:cubicBezTo>
                    <a:pt x="17366" y="48670"/>
                    <a:pt x="25260" y="56564"/>
                    <a:pt x="34995" y="60248"/>
                  </a:cubicBezTo>
                  <a:cubicBezTo>
                    <a:pt x="35521" y="60511"/>
                    <a:pt x="36048" y="60774"/>
                    <a:pt x="36311" y="60774"/>
                  </a:cubicBezTo>
                  <a:cubicBezTo>
                    <a:pt x="56045" y="64195"/>
                    <a:pt x="75253" y="68931"/>
                    <a:pt x="94461" y="75246"/>
                  </a:cubicBezTo>
                  <a:cubicBezTo>
                    <a:pt x="107880" y="79193"/>
                    <a:pt x="121299" y="83666"/>
                    <a:pt x="134981" y="87612"/>
                  </a:cubicBezTo>
                  <a:cubicBezTo>
                    <a:pt x="144980" y="90770"/>
                    <a:pt x="155242" y="93401"/>
                    <a:pt x="165503" y="95243"/>
                  </a:cubicBezTo>
                  <a:cubicBezTo>
                    <a:pt x="171555" y="96295"/>
                    <a:pt x="177344" y="97874"/>
                    <a:pt x="183133" y="99453"/>
                  </a:cubicBezTo>
                  <a:cubicBezTo>
                    <a:pt x="205498" y="104978"/>
                    <a:pt x="227600" y="111293"/>
                    <a:pt x="250229" y="116293"/>
                  </a:cubicBezTo>
                  <a:cubicBezTo>
                    <a:pt x="255228" y="117345"/>
                    <a:pt x="259964" y="118924"/>
                    <a:pt x="264963" y="120239"/>
                  </a:cubicBezTo>
                  <a:cubicBezTo>
                    <a:pt x="266279" y="120766"/>
                    <a:pt x="267068" y="121818"/>
                    <a:pt x="267332" y="123134"/>
                  </a:cubicBezTo>
                  <a:cubicBezTo>
                    <a:pt x="267332" y="124335"/>
                    <a:pt x="266674" y="125536"/>
                    <a:pt x="265758" y="125536"/>
                  </a:cubicBezTo>
                  <a:cubicBezTo>
                    <a:pt x="265671" y="125536"/>
                    <a:pt x="265581" y="125525"/>
                    <a:pt x="265490" y="125502"/>
                  </a:cubicBezTo>
                  <a:cubicBezTo>
                    <a:pt x="263385" y="125239"/>
                    <a:pt x="261543" y="124713"/>
                    <a:pt x="259438" y="124186"/>
                  </a:cubicBezTo>
                  <a:lnTo>
                    <a:pt x="147085" y="95243"/>
                  </a:lnTo>
                  <a:lnTo>
                    <a:pt x="147085" y="94980"/>
                  </a:lnTo>
                  <a:lnTo>
                    <a:pt x="40784" y="67615"/>
                  </a:lnTo>
                  <a:cubicBezTo>
                    <a:pt x="38679" y="67089"/>
                    <a:pt x="36837" y="66300"/>
                    <a:pt x="34732" y="66036"/>
                  </a:cubicBezTo>
                  <a:cubicBezTo>
                    <a:pt x="27891" y="64984"/>
                    <a:pt x="21576" y="61563"/>
                    <a:pt x="16840" y="56564"/>
                  </a:cubicBezTo>
                  <a:cubicBezTo>
                    <a:pt x="13419" y="53144"/>
                    <a:pt x="10788" y="49197"/>
                    <a:pt x="8946" y="44724"/>
                  </a:cubicBezTo>
                  <a:cubicBezTo>
                    <a:pt x="3157" y="31041"/>
                    <a:pt x="6315" y="20253"/>
                    <a:pt x="17366" y="11833"/>
                  </a:cubicBezTo>
                  <a:cubicBezTo>
                    <a:pt x="23797" y="6689"/>
                    <a:pt x="31640" y="3982"/>
                    <a:pt x="39640" y="3982"/>
                  </a:cubicBezTo>
                  <a:close/>
                  <a:moveTo>
                    <a:pt x="40340" y="1"/>
                  </a:moveTo>
                  <a:cubicBezTo>
                    <a:pt x="30989" y="1"/>
                    <a:pt x="21793" y="3195"/>
                    <a:pt x="14472" y="9202"/>
                  </a:cubicBezTo>
                  <a:cubicBezTo>
                    <a:pt x="4473" y="16833"/>
                    <a:pt x="0" y="26831"/>
                    <a:pt x="2894" y="39461"/>
                  </a:cubicBezTo>
                  <a:cubicBezTo>
                    <a:pt x="4999" y="47355"/>
                    <a:pt x="9209" y="54722"/>
                    <a:pt x="15261" y="60511"/>
                  </a:cubicBezTo>
                  <a:cubicBezTo>
                    <a:pt x="19471" y="63932"/>
                    <a:pt x="23944" y="67089"/>
                    <a:pt x="28943" y="69194"/>
                  </a:cubicBezTo>
                  <a:cubicBezTo>
                    <a:pt x="29996" y="69720"/>
                    <a:pt x="30785" y="69720"/>
                    <a:pt x="31838" y="69720"/>
                  </a:cubicBezTo>
                  <a:cubicBezTo>
                    <a:pt x="34995" y="69983"/>
                    <a:pt x="38153" y="70510"/>
                    <a:pt x="41047" y="71562"/>
                  </a:cubicBezTo>
                  <a:lnTo>
                    <a:pt x="150242" y="99716"/>
                  </a:lnTo>
                  <a:lnTo>
                    <a:pt x="150242" y="99979"/>
                  </a:lnTo>
                  <a:lnTo>
                    <a:pt x="163925" y="103926"/>
                  </a:lnTo>
                  <a:cubicBezTo>
                    <a:pt x="196815" y="112346"/>
                    <a:pt x="229968" y="120766"/>
                    <a:pt x="262858" y="129449"/>
                  </a:cubicBezTo>
                  <a:cubicBezTo>
                    <a:pt x="264486" y="129893"/>
                    <a:pt x="265843" y="130170"/>
                    <a:pt x="266953" y="130170"/>
                  </a:cubicBezTo>
                  <a:cubicBezTo>
                    <a:pt x="269792" y="130170"/>
                    <a:pt x="271015" y="128356"/>
                    <a:pt x="271015" y="122871"/>
                  </a:cubicBezTo>
                  <a:lnTo>
                    <a:pt x="271015" y="122344"/>
                  </a:lnTo>
                  <a:cubicBezTo>
                    <a:pt x="271541" y="119976"/>
                    <a:pt x="269963" y="117608"/>
                    <a:pt x="267332" y="117345"/>
                  </a:cubicBezTo>
                  <a:cubicBezTo>
                    <a:pt x="262595" y="116556"/>
                    <a:pt x="261280" y="113135"/>
                    <a:pt x="260227" y="109188"/>
                  </a:cubicBezTo>
                  <a:cubicBezTo>
                    <a:pt x="259438" y="105768"/>
                    <a:pt x="259438" y="102347"/>
                    <a:pt x="260227" y="98927"/>
                  </a:cubicBezTo>
                  <a:cubicBezTo>
                    <a:pt x="261543" y="93927"/>
                    <a:pt x="263385" y="88928"/>
                    <a:pt x="266279" y="84455"/>
                  </a:cubicBezTo>
                  <a:cubicBezTo>
                    <a:pt x="267595" y="82613"/>
                    <a:pt x="268910" y="80771"/>
                    <a:pt x="270489" y="79193"/>
                  </a:cubicBezTo>
                  <a:cubicBezTo>
                    <a:pt x="271322" y="77860"/>
                    <a:pt x="272788" y="77160"/>
                    <a:pt x="274219" y="77160"/>
                  </a:cubicBezTo>
                  <a:cubicBezTo>
                    <a:pt x="275048" y="77160"/>
                    <a:pt x="275865" y="77394"/>
                    <a:pt x="276541" y="77877"/>
                  </a:cubicBezTo>
                  <a:cubicBezTo>
                    <a:pt x="277067" y="78403"/>
                    <a:pt x="277856" y="78666"/>
                    <a:pt x="278383" y="78929"/>
                  </a:cubicBezTo>
                  <a:cubicBezTo>
                    <a:pt x="278665" y="79070"/>
                    <a:pt x="278947" y="79136"/>
                    <a:pt x="279213" y="79136"/>
                  </a:cubicBezTo>
                  <a:cubicBezTo>
                    <a:pt x="279942" y="79136"/>
                    <a:pt x="280558" y="78647"/>
                    <a:pt x="280751" y="77877"/>
                  </a:cubicBezTo>
                  <a:cubicBezTo>
                    <a:pt x="282066" y="74983"/>
                    <a:pt x="283119" y="71299"/>
                    <a:pt x="284434" y="69194"/>
                  </a:cubicBezTo>
                  <a:cubicBezTo>
                    <a:pt x="285487" y="66826"/>
                    <a:pt x="284698" y="64984"/>
                    <a:pt x="281803" y="64195"/>
                  </a:cubicBezTo>
                  <a:cubicBezTo>
                    <a:pt x="275751" y="62879"/>
                    <a:pt x="269700" y="61037"/>
                    <a:pt x="263911" y="59458"/>
                  </a:cubicBezTo>
                  <a:lnTo>
                    <a:pt x="150769" y="28673"/>
                  </a:lnTo>
                  <a:cubicBezTo>
                    <a:pt x="117615" y="19727"/>
                    <a:pt x="84462" y="10518"/>
                    <a:pt x="51572" y="1572"/>
                  </a:cubicBezTo>
                  <a:cubicBezTo>
                    <a:pt x="47877" y="516"/>
                    <a:pt x="44096" y="1"/>
                    <a:pt x="40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1599775" y="1821450"/>
              <a:ext cx="3190375" cy="807900"/>
            </a:xfrm>
            <a:custGeom>
              <a:avLst/>
              <a:gdLst/>
              <a:ahLst/>
              <a:cxnLst/>
              <a:rect l="l" t="t" r="r" b="b"/>
              <a:pathLst>
                <a:path w="127615" h="32316" extrusionOk="0">
                  <a:moveTo>
                    <a:pt x="1316" y="0"/>
                  </a:moveTo>
                  <a:cubicBezTo>
                    <a:pt x="526" y="264"/>
                    <a:pt x="0" y="1053"/>
                    <a:pt x="263" y="1579"/>
                  </a:cubicBezTo>
                  <a:cubicBezTo>
                    <a:pt x="263" y="2105"/>
                    <a:pt x="526" y="2368"/>
                    <a:pt x="790" y="2895"/>
                  </a:cubicBezTo>
                  <a:cubicBezTo>
                    <a:pt x="2631" y="3947"/>
                    <a:pt x="4473" y="4473"/>
                    <a:pt x="6578" y="4737"/>
                  </a:cubicBezTo>
                  <a:lnTo>
                    <a:pt x="62623" y="17893"/>
                  </a:lnTo>
                  <a:cubicBezTo>
                    <a:pt x="82094" y="22366"/>
                    <a:pt x="101828" y="26839"/>
                    <a:pt x="121299" y="31312"/>
                  </a:cubicBezTo>
                  <a:cubicBezTo>
                    <a:pt x="122399" y="31626"/>
                    <a:pt x="123593" y="32316"/>
                    <a:pt x="124713" y="32316"/>
                  </a:cubicBezTo>
                  <a:cubicBezTo>
                    <a:pt x="125468" y="32316"/>
                    <a:pt x="126189" y="32002"/>
                    <a:pt x="126825" y="31049"/>
                  </a:cubicBezTo>
                  <a:cubicBezTo>
                    <a:pt x="127614" y="29733"/>
                    <a:pt x="126035" y="28417"/>
                    <a:pt x="122089" y="27365"/>
                  </a:cubicBezTo>
                  <a:cubicBezTo>
                    <a:pt x="115247" y="26049"/>
                    <a:pt x="108143" y="24471"/>
                    <a:pt x="101302" y="22892"/>
                  </a:cubicBezTo>
                  <a:cubicBezTo>
                    <a:pt x="72095" y="16051"/>
                    <a:pt x="43152" y="9210"/>
                    <a:pt x="13946" y="2368"/>
                  </a:cubicBezTo>
                  <a:cubicBezTo>
                    <a:pt x="10788" y="1579"/>
                    <a:pt x="7631" y="790"/>
                    <a:pt x="4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1474775" y="1989175"/>
              <a:ext cx="2085275" cy="554475"/>
            </a:xfrm>
            <a:custGeom>
              <a:avLst/>
              <a:gdLst/>
              <a:ahLst/>
              <a:cxnLst/>
              <a:rect l="l" t="t" r="r" b="b"/>
              <a:pathLst>
                <a:path w="83411" h="22179" extrusionOk="0">
                  <a:moveTo>
                    <a:pt x="2698" y="1"/>
                  </a:moveTo>
                  <a:cubicBezTo>
                    <a:pt x="1974" y="1"/>
                    <a:pt x="1316" y="264"/>
                    <a:pt x="790" y="1185"/>
                  </a:cubicBezTo>
                  <a:cubicBezTo>
                    <a:pt x="1" y="2238"/>
                    <a:pt x="1316" y="3553"/>
                    <a:pt x="3685" y="4079"/>
                  </a:cubicBezTo>
                  <a:cubicBezTo>
                    <a:pt x="5000" y="4606"/>
                    <a:pt x="6316" y="4869"/>
                    <a:pt x="7631" y="5132"/>
                  </a:cubicBezTo>
                  <a:lnTo>
                    <a:pt x="41048" y="13025"/>
                  </a:lnTo>
                  <a:lnTo>
                    <a:pt x="41311" y="12499"/>
                  </a:lnTo>
                  <a:lnTo>
                    <a:pt x="49731" y="14867"/>
                  </a:lnTo>
                  <a:lnTo>
                    <a:pt x="79200" y="21972"/>
                  </a:lnTo>
                  <a:cubicBezTo>
                    <a:pt x="79553" y="22113"/>
                    <a:pt x="79924" y="22178"/>
                    <a:pt x="80294" y="22178"/>
                  </a:cubicBezTo>
                  <a:cubicBezTo>
                    <a:pt x="81305" y="22178"/>
                    <a:pt x="82306" y="21690"/>
                    <a:pt x="82884" y="20919"/>
                  </a:cubicBezTo>
                  <a:cubicBezTo>
                    <a:pt x="83410" y="20130"/>
                    <a:pt x="81832" y="18551"/>
                    <a:pt x="80516" y="18288"/>
                  </a:cubicBezTo>
                  <a:cubicBezTo>
                    <a:pt x="79200" y="17762"/>
                    <a:pt x="77885" y="17499"/>
                    <a:pt x="76569" y="17235"/>
                  </a:cubicBezTo>
                  <a:lnTo>
                    <a:pt x="5790" y="396"/>
                  </a:lnTo>
                  <a:lnTo>
                    <a:pt x="5000" y="396"/>
                  </a:lnTo>
                  <a:cubicBezTo>
                    <a:pt x="4211" y="264"/>
                    <a:pt x="3421" y="1"/>
                    <a:pt x="2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5046650" y="2647575"/>
              <a:ext cx="1401150" cy="414900"/>
            </a:xfrm>
            <a:custGeom>
              <a:avLst/>
              <a:gdLst/>
              <a:ahLst/>
              <a:cxnLst/>
              <a:rect l="l" t="t" r="r" b="b"/>
              <a:pathLst>
                <a:path w="56046" h="16596" extrusionOk="0">
                  <a:moveTo>
                    <a:pt x="1940" y="1"/>
                  </a:moveTo>
                  <a:cubicBezTo>
                    <a:pt x="730" y="1"/>
                    <a:pt x="1" y="530"/>
                    <a:pt x="1" y="1424"/>
                  </a:cubicBezTo>
                  <a:cubicBezTo>
                    <a:pt x="264" y="3003"/>
                    <a:pt x="1580" y="3266"/>
                    <a:pt x="2895" y="3792"/>
                  </a:cubicBezTo>
                  <a:cubicBezTo>
                    <a:pt x="11052" y="5897"/>
                    <a:pt x="19472" y="8002"/>
                    <a:pt x="27629" y="10107"/>
                  </a:cubicBezTo>
                  <a:lnTo>
                    <a:pt x="27365" y="10107"/>
                  </a:lnTo>
                  <a:lnTo>
                    <a:pt x="50783" y="16159"/>
                  </a:lnTo>
                  <a:cubicBezTo>
                    <a:pt x="51554" y="16467"/>
                    <a:pt x="52325" y="16595"/>
                    <a:pt x="53095" y="16595"/>
                  </a:cubicBezTo>
                  <a:cubicBezTo>
                    <a:pt x="53640" y="16595"/>
                    <a:pt x="54185" y="16531"/>
                    <a:pt x="54730" y="16422"/>
                  </a:cubicBezTo>
                  <a:cubicBezTo>
                    <a:pt x="54993" y="16422"/>
                    <a:pt x="55256" y="15896"/>
                    <a:pt x="55520" y="15633"/>
                  </a:cubicBezTo>
                  <a:cubicBezTo>
                    <a:pt x="56046" y="15107"/>
                    <a:pt x="55783" y="14843"/>
                    <a:pt x="55256" y="14317"/>
                  </a:cubicBezTo>
                  <a:cubicBezTo>
                    <a:pt x="54204" y="13265"/>
                    <a:pt x="52625" y="12739"/>
                    <a:pt x="51046" y="12475"/>
                  </a:cubicBezTo>
                  <a:cubicBezTo>
                    <a:pt x="35259" y="8265"/>
                    <a:pt x="19735" y="4319"/>
                    <a:pt x="3948" y="372"/>
                  </a:cubicBezTo>
                  <a:cubicBezTo>
                    <a:pt x="3189" y="119"/>
                    <a:pt x="2511" y="1"/>
                    <a:pt x="1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1409000" y="2170075"/>
              <a:ext cx="499950" cy="190800"/>
            </a:xfrm>
            <a:custGeom>
              <a:avLst/>
              <a:gdLst/>
              <a:ahLst/>
              <a:cxnLst/>
              <a:rect l="l" t="t" r="r" b="b"/>
              <a:pathLst>
                <a:path w="19998" h="7632" extrusionOk="0">
                  <a:moveTo>
                    <a:pt x="1842" y="1"/>
                  </a:moveTo>
                  <a:cubicBezTo>
                    <a:pt x="1316" y="1"/>
                    <a:pt x="527" y="527"/>
                    <a:pt x="264" y="1053"/>
                  </a:cubicBezTo>
                  <a:cubicBezTo>
                    <a:pt x="1" y="1843"/>
                    <a:pt x="264" y="2369"/>
                    <a:pt x="790" y="2895"/>
                  </a:cubicBezTo>
                  <a:cubicBezTo>
                    <a:pt x="3684" y="4474"/>
                    <a:pt x="6842" y="5789"/>
                    <a:pt x="10262" y="6316"/>
                  </a:cubicBezTo>
                  <a:cubicBezTo>
                    <a:pt x="12894" y="6842"/>
                    <a:pt x="15525" y="7368"/>
                    <a:pt x="18419" y="7631"/>
                  </a:cubicBezTo>
                  <a:cubicBezTo>
                    <a:pt x="19209" y="7368"/>
                    <a:pt x="19735" y="6842"/>
                    <a:pt x="19735" y="6316"/>
                  </a:cubicBezTo>
                  <a:cubicBezTo>
                    <a:pt x="19998" y="5526"/>
                    <a:pt x="19735" y="4737"/>
                    <a:pt x="19209" y="4474"/>
                  </a:cubicBezTo>
                  <a:cubicBezTo>
                    <a:pt x="13420" y="2895"/>
                    <a:pt x="7631" y="1580"/>
                    <a:pt x="1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9"/>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9"/>
          <p:cNvGrpSpPr/>
          <p:nvPr/>
        </p:nvGrpSpPr>
        <p:grpSpPr>
          <a:xfrm>
            <a:off x="252972" y="257697"/>
            <a:ext cx="4611735" cy="4394045"/>
            <a:chOff x="252972" y="257697"/>
            <a:chExt cx="4611735" cy="4394045"/>
          </a:xfrm>
        </p:grpSpPr>
        <p:sp>
          <p:nvSpPr>
            <p:cNvPr id="119" name="Google Shape;119;p9"/>
            <p:cNvSpPr/>
            <p:nvPr/>
          </p:nvSpPr>
          <p:spPr>
            <a:xfrm>
              <a:off x="4202280" y="613709"/>
              <a:ext cx="662427" cy="712288"/>
            </a:xfrm>
            <a:custGeom>
              <a:avLst/>
              <a:gdLst/>
              <a:ahLst/>
              <a:cxnLst/>
              <a:rect l="l" t="t" r="r" b="b"/>
              <a:pathLst>
                <a:path w="35977" h="38685" extrusionOk="0">
                  <a:moveTo>
                    <a:pt x="12148" y="0"/>
                  </a:moveTo>
                  <a:cubicBezTo>
                    <a:pt x="9578" y="0"/>
                    <a:pt x="7008" y="935"/>
                    <a:pt x="5373" y="3037"/>
                  </a:cubicBezTo>
                  <a:cubicBezTo>
                    <a:pt x="3037" y="5140"/>
                    <a:pt x="701" y="7476"/>
                    <a:pt x="1168" y="10980"/>
                  </a:cubicBezTo>
                  <a:cubicBezTo>
                    <a:pt x="1168" y="11681"/>
                    <a:pt x="935" y="12148"/>
                    <a:pt x="701" y="12849"/>
                  </a:cubicBezTo>
                  <a:cubicBezTo>
                    <a:pt x="234" y="14017"/>
                    <a:pt x="0" y="15185"/>
                    <a:pt x="234" y="16587"/>
                  </a:cubicBezTo>
                  <a:cubicBezTo>
                    <a:pt x="1168" y="21025"/>
                    <a:pt x="2803" y="24997"/>
                    <a:pt x="5373" y="28735"/>
                  </a:cubicBezTo>
                  <a:cubicBezTo>
                    <a:pt x="5607" y="29202"/>
                    <a:pt x="6074" y="29435"/>
                    <a:pt x="6308" y="29903"/>
                  </a:cubicBezTo>
                  <a:cubicBezTo>
                    <a:pt x="8410" y="31304"/>
                    <a:pt x="10279" y="32940"/>
                    <a:pt x="11914" y="34575"/>
                  </a:cubicBezTo>
                  <a:cubicBezTo>
                    <a:pt x="13082" y="35743"/>
                    <a:pt x="14718" y="36677"/>
                    <a:pt x="16119" y="37612"/>
                  </a:cubicBezTo>
                  <a:cubicBezTo>
                    <a:pt x="17652" y="38327"/>
                    <a:pt x="19275" y="38685"/>
                    <a:pt x="20889" y="38685"/>
                  </a:cubicBezTo>
                  <a:cubicBezTo>
                    <a:pt x="22964" y="38685"/>
                    <a:pt x="25026" y="38094"/>
                    <a:pt x="26865" y="36911"/>
                  </a:cubicBezTo>
                  <a:cubicBezTo>
                    <a:pt x="30370" y="34341"/>
                    <a:pt x="33173" y="30837"/>
                    <a:pt x="34341" y="26632"/>
                  </a:cubicBezTo>
                  <a:cubicBezTo>
                    <a:pt x="35976" y="22894"/>
                    <a:pt x="35976" y="18689"/>
                    <a:pt x="34808" y="14718"/>
                  </a:cubicBezTo>
                  <a:cubicBezTo>
                    <a:pt x="32706" y="9578"/>
                    <a:pt x="30603" y="4673"/>
                    <a:pt x="24763" y="2570"/>
                  </a:cubicBezTo>
                  <a:cubicBezTo>
                    <a:pt x="24296" y="2336"/>
                    <a:pt x="23828" y="1869"/>
                    <a:pt x="23595" y="1636"/>
                  </a:cubicBezTo>
                  <a:cubicBezTo>
                    <a:pt x="22621" y="662"/>
                    <a:pt x="21161" y="175"/>
                    <a:pt x="19891" y="175"/>
                  </a:cubicBezTo>
                  <a:cubicBezTo>
                    <a:pt x="19636" y="175"/>
                    <a:pt x="19390" y="195"/>
                    <a:pt x="19156" y="234"/>
                  </a:cubicBezTo>
                  <a:lnTo>
                    <a:pt x="15652" y="234"/>
                  </a:lnTo>
                  <a:lnTo>
                    <a:pt x="15652" y="0"/>
                  </a:lnTo>
                  <a:cubicBezTo>
                    <a:pt x="15068" y="117"/>
                    <a:pt x="14484" y="175"/>
                    <a:pt x="13900" y="175"/>
                  </a:cubicBezTo>
                  <a:cubicBezTo>
                    <a:pt x="13316" y="175"/>
                    <a:pt x="12732" y="117"/>
                    <a:pt x="12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765469" y="4168340"/>
              <a:ext cx="460257" cy="483402"/>
            </a:xfrm>
            <a:custGeom>
              <a:avLst/>
              <a:gdLst/>
              <a:ahLst/>
              <a:cxnLst/>
              <a:rect l="l" t="t" r="r" b="b"/>
              <a:pathLst>
                <a:path w="24997" h="26254" extrusionOk="0">
                  <a:moveTo>
                    <a:pt x="11213" y="0"/>
                  </a:moveTo>
                  <a:cubicBezTo>
                    <a:pt x="9812" y="234"/>
                    <a:pt x="8176" y="467"/>
                    <a:pt x="7008" y="935"/>
                  </a:cubicBezTo>
                  <a:cubicBezTo>
                    <a:pt x="3971" y="1869"/>
                    <a:pt x="0" y="6775"/>
                    <a:pt x="234" y="9578"/>
                  </a:cubicBezTo>
                  <a:cubicBezTo>
                    <a:pt x="234" y="12615"/>
                    <a:pt x="935" y="15652"/>
                    <a:pt x="2103" y="18456"/>
                  </a:cubicBezTo>
                  <a:cubicBezTo>
                    <a:pt x="3971" y="22193"/>
                    <a:pt x="7476" y="24997"/>
                    <a:pt x="11447" y="25931"/>
                  </a:cubicBezTo>
                  <a:cubicBezTo>
                    <a:pt x="12170" y="26148"/>
                    <a:pt x="12916" y="26253"/>
                    <a:pt x="13663" y="26253"/>
                  </a:cubicBezTo>
                  <a:cubicBezTo>
                    <a:pt x="15329" y="26253"/>
                    <a:pt x="17004" y="25731"/>
                    <a:pt x="18455" y="24763"/>
                  </a:cubicBezTo>
                  <a:cubicBezTo>
                    <a:pt x="20791" y="23595"/>
                    <a:pt x="22427" y="21726"/>
                    <a:pt x="23595" y="19390"/>
                  </a:cubicBezTo>
                  <a:cubicBezTo>
                    <a:pt x="24996" y="15652"/>
                    <a:pt x="24996" y="11681"/>
                    <a:pt x="23595" y="8177"/>
                  </a:cubicBezTo>
                  <a:cubicBezTo>
                    <a:pt x="22427" y="5607"/>
                    <a:pt x="21492" y="2804"/>
                    <a:pt x="18689" y="1869"/>
                  </a:cubicBezTo>
                  <a:cubicBezTo>
                    <a:pt x="16119" y="935"/>
                    <a:pt x="13783" y="701"/>
                    <a:pt x="11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252972" y="257697"/>
              <a:ext cx="250032" cy="317214"/>
            </a:xfrm>
            <a:custGeom>
              <a:avLst/>
              <a:gdLst/>
              <a:ahLst/>
              <a:cxnLst/>
              <a:rect l="l" t="t" r="r" b="b"/>
              <a:pathLst>
                <a:path w="24997" h="26254" extrusionOk="0">
                  <a:moveTo>
                    <a:pt x="11213" y="0"/>
                  </a:moveTo>
                  <a:cubicBezTo>
                    <a:pt x="9812" y="234"/>
                    <a:pt x="8176" y="467"/>
                    <a:pt x="7008" y="935"/>
                  </a:cubicBezTo>
                  <a:cubicBezTo>
                    <a:pt x="3971" y="1869"/>
                    <a:pt x="0" y="6775"/>
                    <a:pt x="234" y="9578"/>
                  </a:cubicBezTo>
                  <a:cubicBezTo>
                    <a:pt x="234" y="12615"/>
                    <a:pt x="935" y="15652"/>
                    <a:pt x="2103" y="18456"/>
                  </a:cubicBezTo>
                  <a:cubicBezTo>
                    <a:pt x="3971" y="22193"/>
                    <a:pt x="7476" y="24997"/>
                    <a:pt x="11447" y="25931"/>
                  </a:cubicBezTo>
                  <a:cubicBezTo>
                    <a:pt x="12170" y="26148"/>
                    <a:pt x="12916" y="26253"/>
                    <a:pt x="13663" y="26253"/>
                  </a:cubicBezTo>
                  <a:cubicBezTo>
                    <a:pt x="15329" y="26253"/>
                    <a:pt x="17004" y="25731"/>
                    <a:pt x="18455" y="24763"/>
                  </a:cubicBezTo>
                  <a:cubicBezTo>
                    <a:pt x="20791" y="23595"/>
                    <a:pt x="22427" y="21726"/>
                    <a:pt x="23595" y="19390"/>
                  </a:cubicBezTo>
                  <a:cubicBezTo>
                    <a:pt x="24996" y="15652"/>
                    <a:pt x="24996" y="11681"/>
                    <a:pt x="23595" y="8177"/>
                  </a:cubicBezTo>
                  <a:cubicBezTo>
                    <a:pt x="22427" y="5607"/>
                    <a:pt x="21492" y="2804"/>
                    <a:pt x="18689" y="1869"/>
                  </a:cubicBezTo>
                  <a:cubicBezTo>
                    <a:pt x="16119" y="935"/>
                    <a:pt x="13783" y="701"/>
                    <a:pt x="112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713225" y="1503938"/>
            <a:ext cx="3170400" cy="113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23" name="Google Shape;123;p9"/>
          <p:cNvSpPr txBox="1">
            <a:spLocks noGrp="1"/>
          </p:cNvSpPr>
          <p:nvPr>
            <p:ph type="subTitle" idx="1"/>
          </p:nvPr>
        </p:nvSpPr>
        <p:spPr>
          <a:xfrm>
            <a:off x="713225" y="2734463"/>
            <a:ext cx="3170400" cy="9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0"/>
          <p:cNvSpPr/>
          <p:nvPr/>
        </p:nvSpPr>
        <p:spPr>
          <a:xfrm>
            <a:off x="0" y="0"/>
            <a:ext cx="9144000" cy="5143500"/>
          </a:xfrm>
          <a:prstGeom prst="rect">
            <a:avLst/>
          </a:prstGeom>
          <a:solidFill>
            <a:srgbClr val="FFFFFF">
              <a:alpha val="35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713225" y="539500"/>
            <a:ext cx="3656100" cy="106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7" name="Google Shape;127;p10"/>
          <p:cNvSpPr txBox="1">
            <a:spLocks noGrp="1"/>
          </p:cNvSpPr>
          <p:nvPr>
            <p:ph type="title"/>
          </p:nvPr>
        </p:nvSpPr>
        <p:spPr>
          <a:xfrm>
            <a:off x="917825" y="539500"/>
            <a:ext cx="3246900" cy="1061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28" name="Google Shape;128;p10"/>
          <p:cNvGrpSpPr/>
          <p:nvPr/>
        </p:nvGrpSpPr>
        <p:grpSpPr>
          <a:xfrm>
            <a:off x="7506430" y="45819"/>
            <a:ext cx="1343922" cy="1942838"/>
            <a:chOff x="7506430" y="45819"/>
            <a:chExt cx="1343922" cy="1942838"/>
          </a:xfrm>
        </p:grpSpPr>
        <p:sp>
          <p:nvSpPr>
            <p:cNvPr id="129" name="Google Shape;129;p10"/>
            <p:cNvSpPr/>
            <p:nvPr/>
          </p:nvSpPr>
          <p:spPr>
            <a:xfrm>
              <a:off x="8104015" y="568844"/>
              <a:ext cx="421554" cy="449468"/>
            </a:xfrm>
            <a:custGeom>
              <a:avLst/>
              <a:gdLst/>
              <a:ahLst/>
              <a:cxnLst/>
              <a:rect l="l" t="t" r="r" b="b"/>
              <a:pathLst>
                <a:path w="22895" h="24411" extrusionOk="0">
                  <a:moveTo>
                    <a:pt x="9481" y="1"/>
                  </a:moveTo>
                  <a:cubicBezTo>
                    <a:pt x="5299" y="1"/>
                    <a:pt x="1572" y="3090"/>
                    <a:pt x="935" y="7338"/>
                  </a:cubicBezTo>
                  <a:cubicBezTo>
                    <a:pt x="702" y="8272"/>
                    <a:pt x="702" y="9206"/>
                    <a:pt x="702" y="10141"/>
                  </a:cubicBezTo>
                  <a:cubicBezTo>
                    <a:pt x="1" y="13645"/>
                    <a:pt x="2337" y="16448"/>
                    <a:pt x="3505" y="19485"/>
                  </a:cubicBezTo>
                  <a:cubicBezTo>
                    <a:pt x="3739" y="20186"/>
                    <a:pt x="4206" y="20653"/>
                    <a:pt x="4907" y="20887"/>
                  </a:cubicBezTo>
                  <a:cubicBezTo>
                    <a:pt x="6776" y="21821"/>
                    <a:pt x="8411" y="22990"/>
                    <a:pt x="10513" y="23924"/>
                  </a:cubicBezTo>
                  <a:cubicBezTo>
                    <a:pt x="11258" y="24255"/>
                    <a:pt x="12062" y="24410"/>
                    <a:pt x="12872" y="24410"/>
                  </a:cubicBezTo>
                  <a:cubicBezTo>
                    <a:pt x="14349" y="24410"/>
                    <a:pt x="15848" y="23895"/>
                    <a:pt x="17054" y="22990"/>
                  </a:cubicBezTo>
                  <a:cubicBezTo>
                    <a:pt x="21026" y="20186"/>
                    <a:pt x="22895" y="15280"/>
                    <a:pt x="22194" y="10608"/>
                  </a:cubicBezTo>
                  <a:cubicBezTo>
                    <a:pt x="20792" y="5001"/>
                    <a:pt x="16354" y="1030"/>
                    <a:pt x="10747" y="96"/>
                  </a:cubicBezTo>
                  <a:cubicBezTo>
                    <a:pt x="10322" y="32"/>
                    <a:pt x="9899" y="1"/>
                    <a:pt x="9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7577105" y="1575241"/>
              <a:ext cx="387141" cy="413416"/>
            </a:xfrm>
            <a:custGeom>
              <a:avLst/>
              <a:gdLst/>
              <a:ahLst/>
              <a:cxnLst/>
              <a:rect l="l" t="t" r="r" b="b"/>
              <a:pathLst>
                <a:path w="21026" h="22453" extrusionOk="0">
                  <a:moveTo>
                    <a:pt x="8773" y="0"/>
                  </a:moveTo>
                  <a:cubicBezTo>
                    <a:pt x="6237" y="0"/>
                    <a:pt x="3899" y="1225"/>
                    <a:pt x="2336" y="3483"/>
                  </a:cubicBezTo>
                  <a:cubicBezTo>
                    <a:pt x="0" y="6053"/>
                    <a:pt x="234" y="10024"/>
                    <a:pt x="2570" y="12827"/>
                  </a:cubicBezTo>
                  <a:cubicBezTo>
                    <a:pt x="3271" y="13995"/>
                    <a:pt x="4205" y="15163"/>
                    <a:pt x="5373" y="16098"/>
                  </a:cubicBezTo>
                  <a:cubicBezTo>
                    <a:pt x="7008" y="17032"/>
                    <a:pt x="8410" y="18434"/>
                    <a:pt x="9812" y="19836"/>
                  </a:cubicBezTo>
                  <a:cubicBezTo>
                    <a:pt x="10746" y="20537"/>
                    <a:pt x="11447" y="21237"/>
                    <a:pt x="12615" y="21705"/>
                  </a:cubicBezTo>
                  <a:cubicBezTo>
                    <a:pt x="13322" y="22209"/>
                    <a:pt x="14160" y="22452"/>
                    <a:pt x="14996" y="22452"/>
                  </a:cubicBezTo>
                  <a:cubicBezTo>
                    <a:pt x="16095" y="22452"/>
                    <a:pt x="17192" y="22033"/>
                    <a:pt x="17988" y="21237"/>
                  </a:cubicBezTo>
                  <a:cubicBezTo>
                    <a:pt x="20091" y="19368"/>
                    <a:pt x="21025" y="16565"/>
                    <a:pt x="20558" y="13762"/>
                  </a:cubicBezTo>
                  <a:cubicBezTo>
                    <a:pt x="20558" y="12360"/>
                    <a:pt x="20324" y="11192"/>
                    <a:pt x="20091" y="10024"/>
                  </a:cubicBezTo>
                  <a:cubicBezTo>
                    <a:pt x="19390" y="5352"/>
                    <a:pt x="15886" y="1614"/>
                    <a:pt x="11447" y="446"/>
                  </a:cubicBezTo>
                  <a:cubicBezTo>
                    <a:pt x="10548" y="146"/>
                    <a:pt x="9649" y="0"/>
                    <a:pt x="8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7506430" y="411959"/>
              <a:ext cx="245306" cy="237759"/>
            </a:xfrm>
            <a:custGeom>
              <a:avLst/>
              <a:gdLst/>
              <a:ahLst/>
              <a:cxnLst/>
              <a:rect l="l" t="t" r="r" b="b"/>
              <a:pathLst>
                <a:path w="18690" h="18115" extrusionOk="0">
                  <a:moveTo>
                    <a:pt x="10222" y="0"/>
                  </a:moveTo>
                  <a:cubicBezTo>
                    <a:pt x="10010" y="0"/>
                    <a:pt x="9795" y="12"/>
                    <a:pt x="9578" y="36"/>
                  </a:cubicBezTo>
                  <a:cubicBezTo>
                    <a:pt x="3271" y="503"/>
                    <a:pt x="3037" y="970"/>
                    <a:pt x="701" y="5876"/>
                  </a:cubicBezTo>
                  <a:cubicBezTo>
                    <a:pt x="0" y="7278"/>
                    <a:pt x="0" y="9147"/>
                    <a:pt x="935" y="10548"/>
                  </a:cubicBezTo>
                  <a:cubicBezTo>
                    <a:pt x="2570" y="14053"/>
                    <a:pt x="5607" y="16622"/>
                    <a:pt x="9345" y="17790"/>
                  </a:cubicBezTo>
                  <a:cubicBezTo>
                    <a:pt x="10006" y="18011"/>
                    <a:pt x="10676" y="18115"/>
                    <a:pt x="11335" y="18115"/>
                  </a:cubicBezTo>
                  <a:cubicBezTo>
                    <a:pt x="14168" y="18115"/>
                    <a:pt x="16807" y="16195"/>
                    <a:pt x="17755" y="13352"/>
                  </a:cubicBezTo>
                  <a:cubicBezTo>
                    <a:pt x="18689" y="9380"/>
                    <a:pt x="17755" y="5175"/>
                    <a:pt x="14952" y="2138"/>
                  </a:cubicBezTo>
                  <a:cubicBezTo>
                    <a:pt x="13694" y="881"/>
                    <a:pt x="12062" y="0"/>
                    <a:pt x="10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8549234" y="170903"/>
              <a:ext cx="301118" cy="354735"/>
            </a:xfrm>
            <a:custGeom>
              <a:avLst/>
              <a:gdLst/>
              <a:ahLst/>
              <a:cxnLst/>
              <a:rect l="l" t="t" r="r" b="b"/>
              <a:pathLst>
                <a:path w="16354" h="19266" extrusionOk="0">
                  <a:moveTo>
                    <a:pt x="7499" y="1"/>
                  </a:moveTo>
                  <a:cubicBezTo>
                    <a:pt x="6118" y="1"/>
                    <a:pt x="4724" y="392"/>
                    <a:pt x="3505" y="1230"/>
                  </a:cubicBezTo>
                  <a:cubicBezTo>
                    <a:pt x="701" y="3333"/>
                    <a:pt x="0" y="7070"/>
                    <a:pt x="1636" y="9874"/>
                  </a:cubicBezTo>
                  <a:cubicBezTo>
                    <a:pt x="2804" y="11743"/>
                    <a:pt x="3972" y="13845"/>
                    <a:pt x="5140" y="15714"/>
                  </a:cubicBezTo>
                  <a:cubicBezTo>
                    <a:pt x="5374" y="16648"/>
                    <a:pt x="6074" y="17349"/>
                    <a:pt x="6775" y="18050"/>
                  </a:cubicBezTo>
                  <a:cubicBezTo>
                    <a:pt x="7571" y="18846"/>
                    <a:pt x="8668" y="19265"/>
                    <a:pt x="9767" y="19265"/>
                  </a:cubicBezTo>
                  <a:cubicBezTo>
                    <a:pt x="10604" y="19265"/>
                    <a:pt x="11441" y="19022"/>
                    <a:pt x="12148" y="18517"/>
                  </a:cubicBezTo>
                  <a:cubicBezTo>
                    <a:pt x="14952" y="16648"/>
                    <a:pt x="16353" y="13611"/>
                    <a:pt x="15886" y="10341"/>
                  </a:cubicBezTo>
                  <a:cubicBezTo>
                    <a:pt x="15652" y="8238"/>
                    <a:pt x="15185" y="6370"/>
                    <a:pt x="14251" y="4501"/>
                  </a:cubicBezTo>
                  <a:cubicBezTo>
                    <a:pt x="13149" y="1667"/>
                    <a:pt x="10351"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7919062" y="1329759"/>
              <a:ext cx="313123" cy="313694"/>
            </a:xfrm>
            <a:custGeom>
              <a:avLst/>
              <a:gdLst/>
              <a:ahLst/>
              <a:cxnLst/>
              <a:rect l="l" t="t" r="r" b="b"/>
              <a:pathLst>
                <a:path w="17006" h="17037" extrusionOk="0">
                  <a:moveTo>
                    <a:pt x="8277" y="1"/>
                  </a:moveTo>
                  <a:cubicBezTo>
                    <a:pt x="5775" y="1"/>
                    <a:pt x="3383" y="942"/>
                    <a:pt x="1636" y="2689"/>
                  </a:cubicBezTo>
                  <a:cubicBezTo>
                    <a:pt x="1169" y="3156"/>
                    <a:pt x="935" y="3623"/>
                    <a:pt x="935" y="4324"/>
                  </a:cubicBezTo>
                  <a:cubicBezTo>
                    <a:pt x="1" y="8062"/>
                    <a:pt x="1636" y="12033"/>
                    <a:pt x="4906" y="14136"/>
                  </a:cubicBezTo>
                  <a:cubicBezTo>
                    <a:pt x="6074" y="14836"/>
                    <a:pt x="7476" y="15771"/>
                    <a:pt x="9111" y="16472"/>
                  </a:cubicBezTo>
                  <a:cubicBezTo>
                    <a:pt x="9889" y="16860"/>
                    <a:pt x="10686" y="17037"/>
                    <a:pt x="11460" y="17037"/>
                  </a:cubicBezTo>
                  <a:cubicBezTo>
                    <a:pt x="14406" y="17037"/>
                    <a:pt x="17006" y="14478"/>
                    <a:pt x="16821" y="11332"/>
                  </a:cubicBezTo>
                  <a:cubicBezTo>
                    <a:pt x="16821" y="8996"/>
                    <a:pt x="16120" y="6894"/>
                    <a:pt x="14952" y="4791"/>
                  </a:cubicBezTo>
                  <a:cubicBezTo>
                    <a:pt x="14017" y="2689"/>
                    <a:pt x="11915" y="1053"/>
                    <a:pt x="9812" y="119"/>
                  </a:cubicBezTo>
                  <a:cubicBezTo>
                    <a:pt x="9299" y="40"/>
                    <a:pt x="8785" y="1"/>
                    <a:pt x="8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7643772" y="907132"/>
              <a:ext cx="253798" cy="274217"/>
            </a:xfrm>
            <a:custGeom>
              <a:avLst/>
              <a:gdLst/>
              <a:ahLst/>
              <a:cxnLst/>
              <a:rect l="l" t="t" r="r" b="b"/>
              <a:pathLst>
                <a:path w="13784" h="14893" extrusionOk="0">
                  <a:moveTo>
                    <a:pt x="5840" y="1"/>
                  </a:moveTo>
                  <a:cubicBezTo>
                    <a:pt x="3504" y="1"/>
                    <a:pt x="1635" y="1402"/>
                    <a:pt x="935" y="3739"/>
                  </a:cubicBezTo>
                  <a:cubicBezTo>
                    <a:pt x="0" y="5607"/>
                    <a:pt x="935" y="8177"/>
                    <a:pt x="2803" y="9112"/>
                  </a:cubicBezTo>
                  <a:cubicBezTo>
                    <a:pt x="4205" y="10046"/>
                    <a:pt x="5607" y="11214"/>
                    <a:pt x="6541" y="12849"/>
                  </a:cubicBezTo>
                  <a:cubicBezTo>
                    <a:pt x="7008" y="13317"/>
                    <a:pt x="7476" y="13784"/>
                    <a:pt x="7943" y="14018"/>
                  </a:cubicBezTo>
                  <a:cubicBezTo>
                    <a:pt x="8650" y="14583"/>
                    <a:pt x="9529" y="14892"/>
                    <a:pt x="10423" y="14892"/>
                  </a:cubicBezTo>
                  <a:cubicBezTo>
                    <a:pt x="11006" y="14892"/>
                    <a:pt x="11595" y="14761"/>
                    <a:pt x="12148" y="14485"/>
                  </a:cubicBezTo>
                  <a:cubicBezTo>
                    <a:pt x="13316" y="13784"/>
                    <a:pt x="13783" y="12382"/>
                    <a:pt x="13783" y="11214"/>
                  </a:cubicBezTo>
                  <a:cubicBezTo>
                    <a:pt x="13550" y="9112"/>
                    <a:pt x="13082" y="7009"/>
                    <a:pt x="12615" y="4907"/>
                  </a:cubicBezTo>
                  <a:cubicBezTo>
                    <a:pt x="11681" y="2103"/>
                    <a:pt x="8877" y="1"/>
                    <a:pt x="5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8241667" y="45819"/>
              <a:ext cx="154868" cy="163485"/>
            </a:xfrm>
            <a:custGeom>
              <a:avLst/>
              <a:gdLst/>
              <a:ahLst/>
              <a:cxnLst/>
              <a:rect l="l" t="t" r="r" b="b"/>
              <a:pathLst>
                <a:path w="8411" h="8879" extrusionOk="0">
                  <a:moveTo>
                    <a:pt x="3972" y="1"/>
                  </a:moveTo>
                  <a:cubicBezTo>
                    <a:pt x="2103" y="234"/>
                    <a:pt x="468" y="1870"/>
                    <a:pt x="234" y="3739"/>
                  </a:cubicBezTo>
                  <a:cubicBezTo>
                    <a:pt x="0" y="6308"/>
                    <a:pt x="1869" y="8411"/>
                    <a:pt x="4205" y="8878"/>
                  </a:cubicBezTo>
                  <a:cubicBezTo>
                    <a:pt x="6541" y="8878"/>
                    <a:pt x="8410" y="6776"/>
                    <a:pt x="8177" y="4440"/>
                  </a:cubicBezTo>
                  <a:cubicBezTo>
                    <a:pt x="8177" y="2103"/>
                    <a:pt x="6308" y="234"/>
                    <a:pt x="3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0"/>
          <p:cNvGrpSpPr/>
          <p:nvPr/>
        </p:nvGrpSpPr>
        <p:grpSpPr>
          <a:xfrm rot="-816287">
            <a:off x="7010838" y="4318221"/>
            <a:ext cx="2024863" cy="580694"/>
            <a:chOff x="230550" y="1790725"/>
            <a:chExt cx="6833500" cy="1959725"/>
          </a:xfrm>
        </p:grpSpPr>
        <p:sp>
          <p:nvSpPr>
            <p:cNvPr id="137" name="Google Shape;137;p10"/>
            <p:cNvSpPr/>
            <p:nvPr/>
          </p:nvSpPr>
          <p:spPr>
            <a:xfrm>
              <a:off x="434875" y="1958400"/>
              <a:ext cx="477350" cy="1542325"/>
            </a:xfrm>
            <a:custGeom>
              <a:avLst/>
              <a:gdLst/>
              <a:ahLst/>
              <a:cxnLst/>
              <a:rect l="l" t="t" r="r" b="b"/>
              <a:pathLst>
                <a:path w="19094" h="61693" extrusionOk="0">
                  <a:moveTo>
                    <a:pt x="15893" y="1"/>
                  </a:moveTo>
                  <a:cubicBezTo>
                    <a:pt x="14522" y="1"/>
                    <a:pt x="13156" y="850"/>
                    <a:pt x="13016" y="2667"/>
                  </a:cubicBezTo>
                  <a:cubicBezTo>
                    <a:pt x="10897" y="21434"/>
                    <a:pt x="6962" y="40201"/>
                    <a:pt x="606" y="58061"/>
                  </a:cubicBezTo>
                  <a:cubicBezTo>
                    <a:pt x="0" y="59574"/>
                    <a:pt x="908" y="61087"/>
                    <a:pt x="2422" y="61693"/>
                  </a:cubicBezTo>
                  <a:lnTo>
                    <a:pt x="3633" y="61693"/>
                  </a:lnTo>
                  <a:cubicBezTo>
                    <a:pt x="4843" y="61693"/>
                    <a:pt x="5752" y="61087"/>
                    <a:pt x="6357" y="59877"/>
                  </a:cubicBezTo>
                  <a:cubicBezTo>
                    <a:pt x="12714" y="41412"/>
                    <a:pt x="16952" y="22645"/>
                    <a:pt x="18768" y="3272"/>
                  </a:cubicBezTo>
                  <a:cubicBezTo>
                    <a:pt x="19094" y="1154"/>
                    <a:pt x="17490" y="1"/>
                    <a:pt x="15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919200" y="2053900"/>
              <a:ext cx="529750" cy="1280350"/>
            </a:xfrm>
            <a:custGeom>
              <a:avLst/>
              <a:gdLst/>
              <a:ahLst/>
              <a:cxnLst/>
              <a:rect l="l" t="t" r="r" b="b"/>
              <a:pathLst>
                <a:path w="21190" h="51214" extrusionOk="0">
                  <a:moveTo>
                    <a:pt x="10626" y="0"/>
                  </a:moveTo>
                  <a:cubicBezTo>
                    <a:pt x="9322" y="0"/>
                    <a:pt x="8135" y="894"/>
                    <a:pt x="7870" y="2479"/>
                  </a:cubicBezTo>
                  <a:lnTo>
                    <a:pt x="303" y="47581"/>
                  </a:lnTo>
                  <a:cubicBezTo>
                    <a:pt x="0" y="48489"/>
                    <a:pt x="303" y="49397"/>
                    <a:pt x="1211" y="50305"/>
                  </a:cubicBezTo>
                  <a:cubicBezTo>
                    <a:pt x="1816" y="50911"/>
                    <a:pt x="2422" y="51214"/>
                    <a:pt x="3330" y="51214"/>
                  </a:cubicBezTo>
                  <a:lnTo>
                    <a:pt x="3633" y="50911"/>
                  </a:lnTo>
                  <a:cubicBezTo>
                    <a:pt x="11200" y="49397"/>
                    <a:pt x="17557" y="44251"/>
                    <a:pt x="20584" y="36987"/>
                  </a:cubicBezTo>
                  <a:cubicBezTo>
                    <a:pt x="21189" y="35473"/>
                    <a:pt x="20281" y="33960"/>
                    <a:pt x="19070" y="33354"/>
                  </a:cubicBezTo>
                  <a:cubicBezTo>
                    <a:pt x="18679" y="33198"/>
                    <a:pt x="18268" y="33122"/>
                    <a:pt x="17863" y="33122"/>
                  </a:cubicBezTo>
                  <a:cubicBezTo>
                    <a:pt x="16699" y="33122"/>
                    <a:pt x="15584" y="33745"/>
                    <a:pt x="15135" y="34868"/>
                  </a:cubicBezTo>
                  <a:cubicBezTo>
                    <a:pt x="13622" y="38500"/>
                    <a:pt x="10595" y="41527"/>
                    <a:pt x="6962" y="43646"/>
                  </a:cubicBezTo>
                  <a:lnTo>
                    <a:pt x="13924" y="3387"/>
                  </a:lnTo>
                  <a:cubicBezTo>
                    <a:pt x="13924" y="1874"/>
                    <a:pt x="13016" y="57"/>
                    <a:pt x="11200" y="57"/>
                  </a:cubicBezTo>
                  <a:cubicBezTo>
                    <a:pt x="11008" y="19"/>
                    <a:pt x="10816"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230550" y="1790725"/>
              <a:ext cx="1763250" cy="612725"/>
            </a:xfrm>
            <a:custGeom>
              <a:avLst/>
              <a:gdLst/>
              <a:ahLst/>
              <a:cxnLst/>
              <a:rect l="l" t="t" r="r" b="b"/>
              <a:pathLst>
                <a:path w="70530" h="24509" extrusionOk="0">
                  <a:moveTo>
                    <a:pt x="51955" y="0"/>
                  </a:moveTo>
                  <a:cubicBezTo>
                    <a:pt x="41220" y="0"/>
                    <a:pt x="30528" y="469"/>
                    <a:pt x="19979" y="1503"/>
                  </a:cubicBezTo>
                  <a:cubicBezTo>
                    <a:pt x="14530" y="1503"/>
                    <a:pt x="9384" y="3017"/>
                    <a:pt x="5146" y="6347"/>
                  </a:cubicBezTo>
                  <a:cubicBezTo>
                    <a:pt x="2119" y="8768"/>
                    <a:pt x="606" y="12098"/>
                    <a:pt x="303" y="16033"/>
                  </a:cubicBezTo>
                  <a:cubicBezTo>
                    <a:pt x="0" y="18757"/>
                    <a:pt x="1211" y="21482"/>
                    <a:pt x="3027" y="23600"/>
                  </a:cubicBezTo>
                  <a:cubicBezTo>
                    <a:pt x="3633" y="24206"/>
                    <a:pt x="4238" y="24509"/>
                    <a:pt x="5146" y="24509"/>
                  </a:cubicBezTo>
                  <a:cubicBezTo>
                    <a:pt x="6054" y="24509"/>
                    <a:pt x="6660" y="24206"/>
                    <a:pt x="7265" y="23903"/>
                  </a:cubicBezTo>
                  <a:cubicBezTo>
                    <a:pt x="8476" y="22692"/>
                    <a:pt x="8476" y="20574"/>
                    <a:pt x="7265" y="19363"/>
                  </a:cubicBezTo>
                  <a:cubicBezTo>
                    <a:pt x="6660" y="18757"/>
                    <a:pt x="6357" y="17547"/>
                    <a:pt x="6357" y="16336"/>
                  </a:cubicBezTo>
                  <a:cubicBezTo>
                    <a:pt x="6660" y="14217"/>
                    <a:pt x="7568" y="12401"/>
                    <a:pt x="9081" y="10887"/>
                  </a:cubicBezTo>
                  <a:cubicBezTo>
                    <a:pt x="12411" y="8768"/>
                    <a:pt x="16346" y="7557"/>
                    <a:pt x="20281" y="7557"/>
                  </a:cubicBezTo>
                  <a:cubicBezTo>
                    <a:pt x="30831" y="6523"/>
                    <a:pt x="41381" y="6054"/>
                    <a:pt x="51931" y="6054"/>
                  </a:cubicBezTo>
                  <a:cubicBezTo>
                    <a:pt x="56819" y="6054"/>
                    <a:pt x="61707" y="6155"/>
                    <a:pt x="66595" y="6347"/>
                  </a:cubicBezTo>
                  <a:cubicBezTo>
                    <a:pt x="70227" y="6044"/>
                    <a:pt x="70530" y="898"/>
                    <a:pt x="66897" y="293"/>
                  </a:cubicBezTo>
                  <a:cubicBezTo>
                    <a:pt x="61913" y="101"/>
                    <a:pt x="56930" y="0"/>
                    <a:pt x="5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a:off x="1610225" y="2432250"/>
              <a:ext cx="807350" cy="266600"/>
            </a:xfrm>
            <a:custGeom>
              <a:avLst/>
              <a:gdLst/>
              <a:ahLst/>
              <a:cxnLst/>
              <a:rect l="l" t="t" r="r" b="b"/>
              <a:pathLst>
                <a:path w="32294" h="10664" extrusionOk="0">
                  <a:moveTo>
                    <a:pt x="28957" y="0"/>
                  </a:moveTo>
                  <a:cubicBezTo>
                    <a:pt x="28755" y="0"/>
                    <a:pt x="28554" y="19"/>
                    <a:pt x="28359" y="58"/>
                  </a:cubicBezTo>
                  <a:lnTo>
                    <a:pt x="3840" y="4599"/>
                  </a:lnTo>
                  <a:cubicBezTo>
                    <a:pt x="1" y="4894"/>
                    <a:pt x="484" y="10664"/>
                    <a:pt x="4164" y="10664"/>
                  </a:cubicBezTo>
                  <a:cubicBezTo>
                    <a:pt x="4256" y="10664"/>
                    <a:pt x="4350" y="10660"/>
                    <a:pt x="4445" y="10653"/>
                  </a:cubicBezTo>
                  <a:lnTo>
                    <a:pt x="5051" y="10653"/>
                  </a:lnTo>
                  <a:lnTo>
                    <a:pt x="29570" y="5810"/>
                  </a:lnTo>
                  <a:cubicBezTo>
                    <a:pt x="31083" y="5507"/>
                    <a:pt x="32294" y="3993"/>
                    <a:pt x="31991" y="2177"/>
                  </a:cubicBezTo>
                  <a:cubicBezTo>
                    <a:pt x="31728" y="859"/>
                    <a:pt x="30316" y="0"/>
                    <a:pt x="28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1698650" y="2645300"/>
              <a:ext cx="822475" cy="181925"/>
            </a:xfrm>
            <a:custGeom>
              <a:avLst/>
              <a:gdLst/>
              <a:ahLst/>
              <a:cxnLst/>
              <a:rect l="l" t="t" r="r" b="b"/>
              <a:pathLst>
                <a:path w="32899" h="7277" extrusionOk="0">
                  <a:moveTo>
                    <a:pt x="29038" y="1"/>
                  </a:moveTo>
                  <a:cubicBezTo>
                    <a:pt x="28947" y="1"/>
                    <a:pt x="28853" y="5"/>
                    <a:pt x="28757" y="12"/>
                  </a:cubicBezTo>
                  <a:lnTo>
                    <a:pt x="3027" y="1223"/>
                  </a:lnTo>
                  <a:cubicBezTo>
                    <a:pt x="1211" y="1223"/>
                    <a:pt x="0" y="2736"/>
                    <a:pt x="0" y="4250"/>
                  </a:cubicBezTo>
                  <a:cubicBezTo>
                    <a:pt x="303" y="5763"/>
                    <a:pt x="1514" y="7277"/>
                    <a:pt x="3027" y="7277"/>
                  </a:cubicBezTo>
                  <a:lnTo>
                    <a:pt x="3330" y="7277"/>
                  </a:lnTo>
                  <a:lnTo>
                    <a:pt x="29060" y="5763"/>
                  </a:lnTo>
                  <a:cubicBezTo>
                    <a:pt x="32899" y="5763"/>
                    <a:pt x="32704"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2630325" y="2097375"/>
              <a:ext cx="596975" cy="1221750"/>
            </a:xfrm>
            <a:custGeom>
              <a:avLst/>
              <a:gdLst/>
              <a:ahLst/>
              <a:cxnLst/>
              <a:rect l="l" t="t" r="r" b="b"/>
              <a:pathLst>
                <a:path w="23879" h="48870" extrusionOk="0">
                  <a:moveTo>
                    <a:pt x="18154" y="0"/>
                  </a:moveTo>
                  <a:cubicBezTo>
                    <a:pt x="17853" y="0"/>
                    <a:pt x="17540" y="43"/>
                    <a:pt x="17220" y="135"/>
                  </a:cubicBezTo>
                  <a:cubicBezTo>
                    <a:pt x="11166" y="1648"/>
                    <a:pt x="5414" y="4978"/>
                    <a:pt x="1176" y="9821"/>
                  </a:cubicBezTo>
                  <a:cubicBezTo>
                    <a:pt x="1" y="12172"/>
                    <a:pt x="1747" y="14341"/>
                    <a:pt x="3862" y="14341"/>
                  </a:cubicBezTo>
                  <a:cubicBezTo>
                    <a:pt x="4470" y="14341"/>
                    <a:pt x="5109" y="14162"/>
                    <a:pt x="5717" y="13756"/>
                  </a:cubicBezTo>
                  <a:cubicBezTo>
                    <a:pt x="8139" y="11032"/>
                    <a:pt x="10863" y="8610"/>
                    <a:pt x="14193" y="7097"/>
                  </a:cubicBezTo>
                  <a:lnTo>
                    <a:pt x="14193" y="7097"/>
                  </a:lnTo>
                  <a:cubicBezTo>
                    <a:pt x="13284" y="11637"/>
                    <a:pt x="11166" y="15572"/>
                    <a:pt x="8139" y="18902"/>
                  </a:cubicBezTo>
                  <a:cubicBezTo>
                    <a:pt x="6322" y="19810"/>
                    <a:pt x="4809" y="21324"/>
                    <a:pt x="4203" y="23140"/>
                  </a:cubicBezTo>
                  <a:cubicBezTo>
                    <a:pt x="3282" y="25444"/>
                    <a:pt x="4991" y="27398"/>
                    <a:pt x="6929" y="27398"/>
                  </a:cubicBezTo>
                  <a:cubicBezTo>
                    <a:pt x="7536" y="27398"/>
                    <a:pt x="8166" y="27206"/>
                    <a:pt x="8744" y="26772"/>
                  </a:cubicBezTo>
                  <a:cubicBezTo>
                    <a:pt x="9652" y="25864"/>
                    <a:pt x="10560" y="24956"/>
                    <a:pt x="11771" y="24048"/>
                  </a:cubicBezTo>
                  <a:cubicBezTo>
                    <a:pt x="11970" y="24008"/>
                    <a:pt x="12169" y="23989"/>
                    <a:pt x="12367" y="23989"/>
                  </a:cubicBezTo>
                  <a:cubicBezTo>
                    <a:pt x="13672" y="23989"/>
                    <a:pt x="14917" y="24812"/>
                    <a:pt x="15706" y="25864"/>
                  </a:cubicBezTo>
                  <a:cubicBezTo>
                    <a:pt x="17220" y="29194"/>
                    <a:pt x="16614" y="33129"/>
                    <a:pt x="14193" y="35853"/>
                  </a:cubicBezTo>
                  <a:cubicBezTo>
                    <a:pt x="11166" y="39183"/>
                    <a:pt x="7533" y="41604"/>
                    <a:pt x="3598" y="43118"/>
                  </a:cubicBezTo>
                  <a:cubicBezTo>
                    <a:pt x="874" y="44631"/>
                    <a:pt x="1782" y="48869"/>
                    <a:pt x="5112" y="48869"/>
                  </a:cubicBezTo>
                  <a:cubicBezTo>
                    <a:pt x="5414" y="48869"/>
                    <a:pt x="6020" y="48869"/>
                    <a:pt x="6625" y="48566"/>
                  </a:cubicBezTo>
                  <a:cubicBezTo>
                    <a:pt x="11166" y="46448"/>
                    <a:pt x="15403" y="43421"/>
                    <a:pt x="18733" y="39485"/>
                  </a:cubicBezTo>
                  <a:cubicBezTo>
                    <a:pt x="22971" y="34945"/>
                    <a:pt x="23879" y="27983"/>
                    <a:pt x="20852" y="22534"/>
                  </a:cubicBezTo>
                  <a:cubicBezTo>
                    <a:pt x="19641" y="20718"/>
                    <a:pt x="18128" y="19507"/>
                    <a:pt x="16009" y="18599"/>
                  </a:cubicBezTo>
                  <a:cubicBezTo>
                    <a:pt x="19036" y="14059"/>
                    <a:pt x="20852" y="8610"/>
                    <a:pt x="21155" y="3162"/>
                  </a:cubicBezTo>
                  <a:cubicBezTo>
                    <a:pt x="21155" y="1363"/>
                    <a:pt x="19846" y="0"/>
                    <a:pt x="18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2909450" y="3169675"/>
              <a:ext cx="491925" cy="580775"/>
            </a:xfrm>
            <a:custGeom>
              <a:avLst/>
              <a:gdLst/>
              <a:ahLst/>
              <a:cxnLst/>
              <a:rect l="l" t="t" r="r" b="b"/>
              <a:pathLst>
                <a:path w="19677" h="23231" extrusionOk="0">
                  <a:moveTo>
                    <a:pt x="16305" y="1"/>
                  </a:moveTo>
                  <a:cubicBezTo>
                    <a:pt x="15358" y="1"/>
                    <a:pt x="14475" y="401"/>
                    <a:pt x="13925" y="1134"/>
                  </a:cubicBezTo>
                  <a:lnTo>
                    <a:pt x="909" y="18388"/>
                  </a:lnTo>
                  <a:cubicBezTo>
                    <a:pt x="1" y="19901"/>
                    <a:pt x="303" y="21717"/>
                    <a:pt x="1514" y="22626"/>
                  </a:cubicBezTo>
                  <a:cubicBezTo>
                    <a:pt x="2119" y="23231"/>
                    <a:pt x="2725" y="23231"/>
                    <a:pt x="3330" y="23231"/>
                  </a:cubicBezTo>
                  <a:cubicBezTo>
                    <a:pt x="4238" y="23231"/>
                    <a:pt x="5146" y="22928"/>
                    <a:pt x="5752" y="22020"/>
                  </a:cubicBezTo>
                  <a:lnTo>
                    <a:pt x="18465" y="4766"/>
                  </a:lnTo>
                  <a:cubicBezTo>
                    <a:pt x="19676" y="3556"/>
                    <a:pt x="19373" y="1437"/>
                    <a:pt x="18163" y="529"/>
                  </a:cubicBezTo>
                  <a:cubicBezTo>
                    <a:pt x="17566" y="170"/>
                    <a:pt x="16922" y="1"/>
                    <a:pt x="1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3575400" y="1956950"/>
              <a:ext cx="552450" cy="1089725"/>
            </a:xfrm>
            <a:custGeom>
              <a:avLst/>
              <a:gdLst/>
              <a:ahLst/>
              <a:cxnLst/>
              <a:rect l="l" t="t" r="r" b="b"/>
              <a:pathLst>
                <a:path w="22098" h="43589" extrusionOk="0">
                  <a:moveTo>
                    <a:pt x="18700" y="0"/>
                  </a:moveTo>
                  <a:cubicBezTo>
                    <a:pt x="17826" y="0"/>
                    <a:pt x="16952" y="404"/>
                    <a:pt x="16346" y="1211"/>
                  </a:cubicBezTo>
                  <a:cubicBezTo>
                    <a:pt x="13016" y="6054"/>
                    <a:pt x="9989" y="11200"/>
                    <a:pt x="7568" y="16346"/>
                  </a:cubicBezTo>
                  <a:cubicBezTo>
                    <a:pt x="5752" y="19070"/>
                    <a:pt x="3633" y="21492"/>
                    <a:pt x="1211" y="23914"/>
                  </a:cubicBezTo>
                  <a:cubicBezTo>
                    <a:pt x="0" y="25124"/>
                    <a:pt x="0" y="26941"/>
                    <a:pt x="1211" y="28151"/>
                  </a:cubicBezTo>
                  <a:cubicBezTo>
                    <a:pt x="1816" y="28757"/>
                    <a:pt x="2422" y="29059"/>
                    <a:pt x="3330" y="29059"/>
                  </a:cubicBezTo>
                  <a:cubicBezTo>
                    <a:pt x="2119" y="32692"/>
                    <a:pt x="1514" y="36324"/>
                    <a:pt x="908" y="40259"/>
                  </a:cubicBezTo>
                  <a:cubicBezTo>
                    <a:pt x="606" y="41773"/>
                    <a:pt x="1816" y="43286"/>
                    <a:pt x="3633" y="43589"/>
                  </a:cubicBezTo>
                  <a:lnTo>
                    <a:pt x="3935" y="43589"/>
                  </a:lnTo>
                  <a:cubicBezTo>
                    <a:pt x="5449" y="43589"/>
                    <a:pt x="6660" y="42378"/>
                    <a:pt x="6660" y="40865"/>
                  </a:cubicBezTo>
                  <a:cubicBezTo>
                    <a:pt x="7871" y="33297"/>
                    <a:pt x="9687" y="26032"/>
                    <a:pt x="12714" y="19373"/>
                  </a:cubicBezTo>
                  <a:cubicBezTo>
                    <a:pt x="16346" y="14530"/>
                    <a:pt x="19070" y="9384"/>
                    <a:pt x="21492" y="4238"/>
                  </a:cubicBezTo>
                  <a:cubicBezTo>
                    <a:pt x="22097" y="2725"/>
                    <a:pt x="21492" y="1211"/>
                    <a:pt x="19979" y="303"/>
                  </a:cubicBezTo>
                  <a:cubicBezTo>
                    <a:pt x="19575" y="101"/>
                    <a:pt x="19138" y="0"/>
                    <a:pt x="18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4127825" y="1964525"/>
              <a:ext cx="590300" cy="1059450"/>
            </a:xfrm>
            <a:custGeom>
              <a:avLst/>
              <a:gdLst/>
              <a:ahLst/>
              <a:cxnLst/>
              <a:rect l="l" t="t" r="r" b="b"/>
              <a:pathLst>
                <a:path w="23612" h="42378" extrusionOk="0">
                  <a:moveTo>
                    <a:pt x="11806" y="0"/>
                  </a:moveTo>
                  <a:cubicBezTo>
                    <a:pt x="11049" y="0"/>
                    <a:pt x="10292" y="303"/>
                    <a:pt x="9687" y="908"/>
                  </a:cubicBezTo>
                  <a:cubicBezTo>
                    <a:pt x="3330" y="7265"/>
                    <a:pt x="0" y="15740"/>
                    <a:pt x="606" y="24821"/>
                  </a:cubicBezTo>
                  <a:cubicBezTo>
                    <a:pt x="606" y="26335"/>
                    <a:pt x="1817" y="27546"/>
                    <a:pt x="3633" y="27546"/>
                  </a:cubicBezTo>
                  <a:cubicBezTo>
                    <a:pt x="5146" y="27546"/>
                    <a:pt x="6963" y="27243"/>
                    <a:pt x="8779" y="26638"/>
                  </a:cubicBezTo>
                  <a:lnTo>
                    <a:pt x="8779" y="26638"/>
                  </a:lnTo>
                  <a:lnTo>
                    <a:pt x="3330" y="38140"/>
                  </a:lnTo>
                  <a:cubicBezTo>
                    <a:pt x="2725" y="39351"/>
                    <a:pt x="3330" y="41167"/>
                    <a:pt x="4844" y="42075"/>
                  </a:cubicBezTo>
                  <a:cubicBezTo>
                    <a:pt x="5146" y="42075"/>
                    <a:pt x="5752" y="42075"/>
                    <a:pt x="6054" y="42378"/>
                  </a:cubicBezTo>
                  <a:cubicBezTo>
                    <a:pt x="7265" y="42378"/>
                    <a:pt x="8476" y="41470"/>
                    <a:pt x="9081" y="40259"/>
                  </a:cubicBezTo>
                  <a:lnTo>
                    <a:pt x="19373" y="19070"/>
                  </a:lnTo>
                  <a:cubicBezTo>
                    <a:pt x="21190" y="16648"/>
                    <a:pt x="22400" y="13924"/>
                    <a:pt x="23308" y="11200"/>
                  </a:cubicBezTo>
                  <a:cubicBezTo>
                    <a:pt x="23611" y="9686"/>
                    <a:pt x="22703" y="8173"/>
                    <a:pt x="21190" y="7568"/>
                  </a:cubicBezTo>
                  <a:cubicBezTo>
                    <a:pt x="20937" y="7517"/>
                    <a:pt x="20685" y="7492"/>
                    <a:pt x="20437" y="7492"/>
                  </a:cubicBezTo>
                  <a:cubicBezTo>
                    <a:pt x="19197" y="7492"/>
                    <a:pt x="18062" y="8122"/>
                    <a:pt x="17557" y="9384"/>
                  </a:cubicBezTo>
                  <a:lnTo>
                    <a:pt x="14227" y="15740"/>
                  </a:lnTo>
                  <a:cubicBezTo>
                    <a:pt x="12411" y="18162"/>
                    <a:pt x="9687" y="19978"/>
                    <a:pt x="6660" y="20886"/>
                  </a:cubicBezTo>
                  <a:cubicBezTo>
                    <a:pt x="7265" y="15135"/>
                    <a:pt x="9687" y="9384"/>
                    <a:pt x="13925" y="5146"/>
                  </a:cubicBezTo>
                  <a:cubicBezTo>
                    <a:pt x="15136" y="4238"/>
                    <a:pt x="15136" y="2119"/>
                    <a:pt x="13925" y="908"/>
                  </a:cubicBezTo>
                  <a:cubicBezTo>
                    <a:pt x="13319" y="303"/>
                    <a:pt x="12563"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4793775" y="2039150"/>
              <a:ext cx="560025" cy="1052950"/>
            </a:xfrm>
            <a:custGeom>
              <a:avLst/>
              <a:gdLst/>
              <a:ahLst/>
              <a:cxnLst/>
              <a:rect l="l" t="t" r="r" b="b"/>
              <a:pathLst>
                <a:path w="22401" h="42118" extrusionOk="0">
                  <a:moveTo>
                    <a:pt x="19128" y="0"/>
                  </a:moveTo>
                  <a:cubicBezTo>
                    <a:pt x="18272" y="0"/>
                    <a:pt x="17438" y="301"/>
                    <a:pt x="16951" y="950"/>
                  </a:cubicBezTo>
                  <a:lnTo>
                    <a:pt x="1816" y="18204"/>
                  </a:lnTo>
                  <a:cubicBezTo>
                    <a:pt x="606" y="19415"/>
                    <a:pt x="908" y="21231"/>
                    <a:pt x="2119" y="22442"/>
                  </a:cubicBezTo>
                  <a:cubicBezTo>
                    <a:pt x="2724" y="22744"/>
                    <a:pt x="3330" y="23047"/>
                    <a:pt x="3935" y="23047"/>
                  </a:cubicBezTo>
                  <a:cubicBezTo>
                    <a:pt x="2119" y="28193"/>
                    <a:pt x="908" y="33339"/>
                    <a:pt x="303" y="38485"/>
                  </a:cubicBezTo>
                  <a:cubicBezTo>
                    <a:pt x="0" y="40301"/>
                    <a:pt x="1211" y="41814"/>
                    <a:pt x="2724" y="42117"/>
                  </a:cubicBezTo>
                  <a:lnTo>
                    <a:pt x="3330" y="42117"/>
                  </a:lnTo>
                  <a:cubicBezTo>
                    <a:pt x="4541" y="42117"/>
                    <a:pt x="5751" y="40906"/>
                    <a:pt x="6054" y="39696"/>
                  </a:cubicBezTo>
                  <a:cubicBezTo>
                    <a:pt x="7568" y="26982"/>
                    <a:pt x="13016" y="14874"/>
                    <a:pt x="21189" y="5188"/>
                  </a:cubicBezTo>
                  <a:cubicBezTo>
                    <a:pt x="22400" y="3977"/>
                    <a:pt x="22400" y="1858"/>
                    <a:pt x="21189" y="647"/>
                  </a:cubicBezTo>
                  <a:cubicBezTo>
                    <a:pt x="20627" y="226"/>
                    <a:pt x="19870" y="0"/>
                    <a:pt x="19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5055825" y="2176675"/>
              <a:ext cx="562825" cy="968400"/>
            </a:xfrm>
            <a:custGeom>
              <a:avLst/>
              <a:gdLst/>
              <a:ahLst/>
              <a:cxnLst/>
              <a:rect l="l" t="t" r="r" b="b"/>
              <a:pathLst>
                <a:path w="22513" h="38736" extrusionOk="0">
                  <a:moveTo>
                    <a:pt x="18504" y="0"/>
                  </a:moveTo>
                  <a:cubicBezTo>
                    <a:pt x="17518" y="0"/>
                    <a:pt x="16474" y="469"/>
                    <a:pt x="15853" y="1503"/>
                  </a:cubicBezTo>
                  <a:lnTo>
                    <a:pt x="6772" y="16941"/>
                  </a:lnTo>
                  <a:cubicBezTo>
                    <a:pt x="6167" y="17849"/>
                    <a:pt x="5561" y="18757"/>
                    <a:pt x="5259" y="19665"/>
                  </a:cubicBezTo>
                  <a:cubicBezTo>
                    <a:pt x="4653" y="21179"/>
                    <a:pt x="5259" y="22692"/>
                    <a:pt x="6772" y="23600"/>
                  </a:cubicBezTo>
                  <a:cubicBezTo>
                    <a:pt x="7097" y="23762"/>
                    <a:pt x="7464" y="23838"/>
                    <a:pt x="7841" y="23838"/>
                  </a:cubicBezTo>
                  <a:cubicBezTo>
                    <a:pt x="8869" y="23838"/>
                    <a:pt x="9961" y="23276"/>
                    <a:pt x="10405" y="22389"/>
                  </a:cubicBezTo>
                  <a:lnTo>
                    <a:pt x="11615" y="20270"/>
                  </a:lnTo>
                  <a:cubicBezTo>
                    <a:pt x="12523" y="19362"/>
                    <a:pt x="13432" y="18454"/>
                    <a:pt x="14642" y="17849"/>
                  </a:cubicBezTo>
                  <a:lnTo>
                    <a:pt x="14642" y="17849"/>
                  </a:lnTo>
                  <a:cubicBezTo>
                    <a:pt x="15853" y="21179"/>
                    <a:pt x="15853" y="24811"/>
                    <a:pt x="14340" y="27838"/>
                  </a:cubicBezTo>
                  <a:cubicBezTo>
                    <a:pt x="12492" y="30741"/>
                    <a:pt x="9494" y="32494"/>
                    <a:pt x="6148" y="32494"/>
                  </a:cubicBezTo>
                  <a:cubicBezTo>
                    <a:pt x="5656" y="32494"/>
                    <a:pt x="5157" y="32456"/>
                    <a:pt x="4653" y="32378"/>
                  </a:cubicBezTo>
                  <a:cubicBezTo>
                    <a:pt x="4463" y="32347"/>
                    <a:pt x="4280" y="32332"/>
                    <a:pt x="4103" y="32332"/>
                  </a:cubicBezTo>
                  <a:cubicBezTo>
                    <a:pt x="907" y="32332"/>
                    <a:pt x="0" y="37285"/>
                    <a:pt x="3442" y="38432"/>
                  </a:cubicBezTo>
                  <a:cubicBezTo>
                    <a:pt x="4351" y="38432"/>
                    <a:pt x="5259" y="38432"/>
                    <a:pt x="6167" y="38735"/>
                  </a:cubicBezTo>
                  <a:cubicBezTo>
                    <a:pt x="11615" y="38432"/>
                    <a:pt x="16761" y="35405"/>
                    <a:pt x="19486" y="30865"/>
                  </a:cubicBezTo>
                  <a:cubicBezTo>
                    <a:pt x="22513" y="25114"/>
                    <a:pt x="22210" y="18152"/>
                    <a:pt x="18577" y="12703"/>
                  </a:cubicBezTo>
                  <a:cubicBezTo>
                    <a:pt x="17972" y="12098"/>
                    <a:pt x="17367" y="11795"/>
                    <a:pt x="16761" y="11492"/>
                  </a:cubicBezTo>
                  <a:lnTo>
                    <a:pt x="20999" y="4530"/>
                  </a:lnTo>
                  <a:cubicBezTo>
                    <a:pt x="21907" y="3017"/>
                    <a:pt x="21302" y="1200"/>
                    <a:pt x="19788" y="292"/>
                  </a:cubicBezTo>
                  <a:cubicBezTo>
                    <a:pt x="19405" y="101"/>
                    <a:pt x="18961" y="0"/>
                    <a:pt x="18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a:off x="5467275" y="2061775"/>
              <a:ext cx="608100" cy="220600"/>
            </a:xfrm>
            <a:custGeom>
              <a:avLst/>
              <a:gdLst/>
              <a:ahLst/>
              <a:cxnLst/>
              <a:rect l="l" t="t" r="r" b="b"/>
              <a:pathLst>
                <a:path w="24324" h="8824" extrusionOk="0">
                  <a:moveTo>
                    <a:pt x="20242" y="1"/>
                  </a:moveTo>
                  <a:cubicBezTo>
                    <a:pt x="20061" y="1"/>
                    <a:pt x="19872" y="15"/>
                    <a:pt x="19676" y="45"/>
                  </a:cubicBezTo>
                  <a:lnTo>
                    <a:pt x="3028" y="2769"/>
                  </a:lnTo>
                  <a:cubicBezTo>
                    <a:pt x="1211" y="3072"/>
                    <a:pt x="1" y="4586"/>
                    <a:pt x="303" y="6099"/>
                  </a:cubicBezTo>
                  <a:cubicBezTo>
                    <a:pt x="606" y="7613"/>
                    <a:pt x="1817" y="8823"/>
                    <a:pt x="3330" y="8823"/>
                  </a:cubicBezTo>
                  <a:lnTo>
                    <a:pt x="3936" y="8823"/>
                  </a:lnTo>
                  <a:lnTo>
                    <a:pt x="20584" y="5796"/>
                  </a:lnTo>
                  <a:cubicBezTo>
                    <a:pt x="24323" y="5221"/>
                    <a:pt x="23690" y="1"/>
                    <a:pt x="20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a:off x="5738500" y="2151975"/>
              <a:ext cx="780700" cy="1061200"/>
            </a:xfrm>
            <a:custGeom>
              <a:avLst/>
              <a:gdLst/>
              <a:ahLst/>
              <a:cxnLst/>
              <a:rect l="l" t="t" r="r" b="b"/>
              <a:pathLst>
                <a:path w="31228" h="42448" extrusionOk="0">
                  <a:moveTo>
                    <a:pt x="24568" y="5518"/>
                  </a:moveTo>
                  <a:cubicBezTo>
                    <a:pt x="23962" y="7334"/>
                    <a:pt x="22751" y="8545"/>
                    <a:pt x="21238" y="9453"/>
                  </a:cubicBezTo>
                  <a:cubicBezTo>
                    <a:pt x="20330" y="10059"/>
                    <a:pt x="19724" y="10967"/>
                    <a:pt x="19724" y="12177"/>
                  </a:cubicBezTo>
                  <a:cubicBezTo>
                    <a:pt x="17952" y="13064"/>
                    <a:pt x="15854" y="13626"/>
                    <a:pt x="13789" y="13626"/>
                  </a:cubicBezTo>
                  <a:cubicBezTo>
                    <a:pt x="13033" y="13626"/>
                    <a:pt x="12281" y="13550"/>
                    <a:pt x="11551" y="13388"/>
                  </a:cubicBezTo>
                  <a:lnTo>
                    <a:pt x="11551" y="13086"/>
                  </a:lnTo>
                  <a:cubicBezTo>
                    <a:pt x="13973" y="8545"/>
                    <a:pt x="19119" y="5518"/>
                    <a:pt x="24568" y="5518"/>
                  </a:cubicBezTo>
                  <a:close/>
                  <a:moveTo>
                    <a:pt x="23805" y="1"/>
                  </a:moveTo>
                  <a:cubicBezTo>
                    <a:pt x="15081" y="1"/>
                    <a:pt x="7060" y="5423"/>
                    <a:pt x="4287" y="13994"/>
                  </a:cubicBezTo>
                  <a:cubicBezTo>
                    <a:pt x="3984" y="15507"/>
                    <a:pt x="4589" y="17021"/>
                    <a:pt x="5800" y="17626"/>
                  </a:cubicBezTo>
                  <a:cubicBezTo>
                    <a:pt x="8343" y="19109"/>
                    <a:pt x="11182" y="19851"/>
                    <a:pt x="14007" y="19851"/>
                  </a:cubicBezTo>
                  <a:cubicBezTo>
                    <a:pt x="15217" y="19851"/>
                    <a:pt x="16425" y="19715"/>
                    <a:pt x="17606" y="19442"/>
                  </a:cubicBezTo>
                  <a:lnTo>
                    <a:pt x="17606" y="19442"/>
                  </a:lnTo>
                  <a:cubicBezTo>
                    <a:pt x="17303" y="20653"/>
                    <a:pt x="17000" y="21864"/>
                    <a:pt x="16697" y="23075"/>
                  </a:cubicBezTo>
                  <a:lnTo>
                    <a:pt x="16697" y="23377"/>
                  </a:lnTo>
                  <a:cubicBezTo>
                    <a:pt x="16395" y="27312"/>
                    <a:pt x="15184" y="31247"/>
                    <a:pt x="13065" y="34577"/>
                  </a:cubicBezTo>
                  <a:cubicBezTo>
                    <a:pt x="11854" y="35788"/>
                    <a:pt x="10038" y="36393"/>
                    <a:pt x="8524" y="36393"/>
                  </a:cubicBezTo>
                  <a:cubicBezTo>
                    <a:pt x="7616" y="36393"/>
                    <a:pt x="7011" y="35788"/>
                    <a:pt x="6406" y="35183"/>
                  </a:cubicBezTo>
                  <a:cubicBezTo>
                    <a:pt x="5849" y="34161"/>
                    <a:pt x="4978" y="33738"/>
                    <a:pt x="4092" y="33738"/>
                  </a:cubicBezTo>
                  <a:cubicBezTo>
                    <a:pt x="2088" y="33738"/>
                    <a:pt x="0" y="35901"/>
                    <a:pt x="1260" y="38210"/>
                  </a:cubicBezTo>
                  <a:cubicBezTo>
                    <a:pt x="2773" y="40631"/>
                    <a:pt x="5195" y="42145"/>
                    <a:pt x="7919" y="42447"/>
                  </a:cubicBezTo>
                  <a:lnTo>
                    <a:pt x="8827" y="42447"/>
                  </a:lnTo>
                  <a:cubicBezTo>
                    <a:pt x="12157" y="42145"/>
                    <a:pt x="15184" y="40934"/>
                    <a:pt x="17606" y="38512"/>
                  </a:cubicBezTo>
                  <a:cubicBezTo>
                    <a:pt x="20633" y="34274"/>
                    <a:pt x="22449" y="29431"/>
                    <a:pt x="22751" y="24588"/>
                  </a:cubicBezTo>
                  <a:lnTo>
                    <a:pt x="22751" y="24285"/>
                  </a:lnTo>
                  <a:cubicBezTo>
                    <a:pt x="23357" y="20956"/>
                    <a:pt x="24568" y="17626"/>
                    <a:pt x="26384" y="14902"/>
                  </a:cubicBezTo>
                  <a:cubicBezTo>
                    <a:pt x="26687" y="14296"/>
                    <a:pt x="27292" y="13691"/>
                    <a:pt x="27595" y="13388"/>
                  </a:cubicBezTo>
                  <a:cubicBezTo>
                    <a:pt x="28200" y="12480"/>
                    <a:pt x="28503" y="11875"/>
                    <a:pt x="28503" y="10967"/>
                  </a:cubicBezTo>
                  <a:cubicBezTo>
                    <a:pt x="30016" y="8848"/>
                    <a:pt x="30924" y="6426"/>
                    <a:pt x="30924" y="3702"/>
                  </a:cubicBezTo>
                  <a:cubicBezTo>
                    <a:pt x="31227" y="2188"/>
                    <a:pt x="30319" y="978"/>
                    <a:pt x="29108" y="675"/>
                  </a:cubicBezTo>
                  <a:cubicBezTo>
                    <a:pt x="27337" y="219"/>
                    <a:pt x="25557" y="1"/>
                    <a:pt x="23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6352675" y="2386600"/>
              <a:ext cx="711375" cy="947650"/>
            </a:xfrm>
            <a:custGeom>
              <a:avLst/>
              <a:gdLst/>
              <a:ahLst/>
              <a:cxnLst/>
              <a:rect l="l" t="t" r="r" b="b"/>
              <a:pathLst>
                <a:path w="28455" h="37906" extrusionOk="0">
                  <a:moveTo>
                    <a:pt x="23736" y="0"/>
                  </a:moveTo>
                  <a:cubicBezTo>
                    <a:pt x="20465" y="0"/>
                    <a:pt x="17548" y="1788"/>
                    <a:pt x="16347" y="4911"/>
                  </a:cubicBezTo>
                  <a:cubicBezTo>
                    <a:pt x="14833" y="8241"/>
                    <a:pt x="15741" y="11873"/>
                    <a:pt x="18163" y="14598"/>
                  </a:cubicBezTo>
                  <a:cubicBezTo>
                    <a:pt x="14530" y="21257"/>
                    <a:pt x="9082" y="27311"/>
                    <a:pt x="2422" y="30943"/>
                  </a:cubicBezTo>
                  <a:cubicBezTo>
                    <a:pt x="1" y="32457"/>
                    <a:pt x="909" y="36392"/>
                    <a:pt x="3633" y="36695"/>
                  </a:cubicBezTo>
                  <a:lnTo>
                    <a:pt x="21190" y="37906"/>
                  </a:lnTo>
                  <a:cubicBezTo>
                    <a:pt x="23006" y="37906"/>
                    <a:pt x="24217" y="36695"/>
                    <a:pt x="24519" y="35181"/>
                  </a:cubicBezTo>
                  <a:cubicBezTo>
                    <a:pt x="24519" y="33365"/>
                    <a:pt x="23309" y="31852"/>
                    <a:pt x="21492" y="31852"/>
                  </a:cubicBezTo>
                  <a:lnTo>
                    <a:pt x="12714" y="31246"/>
                  </a:lnTo>
                  <a:cubicBezTo>
                    <a:pt x="20887" y="23981"/>
                    <a:pt x="26336" y="14295"/>
                    <a:pt x="28152" y="3701"/>
                  </a:cubicBezTo>
                  <a:cubicBezTo>
                    <a:pt x="28455" y="2187"/>
                    <a:pt x="27546" y="976"/>
                    <a:pt x="26336" y="371"/>
                  </a:cubicBezTo>
                  <a:cubicBezTo>
                    <a:pt x="25461" y="121"/>
                    <a:pt x="24586" y="0"/>
                    <a:pt x="23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997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1pPr>
            <a:lvl2pPr lvl="1"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2pPr>
            <a:lvl3pPr lvl="2"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3pPr>
            <a:lvl4pPr lvl="3"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4pPr>
            <a:lvl5pPr lvl="4"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5pPr>
            <a:lvl6pPr lvl="5"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6pPr>
            <a:lvl7pPr lvl="6"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7pPr>
            <a:lvl8pPr lvl="7"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8pPr>
            <a:lvl9pPr lvl="8" algn="ctr">
              <a:spcBef>
                <a:spcPts val="0"/>
              </a:spcBef>
              <a:spcAft>
                <a:spcPts val="0"/>
              </a:spcAft>
              <a:buClr>
                <a:schemeClr val="accent2"/>
              </a:buClr>
              <a:buSzPts val="3500"/>
              <a:buFont typeface="Fredoka"/>
              <a:buNone/>
              <a:defRPr sz="3500" b="1">
                <a:solidFill>
                  <a:schemeClr val="accent2"/>
                </a:solidFill>
                <a:latin typeface="Fredoka"/>
                <a:ea typeface="Fredoka"/>
                <a:cs typeface="Fredoka"/>
                <a:sym typeface="Fredok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2"/>
              </a:buClr>
              <a:buSzPts val="1800"/>
              <a:buFont typeface="Barlow Medium"/>
              <a:buChar char="●"/>
              <a:defRPr sz="1800">
                <a:solidFill>
                  <a:schemeClr val="accent2"/>
                </a:solidFill>
                <a:latin typeface="Barlow Medium"/>
                <a:ea typeface="Barlow Medium"/>
                <a:cs typeface="Barlow Medium"/>
                <a:sym typeface="Barlow Medium"/>
              </a:defRPr>
            </a:lvl1pPr>
            <a:lvl2pPr marL="914400" lvl="1"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2pPr>
            <a:lvl3pPr marL="1371600" lvl="2"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3pPr>
            <a:lvl4pPr marL="1828800" lvl="3"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4pPr>
            <a:lvl5pPr marL="2286000" lvl="4"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5pPr>
            <a:lvl6pPr marL="2743200" lvl="5"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6pPr>
            <a:lvl7pPr marL="3200400" lvl="6"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7pPr>
            <a:lvl8pPr marL="3657600" lvl="7"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8pPr>
            <a:lvl9pPr marL="4114800" lvl="8" indent="-317500">
              <a:lnSpc>
                <a:spcPct val="115000"/>
              </a:lnSpc>
              <a:spcBef>
                <a:spcPts val="0"/>
              </a:spcBef>
              <a:spcAft>
                <a:spcPts val="0"/>
              </a:spcAft>
              <a:buClr>
                <a:schemeClr val="accent2"/>
              </a:buClr>
              <a:buSzPts val="1400"/>
              <a:buFont typeface="Barlow Medium"/>
              <a:buChar char="■"/>
              <a:defRPr>
                <a:solidFill>
                  <a:schemeClr val="accent2"/>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comments" Target="../comments/comment2.xml"/><Relationship Id="rId4" Type="http://schemas.openxmlformats.org/officeDocument/2006/relationships/diagramData" Target="../diagrams/data2.xml"/><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8" Type="http://schemas.openxmlformats.org/officeDocument/2006/relationships/hyperlink" Target="https://www.google.com/search?q=what+is+funtion+ceacam5+&amp;sca_esv=c00251c694cd13aa&amp;ei=pstSaNHFNaqu5NoPqZ634A8&amp;ved=0ahUKEwjRsOzflfuNAxUqF1kFHSnPDfwQ4dUDCBA&amp;uact=5&amp;oq=what+is+funtion+ceacam5+&amp;gs_lp=Egxnd3Mtd2l6LXNlcnAiGHdoYXQgaXMgZnVudGlvbiBjZWFjYW01IDIFECEYqwIyBRAhGKsCMgUQIRirAkjE3ANQnQVY5dQDcAt4AZABAJgBXKABig-qAQIyNbgBA8gBAPgBAZgCI6ACgBDCAgoQABiwAxjWBBhHwgINEAAYgAQYsAMYQxiKBcICBRAAGIAEwgIKEAAYgAQYQxiKBcICBxAAGIAEGA3CAggQABgHGAgYHsICBhAAGA0YHsICBRAAGO8FwgIIEAAYgAQYogTCAgsQABiABBiGAxiKBcICCBAAGKIEGIkFwgIIECEYoAEYwwTCAgoQIRigARjDBBgKmAMAiAYBkAYKkgcEMzQuMaAHhlmyBwQyMy4xuAfAD8IHCDAuMy4zMC4yyAejAQ&amp;sclient=gws-wiz-serp" TargetMode="External"/><Relationship Id="rId3" Type="http://schemas.openxmlformats.org/officeDocument/2006/relationships/hyperlink" Target="https://www.google.com/search?q=what+is+cyth+4+step+by+step&amp;sca_esv=7485c90aae8489da&amp;ei=hTJQaJTtI7mk5NoP1tD5wAM&amp;ved=0ahUKEwjUw5u3m_aNAxU5ElkFHVZoHjgQ4dUDCBA&amp;uact=5&amp;oq=what+is+cyth+4+step+by+step&amp;gs_lp=Egxnd3Mtd2l6LXNlcnAiG3doYXQgaXMgY3l0aCA0IHN0ZXAgYnkgc3RlcDIHECEYoAEYCjIHECEYoAEYCjIHECEYoAEYCjIFECEYqwJIyk5Q2gNYt0pwAHgAkAEAmAGmAaABuQuqAQM5LjW4AQPIAQD4AQGYAg6gAqIMwgILEAAYgAQYsAMYogTCAggQABiwAxjvBcICBRAhGKABwgIHEAAYgAQYDcICDRAuGIAEGMcBGA0YrwGYAwCIBgGQBgWSBwQ0LjEwoAegZbIHBDQuMTC4B6IMwgcIMC4xLjExLjLIB08&amp;sclient=gws-wiz-serp" TargetMode="External"/><Relationship Id="rId7" Type="http://schemas.openxmlformats.org/officeDocument/2006/relationships/hyperlink" Target="http://www.cancerindex.org/geneweb/CALCA.htm#summary" TargetMode="External"/><Relationship Id="rId2" Type="http://schemas.openxmlformats.org/officeDocument/2006/relationships/hyperlink" Target="https://www.myleukemiateam.com/resources/understanding-blood-counts-in-leukemia" TargetMode="External"/><Relationship Id="rId1" Type="http://schemas.openxmlformats.org/officeDocument/2006/relationships/slideLayout" Target="../slideLayouts/slideLayout5.xml"/><Relationship Id="rId6" Type="http://schemas.openxmlformats.org/officeDocument/2006/relationships/hyperlink" Target="https://www.cancer.gov/publications/dictionaries/cancer-terms/def/calcitonin" TargetMode="External"/><Relationship Id="rId5" Type="http://schemas.openxmlformats.org/officeDocument/2006/relationships/hyperlink" Target="https://www.verywellhealth.com/acute-myeloid-leukemia-7553724" TargetMode="External"/><Relationship Id="rId4" Type="http://schemas.openxmlformats.org/officeDocument/2006/relationships/hyperlink" Target="https://www.cancer.org/cancer/types/acute-myeloid-leukemia/about/what-is-aml.html" TargetMode="External"/><Relationship Id="rId9" Type="http://schemas.openxmlformats.org/officeDocument/2006/relationships/hyperlink" Target="https://pmc.ncbi.nlm.nih.gov/articles/PMC721114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share.stoeps.de/AC18-T1S2-IBMConnectionsAdministrieren.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3.xml"/><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42"/>
          <p:cNvSpPr/>
          <p:nvPr/>
        </p:nvSpPr>
        <p:spPr>
          <a:xfrm>
            <a:off x="713225" y="3425000"/>
            <a:ext cx="3711900" cy="519000"/>
          </a:xfrm>
          <a:prstGeom prst="roundRect">
            <a:avLst>
              <a:gd name="adj" fmla="val 16667"/>
            </a:avLst>
          </a:prstGeom>
          <a:solidFill>
            <a:schemeClr val="accent4"/>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2"/>
          <p:cNvSpPr txBox="1">
            <a:spLocks noGrp="1"/>
          </p:cNvSpPr>
          <p:nvPr>
            <p:ph type="ctrTitle"/>
          </p:nvPr>
        </p:nvSpPr>
        <p:spPr>
          <a:xfrm flipH="1">
            <a:off x="623946" y="1229597"/>
            <a:ext cx="4335179" cy="2073000"/>
          </a:xfrm>
          <a:prstGeom prst="rect">
            <a:avLst/>
          </a:prstGeom>
        </p:spPr>
        <p:txBody>
          <a:bodyPr spcFirstLastPara="1" wrap="square" lIns="91425" tIns="91425" rIns="91425" bIns="91425" anchor="t" anchorCtr="0">
            <a:noAutofit/>
          </a:bodyPr>
          <a:lstStyle/>
          <a:p>
            <a:r>
              <a:rPr lang="en-US" sz="2800" b="1" i="0" u="none" strike="noStrike" dirty="0">
                <a:solidFill>
                  <a:srgbClr val="985735"/>
                </a:solidFill>
                <a:effectLst/>
                <a:latin typeface="arial" panose="020B0604020202020204" pitchFamily="34" charset="0"/>
              </a:rPr>
              <a:t>RNA sequencing of the silenced gene CYTH4 in acute myeloid leukemia cell lines (human)</a:t>
            </a:r>
            <a:br>
              <a:rPr lang="en-US" sz="2800" b="1" i="0" u="none" strike="noStrike" dirty="0">
                <a:solidFill>
                  <a:srgbClr val="985735"/>
                </a:solidFill>
                <a:effectLst/>
                <a:latin typeface="arial" panose="020B0604020202020204" pitchFamily="34" charset="0"/>
              </a:rPr>
            </a:br>
            <a:endParaRPr lang="en-US" sz="2800" dirty="0"/>
          </a:p>
        </p:txBody>
      </p:sp>
      <p:sp>
        <p:nvSpPr>
          <p:cNvPr id="1126" name="Google Shape;1126;p42"/>
          <p:cNvSpPr txBox="1">
            <a:spLocks noGrp="1"/>
          </p:cNvSpPr>
          <p:nvPr>
            <p:ph type="subTitle" idx="1"/>
          </p:nvPr>
        </p:nvSpPr>
        <p:spPr>
          <a:xfrm flipH="1">
            <a:off x="745475" y="3425000"/>
            <a:ext cx="3647400" cy="51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300"/>
              <a:t>Aysha Mejia, Haymanot Koricho , Molly Sullivan</a:t>
            </a:r>
            <a:r>
              <a:rPr lang="en-US"/>
              <a:t> </a:t>
            </a:r>
            <a:endParaRPr/>
          </a:p>
        </p:txBody>
      </p:sp>
      <p:grpSp>
        <p:nvGrpSpPr>
          <p:cNvPr id="1127" name="Google Shape;1127;p42"/>
          <p:cNvGrpSpPr/>
          <p:nvPr/>
        </p:nvGrpSpPr>
        <p:grpSpPr>
          <a:xfrm rot="-1274175" flipH="1">
            <a:off x="7536309" y="1184153"/>
            <a:ext cx="597690" cy="2148701"/>
            <a:chOff x="3070900" y="237500"/>
            <a:chExt cx="1436575" cy="5164500"/>
          </a:xfrm>
        </p:grpSpPr>
        <p:sp>
          <p:nvSpPr>
            <p:cNvPr id="1128" name="Google Shape;1128;p42"/>
            <p:cNvSpPr/>
            <p:nvPr/>
          </p:nvSpPr>
          <p:spPr>
            <a:xfrm>
              <a:off x="3489675" y="1738475"/>
              <a:ext cx="562975" cy="3394525"/>
            </a:xfrm>
            <a:custGeom>
              <a:avLst/>
              <a:gdLst/>
              <a:ahLst/>
              <a:cxnLst/>
              <a:rect l="l" t="t" r="r" b="b"/>
              <a:pathLst>
                <a:path w="22519" h="135781" extrusionOk="0">
                  <a:moveTo>
                    <a:pt x="10427" y="0"/>
                  </a:moveTo>
                  <a:cubicBezTo>
                    <a:pt x="0" y="0"/>
                    <a:pt x="1997" y="12646"/>
                    <a:pt x="2551" y="19524"/>
                  </a:cubicBezTo>
                  <a:cubicBezTo>
                    <a:pt x="4548" y="44151"/>
                    <a:pt x="6545" y="68778"/>
                    <a:pt x="8542" y="93515"/>
                  </a:cubicBezTo>
                  <a:lnTo>
                    <a:pt x="11981" y="135780"/>
                  </a:lnTo>
                  <a:cubicBezTo>
                    <a:pt x="16529" y="130678"/>
                    <a:pt x="17083" y="123245"/>
                    <a:pt x="17416" y="116367"/>
                  </a:cubicBezTo>
                  <a:lnTo>
                    <a:pt x="22075" y="21854"/>
                  </a:lnTo>
                  <a:cubicBezTo>
                    <a:pt x="22519" y="13756"/>
                    <a:pt x="21853" y="0"/>
                    <a:pt x="10427" y="0"/>
                  </a:cubicBezTo>
                  <a:close/>
                </a:path>
              </a:pathLst>
            </a:custGeom>
            <a:solidFill>
              <a:srgbClr val="FFD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a:off x="3162425" y="319650"/>
              <a:ext cx="1281275" cy="1388875"/>
            </a:xfrm>
            <a:custGeom>
              <a:avLst/>
              <a:gdLst/>
              <a:ahLst/>
              <a:cxnLst/>
              <a:rect l="l" t="t" r="r" b="b"/>
              <a:pathLst>
                <a:path w="51251" h="55555" extrusionOk="0">
                  <a:moveTo>
                    <a:pt x="25397" y="1"/>
                  </a:moveTo>
                  <a:cubicBezTo>
                    <a:pt x="20531" y="1"/>
                    <a:pt x="15655" y="1454"/>
                    <a:pt x="11426" y="4393"/>
                  </a:cubicBezTo>
                  <a:cubicBezTo>
                    <a:pt x="3772" y="9940"/>
                    <a:pt x="0" y="20146"/>
                    <a:pt x="1331" y="29575"/>
                  </a:cubicBezTo>
                  <a:cubicBezTo>
                    <a:pt x="2441" y="38117"/>
                    <a:pt x="7100" y="44772"/>
                    <a:pt x="13090" y="50652"/>
                  </a:cubicBezTo>
                  <a:cubicBezTo>
                    <a:pt x="15752" y="53314"/>
                    <a:pt x="16751" y="54423"/>
                    <a:pt x="20522" y="55200"/>
                  </a:cubicBezTo>
                  <a:cubicBezTo>
                    <a:pt x="21208" y="55325"/>
                    <a:pt x="25506" y="55555"/>
                    <a:pt x="29157" y="55555"/>
                  </a:cubicBezTo>
                  <a:cubicBezTo>
                    <a:pt x="32000" y="55555"/>
                    <a:pt x="34451" y="55415"/>
                    <a:pt x="34500" y="54978"/>
                  </a:cubicBezTo>
                  <a:cubicBezTo>
                    <a:pt x="35165" y="47213"/>
                    <a:pt x="42487" y="41777"/>
                    <a:pt x="46258" y="34900"/>
                  </a:cubicBezTo>
                  <a:cubicBezTo>
                    <a:pt x="51250" y="25027"/>
                    <a:pt x="49142" y="13157"/>
                    <a:pt x="41155" y="5724"/>
                  </a:cubicBezTo>
                  <a:cubicBezTo>
                    <a:pt x="36585" y="1926"/>
                    <a:pt x="30998" y="1"/>
                    <a:pt x="25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a:off x="3070900" y="237500"/>
              <a:ext cx="1436575" cy="5164500"/>
            </a:xfrm>
            <a:custGeom>
              <a:avLst/>
              <a:gdLst/>
              <a:ahLst/>
              <a:cxnLst/>
              <a:rect l="l" t="t" r="r" b="b"/>
              <a:pathLst>
                <a:path w="57463" h="206580" extrusionOk="0">
                  <a:moveTo>
                    <a:pt x="29290" y="1756"/>
                  </a:moveTo>
                  <a:cubicBezTo>
                    <a:pt x="30622" y="1756"/>
                    <a:pt x="31980" y="1859"/>
                    <a:pt x="33280" y="2022"/>
                  </a:cubicBezTo>
                  <a:cubicBezTo>
                    <a:pt x="38715" y="2909"/>
                    <a:pt x="43596" y="5572"/>
                    <a:pt x="47257" y="9565"/>
                  </a:cubicBezTo>
                  <a:cubicBezTo>
                    <a:pt x="55466" y="18440"/>
                    <a:pt x="57130" y="31419"/>
                    <a:pt x="51583" y="42068"/>
                  </a:cubicBezTo>
                  <a:cubicBezTo>
                    <a:pt x="50918" y="43399"/>
                    <a:pt x="49919" y="44730"/>
                    <a:pt x="48921" y="45840"/>
                  </a:cubicBezTo>
                  <a:cubicBezTo>
                    <a:pt x="45149" y="50721"/>
                    <a:pt x="39381" y="53716"/>
                    <a:pt x="33280" y="53827"/>
                  </a:cubicBezTo>
                  <a:cubicBezTo>
                    <a:pt x="31671" y="53938"/>
                    <a:pt x="30063" y="53993"/>
                    <a:pt x="28468" y="53993"/>
                  </a:cubicBezTo>
                  <a:cubicBezTo>
                    <a:pt x="26873" y="53993"/>
                    <a:pt x="25293" y="53938"/>
                    <a:pt x="23740" y="53827"/>
                  </a:cubicBezTo>
                  <a:cubicBezTo>
                    <a:pt x="19413" y="53716"/>
                    <a:pt x="15309" y="52163"/>
                    <a:pt x="12203" y="49279"/>
                  </a:cubicBezTo>
                  <a:cubicBezTo>
                    <a:pt x="11870" y="49168"/>
                    <a:pt x="11648" y="49057"/>
                    <a:pt x="11537" y="48835"/>
                  </a:cubicBezTo>
                  <a:cubicBezTo>
                    <a:pt x="11204" y="48613"/>
                    <a:pt x="10983" y="48280"/>
                    <a:pt x="11204" y="47948"/>
                  </a:cubicBezTo>
                  <a:cubicBezTo>
                    <a:pt x="11305" y="47797"/>
                    <a:pt x="11450" y="47737"/>
                    <a:pt x="11600" y="47737"/>
                  </a:cubicBezTo>
                  <a:cubicBezTo>
                    <a:pt x="11782" y="47737"/>
                    <a:pt x="11970" y="47826"/>
                    <a:pt x="12092" y="47948"/>
                  </a:cubicBezTo>
                  <a:cubicBezTo>
                    <a:pt x="12425" y="48169"/>
                    <a:pt x="12647" y="48502"/>
                    <a:pt x="12868" y="48724"/>
                  </a:cubicBezTo>
                  <a:cubicBezTo>
                    <a:pt x="17422" y="51728"/>
                    <a:pt x="22822" y="53377"/>
                    <a:pt x="28255" y="53377"/>
                  </a:cubicBezTo>
                  <a:cubicBezTo>
                    <a:pt x="29043" y="53377"/>
                    <a:pt x="29831" y="53342"/>
                    <a:pt x="30617" y="53272"/>
                  </a:cubicBezTo>
                  <a:cubicBezTo>
                    <a:pt x="33723" y="53161"/>
                    <a:pt x="36719" y="52496"/>
                    <a:pt x="39603" y="51386"/>
                  </a:cubicBezTo>
                  <a:cubicBezTo>
                    <a:pt x="42043" y="50388"/>
                    <a:pt x="44151" y="48946"/>
                    <a:pt x="46037" y="47171"/>
                  </a:cubicBezTo>
                  <a:cubicBezTo>
                    <a:pt x="46480" y="46616"/>
                    <a:pt x="47035" y="46173"/>
                    <a:pt x="47479" y="45729"/>
                  </a:cubicBezTo>
                  <a:cubicBezTo>
                    <a:pt x="47590" y="45507"/>
                    <a:pt x="47701" y="45174"/>
                    <a:pt x="47701" y="44952"/>
                  </a:cubicBezTo>
                  <a:cubicBezTo>
                    <a:pt x="47701" y="44620"/>
                    <a:pt x="47590" y="44398"/>
                    <a:pt x="47368" y="44176"/>
                  </a:cubicBezTo>
                  <a:cubicBezTo>
                    <a:pt x="47257" y="44120"/>
                    <a:pt x="47118" y="44093"/>
                    <a:pt x="46980" y="44093"/>
                  </a:cubicBezTo>
                  <a:cubicBezTo>
                    <a:pt x="46841" y="44093"/>
                    <a:pt x="46702" y="44120"/>
                    <a:pt x="46591" y="44176"/>
                  </a:cubicBezTo>
                  <a:cubicBezTo>
                    <a:pt x="46148" y="44509"/>
                    <a:pt x="45704" y="44841"/>
                    <a:pt x="45371" y="45285"/>
                  </a:cubicBezTo>
                  <a:cubicBezTo>
                    <a:pt x="43263" y="47615"/>
                    <a:pt x="40601" y="49390"/>
                    <a:pt x="37606" y="50277"/>
                  </a:cubicBezTo>
                  <a:cubicBezTo>
                    <a:pt x="34792" y="51180"/>
                    <a:pt x="31851" y="51625"/>
                    <a:pt x="28905" y="51625"/>
                  </a:cubicBezTo>
                  <a:cubicBezTo>
                    <a:pt x="25695" y="51625"/>
                    <a:pt x="22479" y="51096"/>
                    <a:pt x="19413" y="50055"/>
                  </a:cubicBezTo>
                  <a:cubicBezTo>
                    <a:pt x="16751" y="49279"/>
                    <a:pt x="14311" y="47726"/>
                    <a:pt x="12425" y="45729"/>
                  </a:cubicBezTo>
                  <a:cubicBezTo>
                    <a:pt x="11870" y="45063"/>
                    <a:pt x="11315" y="44287"/>
                    <a:pt x="10428" y="44065"/>
                  </a:cubicBezTo>
                  <a:cubicBezTo>
                    <a:pt x="10339" y="44035"/>
                    <a:pt x="10258" y="44021"/>
                    <a:pt x="10182" y="44021"/>
                  </a:cubicBezTo>
                  <a:cubicBezTo>
                    <a:pt x="9976" y="44021"/>
                    <a:pt x="9814" y="44124"/>
                    <a:pt x="9651" y="44287"/>
                  </a:cubicBezTo>
                  <a:cubicBezTo>
                    <a:pt x="9541" y="44509"/>
                    <a:pt x="9541" y="44730"/>
                    <a:pt x="9541" y="44841"/>
                  </a:cubicBezTo>
                  <a:cubicBezTo>
                    <a:pt x="9984" y="45507"/>
                    <a:pt x="10428" y="46062"/>
                    <a:pt x="10872" y="46727"/>
                  </a:cubicBezTo>
                  <a:cubicBezTo>
                    <a:pt x="10983" y="47060"/>
                    <a:pt x="10872" y="47393"/>
                    <a:pt x="10650" y="47504"/>
                  </a:cubicBezTo>
                  <a:cubicBezTo>
                    <a:pt x="10539" y="47559"/>
                    <a:pt x="10428" y="47587"/>
                    <a:pt x="10331" y="47587"/>
                  </a:cubicBezTo>
                  <a:cubicBezTo>
                    <a:pt x="10234" y="47587"/>
                    <a:pt x="10151" y="47559"/>
                    <a:pt x="10095" y="47504"/>
                  </a:cubicBezTo>
                  <a:cubicBezTo>
                    <a:pt x="9651" y="47171"/>
                    <a:pt x="9208" y="46727"/>
                    <a:pt x="8764" y="46394"/>
                  </a:cubicBezTo>
                  <a:cubicBezTo>
                    <a:pt x="5880" y="43067"/>
                    <a:pt x="3883" y="39073"/>
                    <a:pt x="3107" y="34858"/>
                  </a:cubicBezTo>
                  <a:cubicBezTo>
                    <a:pt x="1221" y="26205"/>
                    <a:pt x="3550" y="17108"/>
                    <a:pt x="9319" y="10453"/>
                  </a:cubicBezTo>
                  <a:cubicBezTo>
                    <a:pt x="13679" y="4893"/>
                    <a:pt x="20397" y="1797"/>
                    <a:pt x="27471" y="1797"/>
                  </a:cubicBezTo>
                  <a:cubicBezTo>
                    <a:pt x="27595" y="1797"/>
                    <a:pt x="27720" y="1798"/>
                    <a:pt x="27844" y="1800"/>
                  </a:cubicBezTo>
                  <a:cubicBezTo>
                    <a:pt x="28320" y="1770"/>
                    <a:pt x="28803" y="1756"/>
                    <a:pt x="29290" y="1756"/>
                  </a:cubicBezTo>
                  <a:close/>
                  <a:moveTo>
                    <a:pt x="39294" y="54545"/>
                  </a:moveTo>
                  <a:cubicBezTo>
                    <a:pt x="39670" y="54545"/>
                    <a:pt x="40026" y="54925"/>
                    <a:pt x="39936" y="55380"/>
                  </a:cubicBezTo>
                  <a:cubicBezTo>
                    <a:pt x="39825" y="55935"/>
                    <a:pt x="39603" y="56489"/>
                    <a:pt x="39492" y="57044"/>
                  </a:cubicBezTo>
                  <a:cubicBezTo>
                    <a:pt x="39159" y="57931"/>
                    <a:pt x="38382" y="58486"/>
                    <a:pt x="37495" y="58486"/>
                  </a:cubicBezTo>
                  <a:lnTo>
                    <a:pt x="33391" y="58486"/>
                  </a:lnTo>
                  <a:cubicBezTo>
                    <a:pt x="32247" y="58282"/>
                    <a:pt x="31014" y="58213"/>
                    <a:pt x="29729" y="58213"/>
                  </a:cubicBezTo>
                  <a:cubicBezTo>
                    <a:pt x="27523" y="58213"/>
                    <a:pt x="25165" y="58416"/>
                    <a:pt x="22852" y="58486"/>
                  </a:cubicBezTo>
                  <a:lnTo>
                    <a:pt x="20523" y="58486"/>
                  </a:lnTo>
                  <a:cubicBezTo>
                    <a:pt x="18637" y="58375"/>
                    <a:pt x="17971" y="57931"/>
                    <a:pt x="17638" y="55935"/>
                  </a:cubicBezTo>
                  <a:cubicBezTo>
                    <a:pt x="17470" y="55008"/>
                    <a:pt x="17685" y="54593"/>
                    <a:pt x="18236" y="54593"/>
                  </a:cubicBezTo>
                  <a:cubicBezTo>
                    <a:pt x="18411" y="54593"/>
                    <a:pt x="18619" y="54634"/>
                    <a:pt x="18859" y="54714"/>
                  </a:cubicBezTo>
                  <a:cubicBezTo>
                    <a:pt x="20902" y="55343"/>
                    <a:pt x="23057" y="55638"/>
                    <a:pt x="25205" y="55638"/>
                  </a:cubicBezTo>
                  <a:cubicBezTo>
                    <a:pt x="26088" y="55638"/>
                    <a:pt x="26971" y="55588"/>
                    <a:pt x="27844" y="55491"/>
                  </a:cubicBezTo>
                  <a:lnTo>
                    <a:pt x="28732" y="55491"/>
                  </a:lnTo>
                  <a:cubicBezTo>
                    <a:pt x="29735" y="55620"/>
                    <a:pt x="30748" y="55684"/>
                    <a:pt x="31762" y="55684"/>
                  </a:cubicBezTo>
                  <a:cubicBezTo>
                    <a:pt x="34223" y="55684"/>
                    <a:pt x="36691" y="55310"/>
                    <a:pt x="39048" y="54603"/>
                  </a:cubicBezTo>
                  <a:cubicBezTo>
                    <a:pt x="39128" y="54563"/>
                    <a:pt x="39212" y="54545"/>
                    <a:pt x="39294" y="54545"/>
                  </a:cubicBezTo>
                  <a:close/>
                  <a:moveTo>
                    <a:pt x="28747" y="59813"/>
                  </a:moveTo>
                  <a:cubicBezTo>
                    <a:pt x="29748" y="59813"/>
                    <a:pt x="30744" y="59850"/>
                    <a:pt x="31727" y="59928"/>
                  </a:cubicBezTo>
                  <a:cubicBezTo>
                    <a:pt x="33612" y="59928"/>
                    <a:pt x="35387" y="60039"/>
                    <a:pt x="37273" y="60150"/>
                  </a:cubicBezTo>
                  <a:cubicBezTo>
                    <a:pt x="37717" y="60150"/>
                    <a:pt x="38161" y="60594"/>
                    <a:pt x="38050" y="61148"/>
                  </a:cubicBezTo>
                  <a:cubicBezTo>
                    <a:pt x="37939" y="63589"/>
                    <a:pt x="37828" y="65918"/>
                    <a:pt x="37606" y="68359"/>
                  </a:cubicBezTo>
                  <a:cubicBezTo>
                    <a:pt x="37273" y="75569"/>
                    <a:pt x="36719" y="82780"/>
                    <a:pt x="36275" y="89991"/>
                  </a:cubicBezTo>
                  <a:cubicBezTo>
                    <a:pt x="36053" y="93319"/>
                    <a:pt x="35831" y="96536"/>
                    <a:pt x="35609" y="99864"/>
                  </a:cubicBezTo>
                  <a:cubicBezTo>
                    <a:pt x="35387" y="104301"/>
                    <a:pt x="35166" y="108849"/>
                    <a:pt x="34833" y="113397"/>
                  </a:cubicBezTo>
                  <a:cubicBezTo>
                    <a:pt x="34389" y="120941"/>
                    <a:pt x="33834" y="128595"/>
                    <a:pt x="33391" y="136249"/>
                  </a:cubicBezTo>
                  <a:cubicBezTo>
                    <a:pt x="33169" y="139355"/>
                    <a:pt x="32947" y="142572"/>
                    <a:pt x="32725" y="145678"/>
                  </a:cubicBezTo>
                  <a:cubicBezTo>
                    <a:pt x="32503" y="150448"/>
                    <a:pt x="32281" y="155218"/>
                    <a:pt x="31949" y="159878"/>
                  </a:cubicBezTo>
                  <a:cubicBezTo>
                    <a:pt x="31505" y="167310"/>
                    <a:pt x="30950" y="174632"/>
                    <a:pt x="30506" y="182064"/>
                  </a:cubicBezTo>
                  <a:cubicBezTo>
                    <a:pt x="30174" y="186501"/>
                    <a:pt x="29952" y="190938"/>
                    <a:pt x="29619" y="195376"/>
                  </a:cubicBezTo>
                  <a:cubicBezTo>
                    <a:pt x="29508" y="197927"/>
                    <a:pt x="29286" y="200590"/>
                    <a:pt x="29064" y="203141"/>
                  </a:cubicBezTo>
                  <a:cubicBezTo>
                    <a:pt x="29064" y="203363"/>
                    <a:pt x="28953" y="203474"/>
                    <a:pt x="28842" y="203696"/>
                  </a:cubicBezTo>
                  <a:cubicBezTo>
                    <a:pt x="28510" y="203696"/>
                    <a:pt x="28177" y="203363"/>
                    <a:pt x="28177" y="203030"/>
                  </a:cubicBezTo>
                  <a:cubicBezTo>
                    <a:pt x="28066" y="202475"/>
                    <a:pt x="27955" y="201921"/>
                    <a:pt x="27955" y="201366"/>
                  </a:cubicBezTo>
                  <a:cubicBezTo>
                    <a:pt x="27622" y="196929"/>
                    <a:pt x="27400" y="192492"/>
                    <a:pt x="27178" y="188054"/>
                  </a:cubicBezTo>
                  <a:cubicBezTo>
                    <a:pt x="26624" y="180511"/>
                    <a:pt x="26180" y="172968"/>
                    <a:pt x="25625" y="165535"/>
                  </a:cubicBezTo>
                  <a:cubicBezTo>
                    <a:pt x="25404" y="162207"/>
                    <a:pt x="25182" y="158768"/>
                    <a:pt x="25071" y="155440"/>
                  </a:cubicBezTo>
                  <a:cubicBezTo>
                    <a:pt x="24738" y="150781"/>
                    <a:pt x="24516" y="146122"/>
                    <a:pt x="24294" y="141574"/>
                  </a:cubicBezTo>
                  <a:cubicBezTo>
                    <a:pt x="23740" y="134252"/>
                    <a:pt x="23296" y="126931"/>
                    <a:pt x="22741" y="119609"/>
                  </a:cubicBezTo>
                  <a:cubicBezTo>
                    <a:pt x="22519" y="116281"/>
                    <a:pt x="22298" y="112843"/>
                    <a:pt x="22076" y="109515"/>
                  </a:cubicBezTo>
                  <a:cubicBezTo>
                    <a:pt x="21854" y="104855"/>
                    <a:pt x="21632" y="100196"/>
                    <a:pt x="21299" y="95648"/>
                  </a:cubicBezTo>
                  <a:cubicBezTo>
                    <a:pt x="20855" y="88216"/>
                    <a:pt x="20301" y="80894"/>
                    <a:pt x="19857" y="73462"/>
                  </a:cubicBezTo>
                  <a:cubicBezTo>
                    <a:pt x="19635" y="69690"/>
                    <a:pt x="19413" y="65918"/>
                    <a:pt x="19191" y="62147"/>
                  </a:cubicBezTo>
                  <a:cubicBezTo>
                    <a:pt x="19081" y="61592"/>
                    <a:pt x="19081" y="61037"/>
                    <a:pt x="19413" y="60483"/>
                  </a:cubicBezTo>
                  <a:cubicBezTo>
                    <a:pt x="19413" y="60372"/>
                    <a:pt x="19524" y="60372"/>
                    <a:pt x="19524" y="60372"/>
                  </a:cubicBezTo>
                  <a:cubicBezTo>
                    <a:pt x="19746" y="60372"/>
                    <a:pt x="19968" y="60372"/>
                    <a:pt x="20079" y="60483"/>
                  </a:cubicBezTo>
                  <a:cubicBezTo>
                    <a:pt x="20190" y="60816"/>
                    <a:pt x="20301" y="61037"/>
                    <a:pt x="20301" y="61370"/>
                  </a:cubicBezTo>
                  <a:cubicBezTo>
                    <a:pt x="20523" y="62812"/>
                    <a:pt x="20634" y="64365"/>
                    <a:pt x="20745" y="65918"/>
                  </a:cubicBezTo>
                  <a:cubicBezTo>
                    <a:pt x="20966" y="70134"/>
                    <a:pt x="21188" y="74238"/>
                    <a:pt x="21521" y="78454"/>
                  </a:cubicBezTo>
                  <a:cubicBezTo>
                    <a:pt x="21632" y="81227"/>
                    <a:pt x="21854" y="84000"/>
                    <a:pt x="22076" y="86774"/>
                  </a:cubicBezTo>
                  <a:cubicBezTo>
                    <a:pt x="22187" y="87106"/>
                    <a:pt x="22298" y="87439"/>
                    <a:pt x="22519" y="87772"/>
                  </a:cubicBezTo>
                  <a:cubicBezTo>
                    <a:pt x="22630" y="87883"/>
                    <a:pt x="22741" y="87994"/>
                    <a:pt x="22963" y="87994"/>
                  </a:cubicBezTo>
                  <a:cubicBezTo>
                    <a:pt x="23185" y="87994"/>
                    <a:pt x="23296" y="87883"/>
                    <a:pt x="23407" y="87661"/>
                  </a:cubicBezTo>
                  <a:cubicBezTo>
                    <a:pt x="23629" y="87328"/>
                    <a:pt x="23740" y="86995"/>
                    <a:pt x="23740" y="86663"/>
                  </a:cubicBezTo>
                  <a:cubicBezTo>
                    <a:pt x="23629" y="84777"/>
                    <a:pt x="23407" y="83002"/>
                    <a:pt x="23296" y="81116"/>
                  </a:cubicBezTo>
                  <a:cubicBezTo>
                    <a:pt x="23074" y="76790"/>
                    <a:pt x="22741" y="72463"/>
                    <a:pt x="22519" y="68137"/>
                  </a:cubicBezTo>
                  <a:cubicBezTo>
                    <a:pt x="22408" y="65918"/>
                    <a:pt x="22187" y="63700"/>
                    <a:pt x="22076" y="61481"/>
                  </a:cubicBezTo>
                  <a:cubicBezTo>
                    <a:pt x="21965" y="60372"/>
                    <a:pt x="22187" y="60261"/>
                    <a:pt x="23296" y="60150"/>
                  </a:cubicBezTo>
                  <a:cubicBezTo>
                    <a:pt x="25087" y="59935"/>
                    <a:pt x="26924" y="59813"/>
                    <a:pt x="28747" y="59813"/>
                  </a:cubicBezTo>
                  <a:close/>
                  <a:moveTo>
                    <a:pt x="29929" y="1"/>
                  </a:moveTo>
                  <a:cubicBezTo>
                    <a:pt x="29568" y="1"/>
                    <a:pt x="29206" y="9"/>
                    <a:pt x="28842" y="25"/>
                  </a:cubicBezTo>
                  <a:cubicBezTo>
                    <a:pt x="28493" y="11"/>
                    <a:pt x="28145" y="4"/>
                    <a:pt x="27797" y="4"/>
                  </a:cubicBezTo>
                  <a:cubicBezTo>
                    <a:pt x="20080" y="4"/>
                    <a:pt x="12759" y="3515"/>
                    <a:pt x="7877" y="9565"/>
                  </a:cubicBezTo>
                  <a:cubicBezTo>
                    <a:pt x="2552" y="15777"/>
                    <a:pt x="0" y="23875"/>
                    <a:pt x="888" y="31973"/>
                  </a:cubicBezTo>
                  <a:cubicBezTo>
                    <a:pt x="1443" y="38518"/>
                    <a:pt x="4438" y="44730"/>
                    <a:pt x="9208" y="49279"/>
                  </a:cubicBezTo>
                  <a:cubicBezTo>
                    <a:pt x="10761" y="50721"/>
                    <a:pt x="12425" y="51941"/>
                    <a:pt x="14311" y="52939"/>
                  </a:cubicBezTo>
                  <a:cubicBezTo>
                    <a:pt x="15087" y="53272"/>
                    <a:pt x="15531" y="53938"/>
                    <a:pt x="15642" y="54714"/>
                  </a:cubicBezTo>
                  <a:cubicBezTo>
                    <a:pt x="15753" y="56267"/>
                    <a:pt x="16196" y="57709"/>
                    <a:pt x="17084" y="59041"/>
                  </a:cubicBezTo>
                  <a:cubicBezTo>
                    <a:pt x="17417" y="59484"/>
                    <a:pt x="17528" y="60039"/>
                    <a:pt x="17528" y="60705"/>
                  </a:cubicBezTo>
                  <a:cubicBezTo>
                    <a:pt x="17971" y="67028"/>
                    <a:pt x="18304" y="73351"/>
                    <a:pt x="18748" y="79785"/>
                  </a:cubicBezTo>
                  <a:cubicBezTo>
                    <a:pt x="19191" y="87550"/>
                    <a:pt x="19746" y="95315"/>
                    <a:pt x="20190" y="103081"/>
                  </a:cubicBezTo>
                  <a:lnTo>
                    <a:pt x="21632" y="124823"/>
                  </a:lnTo>
                  <a:lnTo>
                    <a:pt x="23185" y="150448"/>
                  </a:lnTo>
                  <a:cubicBezTo>
                    <a:pt x="23629" y="157104"/>
                    <a:pt x="24072" y="163760"/>
                    <a:pt x="24516" y="170416"/>
                  </a:cubicBezTo>
                  <a:cubicBezTo>
                    <a:pt x="24960" y="178625"/>
                    <a:pt x="25515" y="186945"/>
                    <a:pt x="25958" y="195265"/>
                  </a:cubicBezTo>
                  <a:lnTo>
                    <a:pt x="26513" y="203363"/>
                  </a:lnTo>
                  <a:cubicBezTo>
                    <a:pt x="26513" y="204139"/>
                    <a:pt x="26735" y="205027"/>
                    <a:pt x="26957" y="205803"/>
                  </a:cubicBezTo>
                  <a:cubicBezTo>
                    <a:pt x="27178" y="206247"/>
                    <a:pt x="27511" y="206469"/>
                    <a:pt x="27844" y="206580"/>
                  </a:cubicBezTo>
                  <a:lnTo>
                    <a:pt x="29286" y="206580"/>
                  </a:lnTo>
                  <a:cubicBezTo>
                    <a:pt x="29841" y="206580"/>
                    <a:pt x="30395" y="206136"/>
                    <a:pt x="30506" y="205581"/>
                  </a:cubicBezTo>
                  <a:cubicBezTo>
                    <a:pt x="30617" y="205027"/>
                    <a:pt x="30728" y="204361"/>
                    <a:pt x="30839" y="203807"/>
                  </a:cubicBezTo>
                  <a:cubicBezTo>
                    <a:pt x="30950" y="201144"/>
                    <a:pt x="31172" y="198482"/>
                    <a:pt x="31283" y="195709"/>
                  </a:cubicBezTo>
                  <a:cubicBezTo>
                    <a:pt x="31838" y="188498"/>
                    <a:pt x="32281" y="181287"/>
                    <a:pt x="32725" y="174077"/>
                  </a:cubicBezTo>
                  <a:cubicBezTo>
                    <a:pt x="33391" y="163095"/>
                    <a:pt x="34167" y="152112"/>
                    <a:pt x="34833" y="141130"/>
                  </a:cubicBezTo>
                  <a:cubicBezTo>
                    <a:pt x="35498" y="130813"/>
                    <a:pt x="36053" y="120386"/>
                    <a:pt x="36719" y="109958"/>
                  </a:cubicBezTo>
                  <a:cubicBezTo>
                    <a:pt x="37495" y="98089"/>
                    <a:pt x="38272" y="86330"/>
                    <a:pt x="38937" y="74460"/>
                  </a:cubicBezTo>
                  <a:cubicBezTo>
                    <a:pt x="39270" y="70023"/>
                    <a:pt x="39603" y="65586"/>
                    <a:pt x="39936" y="61148"/>
                  </a:cubicBezTo>
                  <a:cubicBezTo>
                    <a:pt x="39825" y="60372"/>
                    <a:pt x="39936" y="59595"/>
                    <a:pt x="40379" y="58930"/>
                  </a:cubicBezTo>
                  <a:cubicBezTo>
                    <a:pt x="41156" y="57820"/>
                    <a:pt x="41710" y="56378"/>
                    <a:pt x="41710" y="54936"/>
                  </a:cubicBezTo>
                  <a:cubicBezTo>
                    <a:pt x="41821" y="53938"/>
                    <a:pt x="42376" y="53161"/>
                    <a:pt x="43263" y="52718"/>
                  </a:cubicBezTo>
                  <a:cubicBezTo>
                    <a:pt x="47923" y="50166"/>
                    <a:pt x="51694" y="46173"/>
                    <a:pt x="53913" y="41292"/>
                  </a:cubicBezTo>
                  <a:cubicBezTo>
                    <a:pt x="56797" y="35079"/>
                    <a:pt x="57463" y="28091"/>
                    <a:pt x="55688" y="21546"/>
                  </a:cubicBezTo>
                  <a:cubicBezTo>
                    <a:pt x="52564" y="8943"/>
                    <a:pt x="42014" y="1"/>
                    <a:pt x="29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a:off x="4291125" y="689125"/>
              <a:ext cx="97100" cy="519675"/>
            </a:xfrm>
            <a:custGeom>
              <a:avLst/>
              <a:gdLst/>
              <a:ahLst/>
              <a:cxnLst/>
              <a:rect l="l" t="t" r="r" b="b"/>
              <a:pathLst>
                <a:path w="3884" h="20787" extrusionOk="0">
                  <a:moveTo>
                    <a:pt x="930" y="0"/>
                  </a:moveTo>
                  <a:cubicBezTo>
                    <a:pt x="840" y="0"/>
                    <a:pt x="750" y="14"/>
                    <a:pt x="667" y="42"/>
                  </a:cubicBezTo>
                  <a:cubicBezTo>
                    <a:pt x="223" y="264"/>
                    <a:pt x="1" y="707"/>
                    <a:pt x="223" y="1040"/>
                  </a:cubicBezTo>
                  <a:cubicBezTo>
                    <a:pt x="334" y="1928"/>
                    <a:pt x="556" y="2704"/>
                    <a:pt x="777" y="3481"/>
                  </a:cubicBezTo>
                  <a:cubicBezTo>
                    <a:pt x="1665" y="6254"/>
                    <a:pt x="1998" y="9027"/>
                    <a:pt x="1887" y="11912"/>
                  </a:cubicBezTo>
                  <a:cubicBezTo>
                    <a:pt x="1998" y="14241"/>
                    <a:pt x="1443" y="16571"/>
                    <a:pt x="556" y="18789"/>
                  </a:cubicBezTo>
                  <a:cubicBezTo>
                    <a:pt x="334" y="19233"/>
                    <a:pt x="223" y="19677"/>
                    <a:pt x="112" y="20121"/>
                  </a:cubicBezTo>
                  <a:cubicBezTo>
                    <a:pt x="1" y="20453"/>
                    <a:pt x="223" y="20675"/>
                    <a:pt x="556" y="20786"/>
                  </a:cubicBezTo>
                  <a:cubicBezTo>
                    <a:pt x="777" y="20786"/>
                    <a:pt x="999" y="20786"/>
                    <a:pt x="1221" y="20675"/>
                  </a:cubicBezTo>
                  <a:cubicBezTo>
                    <a:pt x="1332" y="20564"/>
                    <a:pt x="1443" y="20453"/>
                    <a:pt x="1554" y="20231"/>
                  </a:cubicBezTo>
                  <a:cubicBezTo>
                    <a:pt x="2441" y="18457"/>
                    <a:pt x="3107" y="16571"/>
                    <a:pt x="3440" y="14574"/>
                  </a:cubicBezTo>
                  <a:cubicBezTo>
                    <a:pt x="3884" y="10137"/>
                    <a:pt x="3440" y="5699"/>
                    <a:pt x="1998" y="1484"/>
                  </a:cubicBezTo>
                  <a:cubicBezTo>
                    <a:pt x="1998" y="1151"/>
                    <a:pt x="1776" y="707"/>
                    <a:pt x="1554" y="375"/>
                  </a:cubicBezTo>
                  <a:cubicBezTo>
                    <a:pt x="1471" y="125"/>
                    <a:pt x="120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2"/>
            <p:cNvSpPr/>
            <p:nvPr/>
          </p:nvSpPr>
          <p:spPr>
            <a:xfrm>
              <a:off x="3190150" y="690150"/>
              <a:ext cx="97100" cy="519675"/>
            </a:xfrm>
            <a:custGeom>
              <a:avLst/>
              <a:gdLst/>
              <a:ahLst/>
              <a:cxnLst/>
              <a:rect l="l" t="t" r="r" b="b"/>
              <a:pathLst>
                <a:path w="3884" h="20787" extrusionOk="0">
                  <a:moveTo>
                    <a:pt x="3107" y="1"/>
                  </a:moveTo>
                  <a:cubicBezTo>
                    <a:pt x="2885" y="1"/>
                    <a:pt x="2552" y="1"/>
                    <a:pt x="2330" y="112"/>
                  </a:cubicBezTo>
                  <a:cubicBezTo>
                    <a:pt x="2108" y="334"/>
                    <a:pt x="1886" y="556"/>
                    <a:pt x="1886" y="888"/>
                  </a:cubicBezTo>
                  <a:cubicBezTo>
                    <a:pt x="777" y="3994"/>
                    <a:pt x="222" y="7322"/>
                    <a:pt x="1" y="10761"/>
                  </a:cubicBezTo>
                  <a:cubicBezTo>
                    <a:pt x="1" y="12425"/>
                    <a:pt x="111" y="14200"/>
                    <a:pt x="555" y="15864"/>
                  </a:cubicBezTo>
                  <a:cubicBezTo>
                    <a:pt x="888" y="17417"/>
                    <a:pt x="1554" y="18970"/>
                    <a:pt x="2330" y="20412"/>
                  </a:cubicBezTo>
                  <a:cubicBezTo>
                    <a:pt x="2496" y="20662"/>
                    <a:pt x="2788" y="20787"/>
                    <a:pt x="3063" y="20787"/>
                  </a:cubicBezTo>
                  <a:cubicBezTo>
                    <a:pt x="3155" y="20787"/>
                    <a:pt x="3245" y="20773"/>
                    <a:pt x="3328" y="20745"/>
                  </a:cubicBezTo>
                  <a:cubicBezTo>
                    <a:pt x="3772" y="20634"/>
                    <a:pt x="3883" y="20190"/>
                    <a:pt x="3772" y="19747"/>
                  </a:cubicBezTo>
                  <a:cubicBezTo>
                    <a:pt x="3661" y="19414"/>
                    <a:pt x="3550" y="19081"/>
                    <a:pt x="3328" y="18748"/>
                  </a:cubicBezTo>
                  <a:cubicBezTo>
                    <a:pt x="1664" y="14866"/>
                    <a:pt x="1221" y="10650"/>
                    <a:pt x="2219" y="6657"/>
                  </a:cubicBezTo>
                  <a:cubicBezTo>
                    <a:pt x="2552" y="5104"/>
                    <a:pt x="2885" y="3662"/>
                    <a:pt x="3217" y="2109"/>
                  </a:cubicBezTo>
                  <a:cubicBezTo>
                    <a:pt x="3328" y="1554"/>
                    <a:pt x="3439" y="999"/>
                    <a:pt x="3439" y="445"/>
                  </a:cubicBezTo>
                  <a:cubicBezTo>
                    <a:pt x="3439" y="223"/>
                    <a:pt x="3328" y="112"/>
                    <a:pt x="31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2"/>
            <p:cNvSpPr/>
            <p:nvPr/>
          </p:nvSpPr>
          <p:spPr>
            <a:xfrm>
              <a:off x="3368000" y="1272275"/>
              <a:ext cx="124450" cy="139225"/>
            </a:xfrm>
            <a:custGeom>
              <a:avLst/>
              <a:gdLst/>
              <a:ahLst/>
              <a:cxnLst/>
              <a:rect l="l" t="t" r="r" b="b"/>
              <a:pathLst>
                <a:path w="4978" h="5569" extrusionOk="0">
                  <a:moveTo>
                    <a:pt x="806" y="1"/>
                  </a:moveTo>
                  <a:cubicBezTo>
                    <a:pt x="471" y="1"/>
                    <a:pt x="1" y="706"/>
                    <a:pt x="208" y="1121"/>
                  </a:cubicBezTo>
                  <a:cubicBezTo>
                    <a:pt x="984" y="2896"/>
                    <a:pt x="2427" y="4338"/>
                    <a:pt x="4091" y="5447"/>
                  </a:cubicBezTo>
                  <a:cubicBezTo>
                    <a:pt x="4175" y="5532"/>
                    <a:pt x="4276" y="5568"/>
                    <a:pt x="4381" y="5568"/>
                  </a:cubicBezTo>
                  <a:cubicBezTo>
                    <a:pt x="4550" y="5568"/>
                    <a:pt x="4730" y="5473"/>
                    <a:pt x="4867" y="5336"/>
                  </a:cubicBezTo>
                  <a:cubicBezTo>
                    <a:pt x="4978" y="5003"/>
                    <a:pt x="4978" y="4782"/>
                    <a:pt x="4978" y="4560"/>
                  </a:cubicBezTo>
                  <a:cubicBezTo>
                    <a:pt x="4978" y="4338"/>
                    <a:pt x="4867" y="4116"/>
                    <a:pt x="4756" y="4005"/>
                  </a:cubicBezTo>
                  <a:cubicBezTo>
                    <a:pt x="3647" y="2785"/>
                    <a:pt x="2537" y="1454"/>
                    <a:pt x="1317" y="233"/>
                  </a:cubicBezTo>
                  <a:cubicBezTo>
                    <a:pt x="1206" y="122"/>
                    <a:pt x="984" y="122"/>
                    <a:pt x="874" y="12"/>
                  </a:cubicBezTo>
                  <a:cubicBezTo>
                    <a:pt x="852" y="4"/>
                    <a:pt x="829" y="1"/>
                    <a:pt x="8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3653275" y="2892150"/>
              <a:ext cx="86000" cy="721075"/>
            </a:xfrm>
            <a:custGeom>
              <a:avLst/>
              <a:gdLst/>
              <a:ahLst/>
              <a:cxnLst/>
              <a:rect l="l" t="t" r="r" b="b"/>
              <a:pathLst>
                <a:path w="3440" h="28843" extrusionOk="0">
                  <a:moveTo>
                    <a:pt x="888" y="1"/>
                  </a:moveTo>
                  <a:cubicBezTo>
                    <a:pt x="667" y="112"/>
                    <a:pt x="445" y="223"/>
                    <a:pt x="223" y="444"/>
                  </a:cubicBezTo>
                  <a:cubicBezTo>
                    <a:pt x="1" y="1443"/>
                    <a:pt x="1" y="2330"/>
                    <a:pt x="223" y="3218"/>
                  </a:cubicBezTo>
                  <a:cubicBezTo>
                    <a:pt x="556" y="7433"/>
                    <a:pt x="888" y="11759"/>
                    <a:pt x="1110" y="15864"/>
                  </a:cubicBezTo>
                  <a:cubicBezTo>
                    <a:pt x="1443" y="19636"/>
                    <a:pt x="1554" y="23407"/>
                    <a:pt x="1887" y="27179"/>
                  </a:cubicBezTo>
                  <a:cubicBezTo>
                    <a:pt x="1887" y="27512"/>
                    <a:pt x="1887" y="27845"/>
                    <a:pt x="1998" y="28288"/>
                  </a:cubicBezTo>
                  <a:cubicBezTo>
                    <a:pt x="2109" y="28621"/>
                    <a:pt x="2663" y="28843"/>
                    <a:pt x="2885" y="28843"/>
                  </a:cubicBezTo>
                  <a:cubicBezTo>
                    <a:pt x="3107" y="28732"/>
                    <a:pt x="3440" y="28399"/>
                    <a:pt x="3440" y="28288"/>
                  </a:cubicBezTo>
                  <a:lnTo>
                    <a:pt x="3440" y="25626"/>
                  </a:lnTo>
                  <a:lnTo>
                    <a:pt x="3329" y="25737"/>
                  </a:lnTo>
                  <a:cubicBezTo>
                    <a:pt x="2996" y="18970"/>
                    <a:pt x="2552" y="12314"/>
                    <a:pt x="2109" y="5547"/>
                  </a:cubicBezTo>
                  <a:cubicBezTo>
                    <a:pt x="1998" y="4105"/>
                    <a:pt x="1887" y="2663"/>
                    <a:pt x="1776" y="1221"/>
                  </a:cubicBezTo>
                  <a:cubicBezTo>
                    <a:pt x="1776" y="999"/>
                    <a:pt x="1665" y="666"/>
                    <a:pt x="1554" y="444"/>
                  </a:cubicBezTo>
                  <a:cubicBezTo>
                    <a:pt x="1443" y="223"/>
                    <a:pt x="1221" y="112"/>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3636650" y="2592100"/>
              <a:ext cx="44400" cy="92625"/>
            </a:xfrm>
            <a:custGeom>
              <a:avLst/>
              <a:gdLst/>
              <a:ahLst/>
              <a:cxnLst/>
              <a:rect l="l" t="t" r="r" b="b"/>
              <a:pathLst>
                <a:path w="1776" h="3705" extrusionOk="0">
                  <a:moveTo>
                    <a:pt x="910" y="0"/>
                  </a:moveTo>
                  <a:cubicBezTo>
                    <a:pt x="866" y="0"/>
                    <a:pt x="821" y="7"/>
                    <a:pt x="777" y="22"/>
                  </a:cubicBezTo>
                  <a:cubicBezTo>
                    <a:pt x="444" y="22"/>
                    <a:pt x="222" y="244"/>
                    <a:pt x="222" y="577"/>
                  </a:cubicBezTo>
                  <a:cubicBezTo>
                    <a:pt x="0" y="1353"/>
                    <a:pt x="0" y="2241"/>
                    <a:pt x="222" y="3128"/>
                  </a:cubicBezTo>
                  <a:cubicBezTo>
                    <a:pt x="222" y="3416"/>
                    <a:pt x="555" y="3705"/>
                    <a:pt x="860" y="3705"/>
                  </a:cubicBezTo>
                  <a:cubicBezTo>
                    <a:pt x="908" y="3705"/>
                    <a:pt x="954" y="3698"/>
                    <a:pt x="999" y="3683"/>
                  </a:cubicBezTo>
                  <a:cubicBezTo>
                    <a:pt x="1332" y="3572"/>
                    <a:pt x="1553" y="3350"/>
                    <a:pt x="1664" y="3128"/>
                  </a:cubicBezTo>
                  <a:cubicBezTo>
                    <a:pt x="1664" y="2795"/>
                    <a:pt x="1775" y="2463"/>
                    <a:pt x="1775" y="2130"/>
                  </a:cubicBezTo>
                  <a:cubicBezTo>
                    <a:pt x="1664" y="1686"/>
                    <a:pt x="1664" y="1131"/>
                    <a:pt x="1553" y="577"/>
                  </a:cubicBezTo>
                  <a:cubicBezTo>
                    <a:pt x="1457" y="288"/>
                    <a:pt x="1195" y="0"/>
                    <a:pt x="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42"/>
          <p:cNvGrpSpPr/>
          <p:nvPr/>
        </p:nvGrpSpPr>
        <p:grpSpPr>
          <a:xfrm rot="1123139">
            <a:off x="6856732" y="521614"/>
            <a:ext cx="1569296" cy="450046"/>
            <a:chOff x="230550" y="1790725"/>
            <a:chExt cx="6833500" cy="1959725"/>
          </a:xfrm>
        </p:grpSpPr>
        <p:sp>
          <p:nvSpPr>
            <p:cNvPr id="1137" name="Google Shape;1137;p42"/>
            <p:cNvSpPr/>
            <p:nvPr/>
          </p:nvSpPr>
          <p:spPr>
            <a:xfrm>
              <a:off x="434875" y="1958400"/>
              <a:ext cx="477350" cy="1542325"/>
            </a:xfrm>
            <a:custGeom>
              <a:avLst/>
              <a:gdLst/>
              <a:ahLst/>
              <a:cxnLst/>
              <a:rect l="l" t="t" r="r" b="b"/>
              <a:pathLst>
                <a:path w="19094" h="61693" extrusionOk="0">
                  <a:moveTo>
                    <a:pt x="15893" y="1"/>
                  </a:moveTo>
                  <a:cubicBezTo>
                    <a:pt x="14522" y="1"/>
                    <a:pt x="13156" y="850"/>
                    <a:pt x="13016" y="2667"/>
                  </a:cubicBezTo>
                  <a:cubicBezTo>
                    <a:pt x="10897" y="21434"/>
                    <a:pt x="6962" y="40201"/>
                    <a:pt x="606" y="58061"/>
                  </a:cubicBezTo>
                  <a:cubicBezTo>
                    <a:pt x="0" y="59574"/>
                    <a:pt x="908" y="61087"/>
                    <a:pt x="2422" y="61693"/>
                  </a:cubicBezTo>
                  <a:lnTo>
                    <a:pt x="3633" y="61693"/>
                  </a:lnTo>
                  <a:cubicBezTo>
                    <a:pt x="4843" y="61693"/>
                    <a:pt x="5752" y="61087"/>
                    <a:pt x="6357" y="59877"/>
                  </a:cubicBezTo>
                  <a:cubicBezTo>
                    <a:pt x="12714" y="41412"/>
                    <a:pt x="16952" y="22645"/>
                    <a:pt x="18768" y="3272"/>
                  </a:cubicBezTo>
                  <a:cubicBezTo>
                    <a:pt x="19094" y="1154"/>
                    <a:pt x="17490" y="1"/>
                    <a:pt x="15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919200" y="2053900"/>
              <a:ext cx="529750" cy="1280350"/>
            </a:xfrm>
            <a:custGeom>
              <a:avLst/>
              <a:gdLst/>
              <a:ahLst/>
              <a:cxnLst/>
              <a:rect l="l" t="t" r="r" b="b"/>
              <a:pathLst>
                <a:path w="21190" h="51214" extrusionOk="0">
                  <a:moveTo>
                    <a:pt x="10626" y="0"/>
                  </a:moveTo>
                  <a:cubicBezTo>
                    <a:pt x="9322" y="0"/>
                    <a:pt x="8135" y="894"/>
                    <a:pt x="7870" y="2479"/>
                  </a:cubicBezTo>
                  <a:lnTo>
                    <a:pt x="303" y="47581"/>
                  </a:lnTo>
                  <a:cubicBezTo>
                    <a:pt x="0" y="48489"/>
                    <a:pt x="303" y="49397"/>
                    <a:pt x="1211" y="50305"/>
                  </a:cubicBezTo>
                  <a:cubicBezTo>
                    <a:pt x="1816" y="50911"/>
                    <a:pt x="2422" y="51214"/>
                    <a:pt x="3330" y="51214"/>
                  </a:cubicBezTo>
                  <a:lnTo>
                    <a:pt x="3633" y="50911"/>
                  </a:lnTo>
                  <a:cubicBezTo>
                    <a:pt x="11200" y="49397"/>
                    <a:pt x="17557" y="44251"/>
                    <a:pt x="20584" y="36987"/>
                  </a:cubicBezTo>
                  <a:cubicBezTo>
                    <a:pt x="21189" y="35473"/>
                    <a:pt x="20281" y="33960"/>
                    <a:pt x="19070" y="33354"/>
                  </a:cubicBezTo>
                  <a:cubicBezTo>
                    <a:pt x="18679" y="33198"/>
                    <a:pt x="18268" y="33122"/>
                    <a:pt x="17863" y="33122"/>
                  </a:cubicBezTo>
                  <a:cubicBezTo>
                    <a:pt x="16699" y="33122"/>
                    <a:pt x="15584" y="33745"/>
                    <a:pt x="15135" y="34868"/>
                  </a:cubicBezTo>
                  <a:cubicBezTo>
                    <a:pt x="13622" y="38500"/>
                    <a:pt x="10595" y="41527"/>
                    <a:pt x="6962" y="43646"/>
                  </a:cubicBezTo>
                  <a:lnTo>
                    <a:pt x="13924" y="3387"/>
                  </a:lnTo>
                  <a:cubicBezTo>
                    <a:pt x="13924" y="1874"/>
                    <a:pt x="13016" y="57"/>
                    <a:pt x="11200" y="57"/>
                  </a:cubicBezTo>
                  <a:cubicBezTo>
                    <a:pt x="11008" y="19"/>
                    <a:pt x="10816"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230550" y="1790725"/>
              <a:ext cx="1763250" cy="612725"/>
            </a:xfrm>
            <a:custGeom>
              <a:avLst/>
              <a:gdLst/>
              <a:ahLst/>
              <a:cxnLst/>
              <a:rect l="l" t="t" r="r" b="b"/>
              <a:pathLst>
                <a:path w="70530" h="24509" extrusionOk="0">
                  <a:moveTo>
                    <a:pt x="51955" y="0"/>
                  </a:moveTo>
                  <a:cubicBezTo>
                    <a:pt x="41220" y="0"/>
                    <a:pt x="30528" y="469"/>
                    <a:pt x="19979" y="1503"/>
                  </a:cubicBezTo>
                  <a:cubicBezTo>
                    <a:pt x="14530" y="1503"/>
                    <a:pt x="9384" y="3017"/>
                    <a:pt x="5146" y="6347"/>
                  </a:cubicBezTo>
                  <a:cubicBezTo>
                    <a:pt x="2119" y="8768"/>
                    <a:pt x="606" y="12098"/>
                    <a:pt x="303" y="16033"/>
                  </a:cubicBezTo>
                  <a:cubicBezTo>
                    <a:pt x="0" y="18757"/>
                    <a:pt x="1211" y="21482"/>
                    <a:pt x="3027" y="23600"/>
                  </a:cubicBezTo>
                  <a:cubicBezTo>
                    <a:pt x="3633" y="24206"/>
                    <a:pt x="4238" y="24509"/>
                    <a:pt x="5146" y="24509"/>
                  </a:cubicBezTo>
                  <a:cubicBezTo>
                    <a:pt x="6054" y="24509"/>
                    <a:pt x="6660" y="24206"/>
                    <a:pt x="7265" y="23903"/>
                  </a:cubicBezTo>
                  <a:cubicBezTo>
                    <a:pt x="8476" y="22692"/>
                    <a:pt x="8476" y="20574"/>
                    <a:pt x="7265" y="19363"/>
                  </a:cubicBezTo>
                  <a:cubicBezTo>
                    <a:pt x="6660" y="18757"/>
                    <a:pt x="6357" y="17547"/>
                    <a:pt x="6357" y="16336"/>
                  </a:cubicBezTo>
                  <a:cubicBezTo>
                    <a:pt x="6660" y="14217"/>
                    <a:pt x="7568" y="12401"/>
                    <a:pt x="9081" y="10887"/>
                  </a:cubicBezTo>
                  <a:cubicBezTo>
                    <a:pt x="12411" y="8768"/>
                    <a:pt x="16346" y="7557"/>
                    <a:pt x="20281" y="7557"/>
                  </a:cubicBezTo>
                  <a:cubicBezTo>
                    <a:pt x="30831" y="6523"/>
                    <a:pt x="41381" y="6054"/>
                    <a:pt x="51931" y="6054"/>
                  </a:cubicBezTo>
                  <a:cubicBezTo>
                    <a:pt x="56819" y="6054"/>
                    <a:pt x="61707" y="6155"/>
                    <a:pt x="66595" y="6347"/>
                  </a:cubicBezTo>
                  <a:cubicBezTo>
                    <a:pt x="70227" y="6044"/>
                    <a:pt x="70530" y="898"/>
                    <a:pt x="66897" y="293"/>
                  </a:cubicBezTo>
                  <a:cubicBezTo>
                    <a:pt x="61913" y="101"/>
                    <a:pt x="56930" y="0"/>
                    <a:pt x="51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1610225" y="2432250"/>
              <a:ext cx="807350" cy="266600"/>
            </a:xfrm>
            <a:custGeom>
              <a:avLst/>
              <a:gdLst/>
              <a:ahLst/>
              <a:cxnLst/>
              <a:rect l="l" t="t" r="r" b="b"/>
              <a:pathLst>
                <a:path w="32294" h="10664" extrusionOk="0">
                  <a:moveTo>
                    <a:pt x="28957" y="0"/>
                  </a:moveTo>
                  <a:cubicBezTo>
                    <a:pt x="28755" y="0"/>
                    <a:pt x="28554" y="19"/>
                    <a:pt x="28359" y="58"/>
                  </a:cubicBezTo>
                  <a:lnTo>
                    <a:pt x="3840" y="4599"/>
                  </a:lnTo>
                  <a:cubicBezTo>
                    <a:pt x="1" y="4894"/>
                    <a:pt x="484" y="10664"/>
                    <a:pt x="4164" y="10664"/>
                  </a:cubicBezTo>
                  <a:cubicBezTo>
                    <a:pt x="4256" y="10664"/>
                    <a:pt x="4350" y="10660"/>
                    <a:pt x="4445" y="10653"/>
                  </a:cubicBezTo>
                  <a:lnTo>
                    <a:pt x="5051" y="10653"/>
                  </a:lnTo>
                  <a:lnTo>
                    <a:pt x="29570" y="5810"/>
                  </a:lnTo>
                  <a:cubicBezTo>
                    <a:pt x="31083" y="5507"/>
                    <a:pt x="32294" y="3993"/>
                    <a:pt x="31991" y="2177"/>
                  </a:cubicBezTo>
                  <a:cubicBezTo>
                    <a:pt x="31728" y="859"/>
                    <a:pt x="30316" y="0"/>
                    <a:pt x="28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2"/>
            <p:cNvSpPr/>
            <p:nvPr/>
          </p:nvSpPr>
          <p:spPr>
            <a:xfrm>
              <a:off x="1698650" y="2645300"/>
              <a:ext cx="822475" cy="181925"/>
            </a:xfrm>
            <a:custGeom>
              <a:avLst/>
              <a:gdLst/>
              <a:ahLst/>
              <a:cxnLst/>
              <a:rect l="l" t="t" r="r" b="b"/>
              <a:pathLst>
                <a:path w="32899" h="7277" extrusionOk="0">
                  <a:moveTo>
                    <a:pt x="29038" y="1"/>
                  </a:moveTo>
                  <a:cubicBezTo>
                    <a:pt x="28947" y="1"/>
                    <a:pt x="28853" y="5"/>
                    <a:pt x="28757" y="12"/>
                  </a:cubicBezTo>
                  <a:lnTo>
                    <a:pt x="3027" y="1223"/>
                  </a:lnTo>
                  <a:cubicBezTo>
                    <a:pt x="1211" y="1223"/>
                    <a:pt x="0" y="2736"/>
                    <a:pt x="0" y="4250"/>
                  </a:cubicBezTo>
                  <a:cubicBezTo>
                    <a:pt x="303" y="5763"/>
                    <a:pt x="1514" y="7277"/>
                    <a:pt x="3027" y="7277"/>
                  </a:cubicBezTo>
                  <a:lnTo>
                    <a:pt x="3330" y="7277"/>
                  </a:lnTo>
                  <a:lnTo>
                    <a:pt x="29060" y="5763"/>
                  </a:lnTo>
                  <a:cubicBezTo>
                    <a:pt x="32899" y="5763"/>
                    <a:pt x="32704"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2630325" y="2097375"/>
              <a:ext cx="596975" cy="1221750"/>
            </a:xfrm>
            <a:custGeom>
              <a:avLst/>
              <a:gdLst/>
              <a:ahLst/>
              <a:cxnLst/>
              <a:rect l="l" t="t" r="r" b="b"/>
              <a:pathLst>
                <a:path w="23879" h="48870" extrusionOk="0">
                  <a:moveTo>
                    <a:pt x="18154" y="0"/>
                  </a:moveTo>
                  <a:cubicBezTo>
                    <a:pt x="17853" y="0"/>
                    <a:pt x="17540" y="43"/>
                    <a:pt x="17220" y="135"/>
                  </a:cubicBezTo>
                  <a:cubicBezTo>
                    <a:pt x="11166" y="1648"/>
                    <a:pt x="5414" y="4978"/>
                    <a:pt x="1176" y="9821"/>
                  </a:cubicBezTo>
                  <a:cubicBezTo>
                    <a:pt x="1" y="12172"/>
                    <a:pt x="1747" y="14341"/>
                    <a:pt x="3862" y="14341"/>
                  </a:cubicBezTo>
                  <a:cubicBezTo>
                    <a:pt x="4470" y="14341"/>
                    <a:pt x="5109" y="14162"/>
                    <a:pt x="5717" y="13756"/>
                  </a:cubicBezTo>
                  <a:cubicBezTo>
                    <a:pt x="8139" y="11032"/>
                    <a:pt x="10863" y="8610"/>
                    <a:pt x="14193" y="7097"/>
                  </a:cubicBezTo>
                  <a:lnTo>
                    <a:pt x="14193" y="7097"/>
                  </a:lnTo>
                  <a:cubicBezTo>
                    <a:pt x="13284" y="11637"/>
                    <a:pt x="11166" y="15572"/>
                    <a:pt x="8139" y="18902"/>
                  </a:cubicBezTo>
                  <a:cubicBezTo>
                    <a:pt x="6322" y="19810"/>
                    <a:pt x="4809" y="21324"/>
                    <a:pt x="4203" y="23140"/>
                  </a:cubicBezTo>
                  <a:cubicBezTo>
                    <a:pt x="3282" y="25444"/>
                    <a:pt x="4991" y="27398"/>
                    <a:pt x="6929" y="27398"/>
                  </a:cubicBezTo>
                  <a:cubicBezTo>
                    <a:pt x="7536" y="27398"/>
                    <a:pt x="8166" y="27206"/>
                    <a:pt x="8744" y="26772"/>
                  </a:cubicBezTo>
                  <a:cubicBezTo>
                    <a:pt x="9652" y="25864"/>
                    <a:pt x="10560" y="24956"/>
                    <a:pt x="11771" y="24048"/>
                  </a:cubicBezTo>
                  <a:cubicBezTo>
                    <a:pt x="11970" y="24008"/>
                    <a:pt x="12169" y="23989"/>
                    <a:pt x="12367" y="23989"/>
                  </a:cubicBezTo>
                  <a:cubicBezTo>
                    <a:pt x="13672" y="23989"/>
                    <a:pt x="14917" y="24812"/>
                    <a:pt x="15706" y="25864"/>
                  </a:cubicBezTo>
                  <a:cubicBezTo>
                    <a:pt x="17220" y="29194"/>
                    <a:pt x="16614" y="33129"/>
                    <a:pt x="14193" y="35853"/>
                  </a:cubicBezTo>
                  <a:cubicBezTo>
                    <a:pt x="11166" y="39183"/>
                    <a:pt x="7533" y="41604"/>
                    <a:pt x="3598" y="43118"/>
                  </a:cubicBezTo>
                  <a:cubicBezTo>
                    <a:pt x="874" y="44631"/>
                    <a:pt x="1782" y="48869"/>
                    <a:pt x="5112" y="48869"/>
                  </a:cubicBezTo>
                  <a:cubicBezTo>
                    <a:pt x="5414" y="48869"/>
                    <a:pt x="6020" y="48869"/>
                    <a:pt x="6625" y="48566"/>
                  </a:cubicBezTo>
                  <a:cubicBezTo>
                    <a:pt x="11166" y="46448"/>
                    <a:pt x="15403" y="43421"/>
                    <a:pt x="18733" y="39485"/>
                  </a:cubicBezTo>
                  <a:cubicBezTo>
                    <a:pt x="22971" y="34945"/>
                    <a:pt x="23879" y="27983"/>
                    <a:pt x="20852" y="22534"/>
                  </a:cubicBezTo>
                  <a:cubicBezTo>
                    <a:pt x="19641" y="20718"/>
                    <a:pt x="18128" y="19507"/>
                    <a:pt x="16009" y="18599"/>
                  </a:cubicBezTo>
                  <a:cubicBezTo>
                    <a:pt x="19036" y="14059"/>
                    <a:pt x="20852" y="8610"/>
                    <a:pt x="21155" y="3162"/>
                  </a:cubicBezTo>
                  <a:cubicBezTo>
                    <a:pt x="21155" y="1363"/>
                    <a:pt x="19846" y="0"/>
                    <a:pt x="18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2909450" y="3169675"/>
              <a:ext cx="491925" cy="580775"/>
            </a:xfrm>
            <a:custGeom>
              <a:avLst/>
              <a:gdLst/>
              <a:ahLst/>
              <a:cxnLst/>
              <a:rect l="l" t="t" r="r" b="b"/>
              <a:pathLst>
                <a:path w="19677" h="23231" extrusionOk="0">
                  <a:moveTo>
                    <a:pt x="16305" y="1"/>
                  </a:moveTo>
                  <a:cubicBezTo>
                    <a:pt x="15358" y="1"/>
                    <a:pt x="14475" y="401"/>
                    <a:pt x="13925" y="1134"/>
                  </a:cubicBezTo>
                  <a:lnTo>
                    <a:pt x="909" y="18388"/>
                  </a:lnTo>
                  <a:cubicBezTo>
                    <a:pt x="1" y="19901"/>
                    <a:pt x="303" y="21717"/>
                    <a:pt x="1514" y="22626"/>
                  </a:cubicBezTo>
                  <a:cubicBezTo>
                    <a:pt x="2119" y="23231"/>
                    <a:pt x="2725" y="23231"/>
                    <a:pt x="3330" y="23231"/>
                  </a:cubicBezTo>
                  <a:cubicBezTo>
                    <a:pt x="4238" y="23231"/>
                    <a:pt x="5146" y="22928"/>
                    <a:pt x="5752" y="22020"/>
                  </a:cubicBezTo>
                  <a:lnTo>
                    <a:pt x="18465" y="4766"/>
                  </a:lnTo>
                  <a:cubicBezTo>
                    <a:pt x="19676" y="3556"/>
                    <a:pt x="19373" y="1437"/>
                    <a:pt x="18163" y="529"/>
                  </a:cubicBezTo>
                  <a:cubicBezTo>
                    <a:pt x="17566" y="170"/>
                    <a:pt x="16922" y="1"/>
                    <a:pt x="16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2"/>
            <p:cNvSpPr/>
            <p:nvPr/>
          </p:nvSpPr>
          <p:spPr>
            <a:xfrm>
              <a:off x="3575400" y="1956950"/>
              <a:ext cx="552450" cy="1089725"/>
            </a:xfrm>
            <a:custGeom>
              <a:avLst/>
              <a:gdLst/>
              <a:ahLst/>
              <a:cxnLst/>
              <a:rect l="l" t="t" r="r" b="b"/>
              <a:pathLst>
                <a:path w="22098" h="43589" extrusionOk="0">
                  <a:moveTo>
                    <a:pt x="18700" y="0"/>
                  </a:moveTo>
                  <a:cubicBezTo>
                    <a:pt x="17826" y="0"/>
                    <a:pt x="16952" y="404"/>
                    <a:pt x="16346" y="1211"/>
                  </a:cubicBezTo>
                  <a:cubicBezTo>
                    <a:pt x="13016" y="6054"/>
                    <a:pt x="9989" y="11200"/>
                    <a:pt x="7568" y="16346"/>
                  </a:cubicBezTo>
                  <a:cubicBezTo>
                    <a:pt x="5752" y="19070"/>
                    <a:pt x="3633" y="21492"/>
                    <a:pt x="1211" y="23914"/>
                  </a:cubicBezTo>
                  <a:cubicBezTo>
                    <a:pt x="0" y="25124"/>
                    <a:pt x="0" y="26941"/>
                    <a:pt x="1211" y="28151"/>
                  </a:cubicBezTo>
                  <a:cubicBezTo>
                    <a:pt x="1816" y="28757"/>
                    <a:pt x="2422" y="29059"/>
                    <a:pt x="3330" y="29059"/>
                  </a:cubicBezTo>
                  <a:cubicBezTo>
                    <a:pt x="2119" y="32692"/>
                    <a:pt x="1514" y="36324"/>
                    <a:pt x="908" y="40259"/>
                  </a:cubicBezTo>
                  <a:cubicBezTo>
                    <a:pt x="606" y="41773"/>
                    <a:pt x="1816" y="43286"/>
                    <a:pt x="3633" y="43589"/>
                  </a:cubicBezTo>
                  <a:lnTo>
                    <a:pt x="3935" y="43589"/>
                  </a:lnTo>
                  <a:cubicBezTo>
                    <a:pt x="5449" y="43589"/>
                    <a:pt x="6660" y="42378"/>
                    <a:pt x="6660" y="40865"/>
                  </a:cubicBezTo>
                  <a:cubicBezTo>
                    <a:pt x="7871" y="33297"/>
                    <a:pt x="9687" y="26032"/>
                    <a:pt x="12714" y="19373"/>
                  </a:cubicBezTo>
                  <a:cubicBezTo>
                    <a:pt x="16346" y="14530"/>
                    <a:pt x="19070" y="9384"/>
                    <a:pt x="21492" y="4238"/>
                  </a:cubicBezTo>
                  <a:cubicBezTo>
                    <a:pt x="22097" y="2725"/>
                    <a:pt x="21492" y="1211"/>
                    <a:pt x="19979" y="303"/>
                  </a:cubicBezTo>
                  <a:cubicBezTo>
                    <a:pt x="19575" y="101"/>
                    <a:pt x="19138" y="0"/>
                    <a:pt x="18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2"/>
            <p:cNvSpPr/>
            <p:nvPr/>
          </p:nvSpPr>
          <p:spPr>
            <a:xfrm>
              <a:off x="4127825" y="1964525"/>
              <a:ext cx="590300" cy="1059450"/>
            </a:xfrm>
            <a:custGeom>
              <a:avLst/>
              <a:gdLst/>
              <a:ahLst/>
              <a:cxnLst/>
              <a:rect l="l" t="t" r="r" b="b"/>
              <a:pathLst>
                <a:path w="23612" h="42378" extrusionOk="0">
                  <a:moveTo>
                    <a:pt x="11806" y="0"/>
                  </a:moveTo>
                  <a:cubicBezTo>
                    <a:pt x="11049" y="0"/>
                    <a:pt x="10292" y="303"/>
                    <a:pt x="9687" y="908"/>
                  </a:cubicBezTo>
                  <a:cubicBezTo>
                    <a:pt x="3330" y="7265"/>
                    <a:pt x="0" y="15740"/>
                    <a:pt x="606" y="24821"/>
                  </a:cubicBezTo>
                  <a:cubicBezTo>
                    <a:pt x="606" y="26335"/>
                    <a:pt x="1817" y="27546"/>
                    <a:pt x="3633" y="27546"/>
                  </a:cubicBezTo>
                  <a:cubicBezTo>
                    <a:pt x="5146" y="27546"/>
                    <a:pt x="6963" y="27243"/>
                    <a:pt x="8779" y="26638"/>
                  </a:cubicBezTo>
                  <a:lnTo>
                    <a:pt x="8779" y="26638"/>
                  </a:lnTo>
                  <a:lnTo>
                    <a:pt x="3330" y="38140"/>
                  </a:lnTo>
                  <a:cubicBezTo>
                    <a:pt x="2725" y="39351"/>
                    <a:pt x="3330" y="41167"/>
                    <a:pt x="4844" y="42075"/>
                  </a:cubicBezTo>
                  <a:cubicBezTo>
                    <a:pt x="5146" y="42075"/>
                    <a:pt x="5752" y="42075"/>
                    <a:pt x="6054" y="42378"/>
                  </a:cubicBezTo>
                  <a:cubicBezTo>
                    <a:pt x="7265" y="42378"/>
                    <a:pt x="8476" y="41470"/>
                    <a:pt x="9081" y="40259"/>
                  </a:cubicBezTo>
                  <a:lnTo>
                    <a:pt x="19373" y="19070"/>
                  </a:lnTo>
                  <a:cubicBezTo>
                    <a:pt x="21190" y="16648"/>
                    <a:pt x="22400" y="13924"/>
                    <a:pt x="23308" y="11200"/>
                  </a:cubicBezTo>
                  <a:cubicBezTo>
                    <a:pt x="23611" y="9686"/>
                    <a:pt x="22703" y="8173"/>
                    <a:pt x="21190" y="7568"/>
                  </a:cubicBezTo>
                  <a:cubicBezTo>
                    <a:pt x="20937" y="7517"/>
                    <a:pt x="20685" y="7492"/>
                    <a:pt x="20437" y="7492"/>
                  </a:cubicBezTo>
                  <a:cubicBezTo>
                    <a:pt x="19197" y="7492"/>
                    <a:pt x="18062" y="8122"/>
                    <a:pt x="17557" y="9384"/>
                  </a:cubicBezTo>
                  <a:lnTo>
                    <a:pt x="14227" y="15740"/>
                  </a:lnTo>
                  <a:cubicBezTo>
                    <a:pt x="12411" y="18162"/>
                    <a:pt x="9687" y="19978"/>
                    <a:pt x="6660" y="20886"/>
                  </a:cubicBezTo>
                  <a:cubicBezTo>
                    <a:pt x="7265" y="15135"/>
                    <a:pt x="9687" y="9384"/>
                    <a:pt x="13925" y="5146"/>
                  </a:cubicBezTo>
                  <a:cubicBezTo>
                    <a:pt x="15136" y="4238"/>
                    <a:pt x="15136" y="2119"/>
                    <a:pt x="13925" y="908"/>
                  </a:cubicBezTo>
                  <a:cubicBezTo>
                    <a:pt x="13319" y="303"/>
                    <a:pt x="12563"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2"/>
            <p:cNvSpPr/>
            <p:nvPr/>
          </p:nvSpPr>
          <p:spPr>
            <a:xfrm>
              <a:off x="4793775" y="2039150"/>
              <a:ext cx="560025" cy="1052950"/>
            </a:xfrm>
            <a:custGeom>
              <a:avLst/>
              <a:gdLst/>
              <a:ahLst/>
              <a:cxnLst/>
              <a:rect l="l" t="t" r="r" b="b"/>
              <a:pathLst>
                <a:path w="22401" h="42118" extrusionOk="0">
                  <a:moveTo>
                    <a:pt x="19128" y="0"/>
                  </a:moveTo>
                  <a:cubicBezTo>
                    <a:pt x="18272" y="0"/>
                    <a:pt x="17438" y="301"/>
                    <a:pt x="16951" y="950"/>
                  </a:cubicBezTo>
                  <a:lnTo>
                    <a:pt x="1816" y="18204"/>
                  </a:lnTo>
                  <a:cubicBezTo>
                    <a:pt x="606" y="19415"/>
                    <a:pt x="908" y="21231"/>
                    <a:pt x="2119" y="22442"/>
                  </a:cubicBezTo>
                  <a:cubicBezTo>
                    <a:pt x="2724" y="22744"/>
                    <a:pt x="3330" y="23047"/>
                    <a:pt x="3935" y="23047"/>
                  </a:cubicBezTo>
                  <a:cubicBezTo>
                    <a:pt x="2119" y="28193"/>
                    <a:pt x="908" y="33339"/>
                    <a:pt x="303" y="38485"/>
                  </a:cubicBezTo>
                  <a:cubicBezTo>
                    <a:pt x="0" y="40301"/>
                    <a:pt x="1211" y="41814"/>
                    <a:pt x="2724" y="42117"/>
                  </a:cubicBezTo>
                  <a:lnTo>
                    <a:pt x="3330" y="42117"/>
                  </a:lnTo>
                  <a:cubicBezTo>
                    <a:pt x="4541" y="42117"/>
                    <a:pt x="5751" y="40906"/>
                    <a:pt x="6054" y="39696"/>
                  </a:cubicBezTo>
                  <a:cubicBezTo>
                    <a:pt x="7568" y="26982"/>
                    <a:pt x="13016" y="14874"/>
                    <a:pt x="21189" y="5188"/>
                  </a:cubicBezTo>
                  <a:cubicBezTo>
                    <a:pt x="22400" y="3977"/>
                    <a:pt x="22400" y="1858"/>
                    <a:pt x="21189" y="647"/>
                  </a:cubicBezTo>
                  <a:cubicBezTo>
                    <a:pt x="20627" y="226"/>
                    <a:pt x="19870" y="0"/>
                    <a:pt x="19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2"/>
            <p:cNvSpPr/>
            <p:nvPr/>
          </p:nvSpPr>
          <p:spPr>
            <a:xfrm>
              <a:off x="5055825" y="2176675"/>
              <a:ext cx="562825" cy="968400"/>
            </a:xfrm>
            <a:custGeom>
              <a:avLst/>
              <a:gdLst/>
              <a:ahLst/>
              <a:cxnLst/>
              <a:rect l="l" t="t" r="r" b="b"/>
              <a:pathLst>
                <a:path w="22513" h="38736" extrusionOk="0">
                  <a:moveTo>
                    <a:pt x="18504" y="0"/>
                  </a:moveTo>
                  <a:cubicBezTo>
                    <a:pt x="17518" y="0"/>
                    <a:pt x="16474" y="469"/>
                    <a:pt x="15853" y="1503"/>
                  </a:cubicBezTo>
                  <a:lnTo>
                    <a:pt x="6772" y="16941"/>
                  </a:lnTo>
                  <a:cubicBezTo>
                    <a:pt x="6167" y="17849"/>
                    <a:pt x="5561" y="18757"/>
                    <a:pt x="5259" y="19665"/>
                  </a:cubicBezTo>
                  <a:cubicBezTo>
                    <a:pt x="4653" y="21179"/>
                    <a:pt x="5259" y="22692"/>
                    <a:pt x="6772" y="23600"/>
                  </a:cubicBezTo>
                  <a:cubicBezTo>
                    <a:pt x="7097" y="23762"/>
                    <a:pt x="7464" y="23838"/>
                    <a:pt x="7841" y="23838"/>
                  </a:cubicBezTo>
                  <a:cubicBezTo>
                    <a:pt x="8869" y="23838"/>
                    <a:pt x="9961" y="23276"/>
                    <a:pt x="10405" y="22389"/>
                  </a:cubicBezTo>
                  <a:lnTo>
                    <a:pt x="11615" y="20270"/>
                  </a:lnTo>
                  <a:cubicBezTo>
                    <a:pt x="12523" y="19362"/>
                    <a:pt x="13432" y="18454"/>
                    <a:pt x="14642" y="17849"/>
                  </a:cubicBezTo>
                  <a:lnTo>
                    <a:pt x="14642" y="17849"/>
                  </a:lnTo>
                  <a:cubicBezTo>
                    <a:pt x="15853" y="21179"/>
                    <a:pt x="15853" y="24811"/>
                    <a:pt x="14340" y="27838"/>
                  </a:cubicBezTo>
                  <a:cubicBezTo>
                    <a:pt x="12492" y="30741"/>
                    <a:pt x="9494" y="32494"/>
                    <a:pt x="6148" y="32494"/>
                  </a:cubicBezTo>
                  <a:cubicBezTo>
                    <a:pt x="5656" y="32494"/>
                    <a:pt x="5157" y="32456"/>
                    <a:pt x="4653" y="32378"/>
                  </a:cubicBezTo>
                  <a:cubicBezTo>
                    <a:pt x="4463" y="32347"/>
                    <a:pt x="4280" y="32332"/>
                    <a:pt x="4103" y="32332"/>
                  </a:cubicBezTo>
                  <a:cubicBezTo>
                    <a:pt x="907" y="32332"/>
                    <a:pt x="0" y="37285"/>
                    <a:pt x="3442" y="38432"/>
                  </a:cubicBezTo>
                  <a:cubicBezTo>
                    <a:pt x="4351" y="38432"/>
                    <a:pt x="5259" y="38432"/>
                    <a:pt x="6167" y="38735"/>
                  </a:cubicBezTo>
                  <a:cubicBezTo>
                    <a:pt x="11615" y="38432"/>
                    <a:pt x="16761" y="35405"/>
                    <a:pt x="19486" y="30865"/>
                  </a:cubicBezTo>
                  <a:cubicBezTo>
                    <a:pt x="22513" y="25114"/>
                    <a:pt x="22210" y="18152"/>
                    <a:pt x="18577" y="12703"/>
                  </a:cubicBezTo>
                  <a:cubicBezTo>
                    <a:pt x="17972" y="12098"/>
                    <a:pt x="17367" y="11795"/>
                    <a:pt x="16761" y="11492"/>
                  </a:cubicBezTo>
                  <a:lnTo>
                    <a:pt x="20999" y="4530"/>
                  </a:lnTo>
                  <a:cubicBezTo>
                    <a:pt x="21907" y="3017"/>
                    <a:pt x="21302" y="1200"/>
                    <a:pt x="19788" y="292"/>
                  </a:cubicBezTo>
                  <a:cubicBezTo>
                    <a:pt x="19405" y="101"/>
                    <a:pt x="18961" y="0"/>
                    <a:pt x="185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2"/>
            <p:cNvSpPr/>
            <p:nvPr/>
          </p:nvSpPr>
          <p:spPr>
            <a:xfrm>
              <a:off x="5467275" y="2061775"/>
              <a:ext cx="608100" cy="220600"/>
            </a:xfrm>
            <a:custGeom>
              <a:avLst/>
              <a:gdLst/>
              <a:ahLst/>
              <a:cxnLst/>
              <a:rect l="l" t="t" r="r" b="b"/>
              <a:pathLst>
                <a:path w="24324" h="8824" extrusionOk="0">
                  <a:moveTo>
                    <a:pt x="20242" y="1"/>
                  </a:moveTo>
                  <a:cubicBezTo>
                    <a:pt x="20061" y="1"/>
                    <a:pt x="19872" y="15"/>
                    <a:pt x="19676" y="45"/>
                  </a:cubicBezTo>
                  <a:lnTo>
                    <a:pt x="3028" y="2769"/>
                  </a:lnTo>
                  <a:cubicBezTo>
                    <a:pt x="1211" y="3072"/>
                    <a:pt x="1" y="4586"/>
                    <a:pt x="303" y="6099"/>
                  </a:cubicBezTo>
                  <a:cubicBezTo>
                    <a:pt x="606" y="7613"/>
                    <a:pt x="1817" y="8823"/>
                    <a:pt x="3330" y="8823"/>
                  </a:cubicBezTo>
                  <a:lnTo>
                    <a:pt x="3936" y="8823"/>
                  </a:lnTo>
                  <a:lnTo>
                    <a:pt x="20584" y="5796"/>
                  </a:lnTo>
                  <a:cubicBezTo>
                    <a:pt x="24323" y="5221"/>
                    <a:pt x="23690" y="1"/>
                    <a:pt x="20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p:nvPr/>
          </p:nvSpPr>
          <p:spPr>
            <a:xfrm>
              <a:off x="5738500" y="2151975"/>
              <a:ext cx="780700" cy="1061200"/>
            </a:xfrm>
            <a:custGeom>
              <a:avLst/>
              <a:gdLst/>
              <a:ahLst/>
              <a:cxnLst/>
              <a:rect l="l" t="t" r="r" b="b"/>
              <a:pathLst>
                <a:path w="31228" h="42448" extrusionOk="0">
                  <a:moveTo>
                    <a:pt x="24568" y="5518"/>
                  </a:moveTo>
                  <a:cubicBezTo>
                    <a:pt x="23962" y="7334"/>
                    <a:pt x="22751" y="8545"/>
                    <a:pt x="21238" y="9453"/>
                  </a:cubicBezTo>
                  <a:cubicBezTo>
                    <a:pt x="20330" y="10059"/>
                    <a:pt x="19724" y="10967"/>
                    <a:pt x="19724" y="12177"/>
                  </a:cubicBezTo>
                  <a:cubicBezTo>
                    <a:pt x="17952" y="13064"/>
                    <a:pt x="15854" y="13626"/>
                    <a:pt x="13789" y="13626"/>
                  </a:cubicBezTo>
                  <a:cubicBezTo>
                    <a:pt x="13033" y="13626"/>
                    <a:pt x="12281" y="13550"/>
                    <a:pt x="11551" y="13388"/>
                  </a:cubicBezTo>
                  <a:lnTo>
                    <a:pt x="11551" y="13086"/>
                  </a:lnTo>
                  <a:cubicBezTo>
                    <a:pt x="13973" y="8545"/>
                    <a:pt x="19119" y="5518"/>
                    <a:pt x="24568" y="5518"/>
                  </a:cubicBezTo>
                  <a:close/>
                  <a:moveTo>
                    <a:pt x="23805" y="1"/>
                  </a:moveTo>
                  <a:cubicBezTo>
                    <a:pt x="15081" y="1"/>
                    <a:pt x="7060" y="5423"/>
                    <a:pt x="4287" y="13994"/>
                  </a:cubicBezTo>
                  <a:cubicBezTo>
                    <a:pt x="3984" y="15507"/>
                    <a:pt x="4589" y="17021"/>
                    <a:pt x="5800" y="17626"/>
                  </a:cubicBezTo>
                  <a:cubicBezTo>
                    <a:pt x="8343" y="19109"/>
                    <a:pt x="11182" y="19851"/>
                    <a:pt x="14007" y="19851"/>
                  </a:cubicBezTo>
                  <a:cubicBezTo>
                    <a:pt x="15217" y="19851"/>
                    <a:pt x="16425" y="19715"/>
                    <a:pt x="17606" y="19442"/>
                  </a:cubicBezTo>
                  <a:lnTo>
                    <a:pt x="17606" y="19442"/>
                  </a:lnTo>
                  <a:cubicBezTo>
                    <a:pt x="17303" y="20653"/>
                    <a:pt x="17000" y="21864"/>
                    <a:pt x="16697" y="23075"/>
                  </a:cubicBezTo>
                  <a:lnTo>
                    <a:pt x="16697" y="23377"/>
                  </a:lnTo>
                  <a:cubicBezTo>
                    <a:pt x="16395" y="27312"/>
                    <a:pt x="15184" y="31247"/>
                    <a:pt x="13065" y="34577"/>
                  </a:cubicBezTo>
                  <a:cubicBezTo>
                    <a:pt x="11854" y="35788"/>
                    <a:pt x="10038" y="36393"/>
                    <a:pt x="8524" y="36393"/>
                  </a:cubicBezTo>
                  <a:cubicBezTo>
                    <a:pt x="7616" y="36393"/>
                    <a:pt x="7011" y="35788"/>
                    <a:pt x="6406" y="35183"/>
                  </a:cubicBezTo>
                  <a:cubicBezTo>
                    <a:pt x="5849" y="34161"/>
                    <a:pt x="4978" y="33738"/>
                    <a:pt x="4092" y="33738"/>
                  </a:cubicBezTo>
                  <a:cubicBezTo>
                    <a:pt x="2088" y="33738"/>
                    <a:pt x="0" y="35901"/>
                    <a:pt x="1260" y="38210"/>
                  </a:cubicBezTo>
                  <a:cubicBezTo>
                    <a:pt x="2773" y="40631"/>
                    <a:pt x="5195" y="42145"/>
                    <a:pt x="7919" y="42447"/>
                  </a:cubicBezTo>
                  <a:lnTo>
                    <a:pt x="8827" y="42447"/>
                  </a:lnTo>
                  <a:cubicBezTo>
                    <a:pt x="12157" y="42145"/>
                    <a:pt x="15184" y="40934"/>
                    <a:pt x="17606" y="38512"/>
                  </a:cubicBezTo>
                  <a:cubicBezTo>
                    <a:pt x="20633" y="34274"/>
                    <a:pt x="22449" y="29431"/>
                    <a:pt x="22751" y="24588"/>
                  </a:cubicBezTo>
                  <a:lnTo>
                    <a:pt x="22751" y="24285"/>
                  </a:lnTo>
                  <a:cubicBezTo>
                    <a:pt x="23357" y="20956"/>
                    <a:pt x="24568" y="17626"/>
                    <a:pt x="26384" y="14902"/>
                  </a:cubicBezTo>
                  <a:cubicBezTo>
                    <a:pt x="26687" y="14296"/>
                    <a:pt x="27292" y="13691"/>
                    <a:pt x="27595" y="13388"/>
                  </a:cubicBezTo>
                  <a:cubicBezTo>
                    <a:pt x="28200" y="12480"/>
                    <a:pt x="28503" y="11875"/>
                    <a:pt x="28503" y="10967"/>
                  </a:cubicBezTo>
                  <a:cubicBezTo>
                    <a:pt x="30016" y="8848"/>
                    <a:pt x="30924" y="6426"/>
                    <a:pt x="30924" y="3702"/>
                  </a:cubicBezTo>
                  <a:cubicBezTo>
                    <a:pt x="31227" y="2188"/>
                    <a:pt x="30319" y="978"/>
                    <a:pt x="29108" y="675"/>
                  </a:cubicBezTo>
                  <a:cubicBezTo>
                    <a:pt x="27337" y="219"/>
                    <a:pt x="25557" y="1"/>
                    <a:pt x="23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2"/>
            <p:cNvSpPr/>
            <p:nvPr/>
          </p:nvSpPr>
          <p:spPr>
            <a:xfrm>
              <a:off x="6352675" y="2386600"/>
              <a:ext cx="711375" cy="947650"/>
            </a:xfrm>
            <a:custGeom>
              <a:avLst/>
              <a:gdLst/>
              <a:ahLst/>
              <a:cxnLst/>
              <a:rect l="l" t="t" r="r" b="b"/>
              <a:pathLst>
                <a:path w="28455" h="37906" extrusionOk="0">
                  <a:moveTo>
                    <a:pt x="23736" y="0"/>
                  </a:moveTo>
                  <a:cubicBezTo>
                    <a:pt x="20465" y="0"/>
                    <a:pt x="17548" y="1788"/>
                    <a:pt x="16347" y="4911"/>
                  </a:cubicBezTo>
                  <a:cubicBezTo>
                    <a:pt x="14833" y="8241"/>
                    <a:pt x="15741" y="11873"/>
                    <a:pt x="18163" y="14598"/>
                  </a:cubicBezTo>
                  <a:cubicBezTo>
                    <a:pt x="14530" y="21257"/>
                    <a:pt x="9082" y="27311"/>
                    <a:pt x="2422" y="30943"/>
                  </a:cubicBezTo>
                  <a:cubicBezTo>
                    <a:pt x="1" y="32457"/>
                    <a:pt x="909" y="36392"/>
                    <a:pt x="3633" y="36695"/>
                  </a:cubicBezTo>
                  <a:lnTo>
                    <a:pt x="21190" y="37906"/>
                  </a:lnTo>
                  <a:cubicBezTo>
                    <a:pt x="23006" y="37906"/>
                    <a:pt x="24217" y="36695"/>
                    <a:pt x="24519" y="35181"/>
                  </a:cubicBezTo>
                  <a:cubicBezTo>
                    <a:pt x="24519" y="33365"/>
                    <a:pt x="23309" y="31852"/>
                    <a:pt x="21492" y="31852"/>
                  </a:cubicBezTo>
                  <a:lnTo>
                    <a:pt x="12714" y="31246"/>
                  </a:lnTo>
                  <a:cubicBezTo>
                    <a:pt x="20887" y="23981"/>
                    <a:pt x="26336" y="14295"/>
                    <a:pt x="28152" y="3701"/>
                  </a:cubicBezTo>
                  <a:cubicBezTo>
                    <a:pt x="28455" y="2187"/>
                    <a:pt x="27546" y="976"/>
                    <a:pt x="26336" y="371"/>
                  </a:cubicBezTo>
                  <a:cubicBezTo>
                    <a:pt x="25461" y="121"/>
                    <a:pt x="24586" y="0"/>
                    <a:pt x="23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42"/>
          <p:cNvGrpSpPr/>
          <p:nvPr/>
        </p:nvGrpSpPr>
        <p:grpSpPr>
          <a:xfrm rot="-3716443">
            <a:off x="5263954" y="3760879"/>
            <a:ext cx="499996" cy="1171035"/>
            <a:chOff x="2672050" y="238125"/>
            <a:chExt cx="2175675" cy="5095625"/>
          </a:xfrm>
        </p:grpSpPr>
        <p:sp>
          <p:nvSpPr>
            <p:cNvPr id="1152" name="Google Shape;1152;p42"/>
            <p:cNvSpPr/>
            <p:nvPr/>
          </p:nvSpPr>
          <p:spPr>
            <a:xfrm>
              <a:off x="2679200" y="459975"/>
              <a:ext cx="2039700" cy="4662650"/>
            </a:xfrm>
            <a:custGeom>
              <a:avLst/>
              <a:gdLst/>
              <a:ahLst/>
              <a:cxnLst/>
              <a:rect l="l" t="t" r="r" b="b"/>
              <a:pathLst>
                <a:path w="81588" h="186506" fill="none" extrusionOk="0">
                  <a:moveTo>
                    <a:pt x="17463" y="144"/>
                  </a:moveTo>
                  <a:cubicBezTo>
                    <a:pt x="7444" y="0"/>
                    <a:pt x="1" y="11165"/>
                    <a:pt x="1862" y="20898"/>
                  </a:cubicBezTo>
                  <a:cubicBezTo>
                    <a:pt x="3722" y="30631"/>
                    <a:pt x="12740" y="37931"/>
                    <a:pt x="22330" y="40365"/>
                  </a:cubicBezTo>
                  <a:cubicBezTo>
                    <a:pt x="33781" y="43227"/>
                    <a:pt x="47092" y="40794"/>
                    <a:pt x="56539" y="47808"/>
                  </a:cubicBezTo>
                  <a:cubicBezTo>
                    <a:pt x="64412" y="53819"/>
                    <a:pt x="66988" y="65127"/>
                    <a:pt x="64412" y="74860"/>
                  </a:cubicBezTo>
                  <a:cubicBezTo>
                    <a:pt x="61978" y="84450"/>
                    <a:pt x="55537" y="92609"/>
                    <a:pt x="48380" y="99479"/>
                  </a:cubicBezTo>
                  <a:cubicBezTo>
                    <a:pt x="41224" y="106207"/>
                    <a:pt x="33065" y="112218"/>
                    <a:pt x="26338" y="119518"/>
                  </a:cubicBezTo>
                  <a:cubicBezTo>
                    <a:pt x="19897" y="126246"/>
                    <a:pt x="14601" y="136408"/>
                    <a:pt x="19324" y="144281"/>
                  </a:cubicBezTo>
                  <a:cubicBezTo>
                    <a:pt x="23618" y="151581"/>
                    <a:pt x="33638" y="152583"/>
                    <a:pt x="41939" y="153298"/>
                  </a:cubicBezTo>
                  <a:cubicBezTo>
                    <a:pt x="51529" y="154014"/>
                    <a:pt x="61406" y="155732"/>
                    <a:pt x="69135" y="161457"/>
                  </a:cubicBezTo>
                  <a:cubicBezTo>
                    <a:pt x="76864" y="167039"/>
                    <a:pt x="81588" y="177488"/>
                    <a:pt x="78009" y="186506"/>
                  </a:cubicBezTo>
                </a:path>
              </a:pathLst>
            </a:custGeom>
            <a:noFill/>
            <a:ln w="178925" cap="flat" cmpd="sng">
              <a:solidFill>
                <a:srgbClr val="FFD678"/>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3019150" y="388400"/>
              <a:ext cx="1413475" cy="4820100"/>
            </a:xfrm>
            <a:custGeom>
              <a:avLst/>
              <a:gdLst/>
              <a:ahLst/>
              <a:cxnLst/>
              <a:rect l="l" t="t" r="r" b="b"/>
              <a:pathLst>
                <a:path w="56539" h="192804" fill="none" extrusionOk="0">
                  <a:moveTo>
                    <a:pt x="25908" y="1"/>
                  </a:moveTo>
                  <a:cubicBezTo>
                    <a:pt x="34210" y="9448"/>
                    <a:pt x="34639" y="23475"/>
                    <a:pt x="27339" y="33637"/>
                  </a:cubicBezTo>
                  <a:cubicBezTo>
                    <a:pt x="21185" y="41653"/>
                    <a:pt x="10736" y="45947"/>
                    <a:pt x="5583" y="54678"/>
                  </a:cubicBezTo>
                  <a:cubicBezTo>
                    <a:pt x="1" y="64841"/>
                    <a:pt x="2720" y="77437"/>
                    <a:pt x="12167" y="84307"/>
                  </a:cubicBezTo>
                  <a:cubicBezTo>
                    <a:pt x="22616" y="91464"/>
                    <a:pt x="37931" y="88745"/>
                    <a:pt x="47521" y="97046"/>
                  </a:cubicBezTo>
                  <a:cubicBezTo>
                    <a:pt x="56396" y="104633"/>
                    <a:pt x="56539" y="118517"/>
                    <a:pt x="52245" y="129395"/>
                  </a:cubicBezTo>
                  <a:cubicBezTo>
                    <a:pt x="47951" y="140130"/>
                    <a:pt x="40222" y="149291"/>
                    <a:pt x="34926" y="159596"/>
                  </a:cubicBezTo>
                  <a:cubicBezTo>
                    <a:pt x="29630" y="169902"/>
                    <a:pt x="26910" y="182784"/>
                    <a:pt x="32922" y="192804"/>
                  </a:cubicBezTo>
                </a:path>
              </a:pathLst>
            </a:custGeom>
            <a:noFill/>
            <a:ln w="178925" cap="flat" cmpd="sng">
              <a:solidFill>
                <a:srgbClr val="FFD678"/>
              </a:solidFill>
              <a:prstDash val="solid"/>
              <a:miter lim="1431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2672050" y="238125"/>
              <a:ext cx="2175675" cy="5095625"/>
            </a:xfrm>
            <a:custGeom>
              <a:avLst/>
              <a:gdLst/>
              <a:ahLst/>
              <a:cxnLst/>
              <a:rect l="l" t="t" r="r" b="b"/>
              <a:pathLst>
                <a:path w="87027" h="203825" extrusionOk="0">
                  <a:moveTo>
                    <a:pt x="37877" y="13864"/>
                  </a:moveTo>
                  <a:cubicBezTo>
                    <a:pt x="38677" y="13864"/>
                    <a:pt x="39472" y="14320"/>
                    <a:pt x="39792" y="15172"/>
                  </a:cubicBezTo>
                  <a:cubicBezTo>
                    <a:pt x="40222" y="15888"/>
                    <a:pt x="40651" y="16747"/>
                    <a:pt x="40937" y="17606"/>
                  </a:cubicBezTo>
                  <a:cubicBezTo>
                    <a:pt x="41939" y="20325"/>
                    <a:pt x="41796" y="20611"/>
                    <a:pt x="39076" y="21327"/>
                  </a:cubicBezTo>
                  <a:cubicBezTo>
                    <a:pt x="32492" y="23331"/>
                    <a:pt x="25765" y="24619"/>
                    <a:pt x="19038" y="26051"/>
                  </a:cubicBezTo>
                  <a:cubicBezTo>
                    <a:pt x="17320" y="26480"/>
                    <a:pt x="15459" y="26909"/>
                    <a:pt x="13742" y="27482"/>
                  </a:cubicBezTo>
                  <a:cubicBezTo>
                    <a:pt x="13029" y="27686"/>
                    <a:pt x="12243" y="28252"/>
                    <a:pt x="11591" y="28252"/>
                  </a:cubicBezTo>
                  <a:cubicBezTo>
                    <a:pt x="11327" y="28252"/>
                    <a:pt x="11085" y="28159"/>
                    <a:pt x="10879" y="27911"/>
                  </a:cubicBezTo>
                  <a:cubicBezTo>
                    <a:pt x="10163" y="27053"/>
                    <a:pt x="10879" y="25764"/>
                    <a:pt x="11022" y="24762"/>
                  </a:cubicBezTo>
                  <a:cubicBezTo>
                    <a:pt x="11165" y="22759"/>
                    <a:pt x="12740" y="21041"/>
                    <a:pt x="14744" y="20755"/>
                  </a:cubicBezTo>
                  <a:cubicBezTo>
                    <a:pt x="17463" y="20039"/>
                    <a:pt x="20183" y="19037"/>
                    <a:pt x="23045" y="18178"/>
                  </a:cubicBezTo>
                  <a:lnTo>
                    <a:pt x="36929" y="14027"/>
                  </a:lnTo>
                  <a:lnTo>
                    <a:pt x="37073" y="14027"/>
                  </a:lnTo>
                  <a:cubicBezTo>
                    <a:pt x="37328" y="13918"/>
                    <a:pt x="37603" y="13864"/>
                    <a:pt x="37877" y="13864"/>
                  </a:cubicBezTo>
                  <a:close/>
                  <a:moveTo>
                    <a:pt x="40039" y="24032"/>
                  </a:moveTo>
                  <a:cubicBezTo>
                    <a:pt x="42300" y="24032"/>
                    <a:pt x="42778" y="24960"/>
                    <a:pt x="42512" y="27625"/>
                  </a:cubicBezTo>
                  <a:cubicBezTo>
                    <a:pt x="42512" y="28341"/>
                    <a:pt x="42082" y="28770"/>
                    <a:pt x="41510" y="29056"/>
                  </a:cubicBezTo>
                  <a:cubicBezTo>
                    <a:pt x="40365" y="29343"/>
                    <a:pt x="39220" y="29772"/>
                    <a:pt x="38074" y="30202"/>
                  </a:cubicBezTo>
                  <a:cubicBezTo>
                    <a:pt x="30775" y="32635"/>
                    <a:pt x="23188" y="34639"/>
                    <a:pt x="15602" y="36213"/>
                  </a:cubicBezTo>
                  <a:cubicBezTo>
                    <a:pt x="15159" y="36302"/>
                    <a:pt x="14747" y="36346"/>
                    <a:pt x="14365" y="36346"/>
                  </a:cubicBezTo>
                  <a:cubicBezTo>
                    <a:pt x="12280" y="36346"/>
                    <a:pt x="11099" y="35032"/>
                    <a:pt x="10736" y="32492"/>
                  </a:cubicBezTo>
                  <a:cubicBezTo>
                    <a:pt x="10879" y="32062"/>
                    <a:pt x="11022" y="31633"/>
                    <a:pt x="11308" y="31347"/>
                  </a:cubicBezTo>
                  <a:cubicBezTo>
                    <a:pt x="12740" y="30488"/>
                    <a:pt x="14314" y="29772"/>
                    <a:pt x="15889" y="29486"/>
                  </a:cubicBezTo>
                  <a:cubicBezTo>
                    <a:pt x="19896" y="28770"/>
                    <a:pt x="23761" y="27911"/>
                    <a:pt x="27626" y="27196"/>
                  </a:cubicBezTo>
                  <a:lnTo>
                    <a:pt x="27626" y="26909"/>
                  </a:lnTo>
                  <a:lnTo>
                    <a:pt x="36357" y="24619"/>
                  </a:lnTo>
                  <a:cubicBezTo>
                    <a:pt x="37359" y="24333"/>
                    <a:pt x="38361" y="24047"/>
                    <a:pt x="39506" y="24047"/>
                  </a:cubicBezTo>
                  <a:cubicBezTo>
                    <a:pt x="39694" y="24037"/>
                    <a:pt x="39871" y="24032"/>
                    <a:pt x="40039" y="24032"/>
                  </a:cubicBezTo>
                  <a:close/>
                  <a:moveTo>
                    <a:pt x="41223" y="31919"/>
                  </a:moveTo>
                  <a:cubicBezTo>
                    <a:pt x="42225" y="32635"/>
                    <a:pt x="41796" y="33494"/>
                    <a:pt x="41653" y="34066"/>
                  </a:cubicBezTo>
                  <a:cubicBezTo>
                    <a:pt x="40651" y="38217"/>
                    <a:pt x="38647" y="42082"/>
                    <a:pt x="35927" y="45374"/>
                  </a:cubicBezTo>
                  <a:cubicBezTo>
                    <a:pt x="35355" y="46090"/>
                    <a:pt x="34353" y="46376"/>
                    <a:pt x="33494" y="46376"/>
                  </a:cubicBezTo>
                  <a:cubicBezTo>
                    <a:pt x="29916" y="46090"/>
                    <a:pt x="19610" y="41939"/>
                    <a:pt x="15745" y="38933"/>
                  </a:cubicBezTo>
                  <a:cubicBezTo>
                    <a:pt x="24334" y="37072"/>
                    <a:pt x="32922" y="34782"/>
                    <a:pt x="41223" y="31919"/>
                  </a:cubicBezTo>
                  <a:close/>
                  <a:moveTo>
                    <a:pt x="35641" y="54535"/>
                  </a:moveTo>
                  <a:cubicBezTo>
                    <a:pt x="39363" y="54821"/>
                    <a:pt x="43084" y="55680"/>
                    <a:pt x="46663" y="57254"/>
                  </a:cubicBezTo>
                  <a:cubicBezTo>
                    <a:pt x="46806" y="57397"/>
                    <a:pt x="46949" y="57540"/>
                    <a:pt x="47092" y="57970"/>
                  </a:cubicBezTo>
                  <a:cubicBezTo>
                    <a:pt x="47092" y="58113"/>
                    <a:pt x="46806" y="58399"/>
                    <a:pt x="46663" y="58685"/>
                  </a:cubicBezTo>
                  <a:cubicBezTo>
                    <a:pt x="46519" y="58685"/>
                    <a:pt x="46376" y="58829"/>
                    <a:pt x="46233" y="58829"/>
                  </a:cubicBezTo>
                  <a:lnTo>
                    <a:pt x="24620" y="64125"/>
                  </a:lnTo>
                  <a:cubicBezTo>
                    <a:pt x="24477" y="64125"/>
                    <a:pt x="24334" y="64125"/>
                    <a:pt x="23761" y="63838"/>
                  </a:cubicBezTo>
                  <a:cubicBezTo>
                    <a:pt x="26624" y="60403"/>
                    <a:pt x="30059" y="57397"/>
                    <a:pt x="33924" y="55107"/>
                  </a:cubicBezTo>
                  <a:cubicBezTo>
                    <a:pt x="34353" y="54678"/>
                    <a:pt x="34926" y="54535"/>
                    <a:pt x="35641" y="54535"/>
                  </a:cubicBezTo>
                  <a:close/>
                  <a:moveTo>
                    <a:pt x="33324" y="49304"/>
                  </a:moveTo>
                  <a:cubicBezTo>
                    <a:pt x="34059" y="49304"/>
                    <a:pt x="34660" y="49723"/>
                    <a:pt x="35355" y="49954"/>
                  </a:cubicBezTo>
                  <a:cubicBezTo>
                    <a:pt x="35861" y="49853"/>
                    <a:pt x="36439" y="49752"/>
                    <a:pt x="36987" y="49752"/>
                  </a:cubicBezTo>
                  <a:cubicBezTo>
                    <a:pt x="37214" y="49752"/>
                    <a:pt x="37435" y="49769"/>
                    <a:pt x="37645" y="49811"/>
                  </a:cubicBezTo>
                  <a:cubicBezTo>
                    <a:pt x="49096" y="51099"/>
                    <a:pt x="59402" y="57684"/>
                    <a:pt x="65556" y="67417"/>
                  </a:cubicBezTo>
                  <a:cubicBezTo>
                    <a:pt x="65700" y="67703"/>
                    <a:pt x="65700" y="67989"/>
                    <a:pt x="65700" y="68562"/>
                  </a:cubicBezTo>
                  <a:cubicBezTo>
                    <a:pt x="64841" y="68419"/>
                    <a:pt x="64411" y="67560"/>
                    <a:pt x="63982" y="66987"/>
                  </a:cubicBezTo>
                  <a:cubicBezTo>
                    <a:pt x="57970" y="59115"/>
                    <a:pt x="49239" y="53962"/>
                    <a:pt x="39363" y="52388"/>
                  </a:cubicBezTo>
                  <a:cubicBezTo>
                    <a:pt x="38074" y="52244"/>
                    <a:pt x="36786" y="51815"/>
                    <a:pt x="35498" y="51386"/>
                  </a:cubicBezTo>
                  <a:cubicBezTo>
                    <a:pt x="35302" y="51410"/>
                    <a:pt x="35109" y="51422"/>
                    <a:pt x="34921" y="51422"/>
                  </a:cubicBezTo>
                  <a:cubicBezTo>
                    <a:pt x="34013" y="51422"/>
                    <a:pt x="33204" y="51144"/>
                    <a:pt x="32492" y="50670"/>
                  </a:cubicBezTo>
                  <a:cubicBezTo>
                    <a:pt x="32206" y="50527"/>
                    <a:pt x="32206" y="50240"/>
                    <a:pt x="32206" y="49954"/>
                  </a:cubicBezTo>
                  <a:cubicBezTo>
                    <a:pt x="32349" y="49668"/>
                    <a:pt x="32492" y="49525"/>
                    <a:pt x="32779" y="49382"/>
                  </a:cubicBezTo>
                  <a:cubicBezTo>
                    <a:pt x="32970" y="49327"/>
                    <a:pt x="33151" y="49304"/>
                    <a:pt x="33324" y="49304"/>
                  </a:cubicBezTo>
                  <a:close/>
                  <a:moveTo>
                    <a:pt x="66845" y="70279"/>
                  </a:moveTo>
                  <a:cubicBezTo>
                    <a:pt x="66988" y="70423"/>
                    <a:pt x="67131" y="70709"/>
                    <a:pt x="67274" y="70995"/>
                  </a:cubicBezTo>
                  <a:lnTo>
                    <a:pt x="67274" y="71711"/>
                  </a:lnTo>
                  <a:cubicBezTo>
                    <a:pt x="67131" y="71568"/>
                    <a:pt x="66988" y="71281"/>
                    <a:pt x="66845" y="70995"/>
                  </a:cubicBezTo>
                  <a:cubicBezTo>
                    <a:pt x="66845" y="70709"/>
                    <a:pt x="66845" y="70423"/>
                    <a:pt x="66845" y="70279"/>
                  </a:cubicBezTo>
                  <a:close/>
                  <a:moveTo>
                    <a:pt x="50794" y="60350"/>
                  </a:moveTo>
                  <a:cubicBezTo>
                    <a:pt x="52674" y="60350"/>
                    <a:pt x="54503" y="61053"/>
                    <a:pt x="55823" y="62264"/>
                  </a:cubicBezTo>
                  <a:cubicBezTo>
                    <a:pt x="57255" y="63409"/>
                    <a:pt x="58543" y="64697"/>
                    <a:pt x="59545" y="66272"/>
                  </a:cubicBezTo>
                  <a:cubicBezTo>
                    <a:pt x="53676" y="68276"/>
                    <a:pt x="47665" y="69850"/>
                    <a:pt x="41510" y="71138"/>
                  </a:cubicBezTo>
                  <a:lnTo>
                    <a:pt x="21185" y="76005"/>
                  </a:lnTo>
                  <a:cubicBezTo>
                    <a:pt x="20040" y="76291"/>
                    <a:pt x="19038" y="76434"/>
                    <a:pt x="18036" y="76577"/>
                  </a:cubicBezTo>
                  <a:cubicBezTo>
                    <a:pt x="17463" y="76577"/>
                    <a:pt x="17034" y="76148"/>
                    <a:pt x="17177" y="75719"/>
                  </a:cubicBezTo>
                  <a:cubicBezTo>
                    <a:pt x="17320" y="73572"/>
                    <a:pt x="18036" y="71568"/>
                    <a:pt x="19324" y="69707"/>
                  </a:cubicBezTo>
                  <a:cubicBezTo>
                    <a:pt x="19896" y="68419"/>
                    <a:pt x="21185" y="68276"/>
                    <a:pt x="22330" y="67989"/>
                  </a:cubicBezTo>
                  <a:cubicBezTo>
                    <a:pt x="26910" y="66701"/>
                    <a:pt x="31347" y="65270"/>
                    <a:pt x="35784" y="63981"/>
                  </a:cubicBezTo>
                  <a:cubicBezTo>
                    <a:pt x="39506" y="62836"/>
                    <a:pt x="43227" y="61978"/>
                    <a:pt x="46949" y="60976"/>
                  </a:cubicBezTo>
                  <a:cubicBezTo>
                    <a:pt x="47665" y="60832"/>
                    <a:pt x="48380" y="60689"/>
                    <a:pt x="49096" y="60546"/>
                  </a:cubicBezTo>
                  <a:cubicBezTo>
                    <a:pt x="49658" y="60414"/>
                    <a:pt x="50228" y="60350"/>
                    <a:pt x="50794" y="60350"/>
                  </a:cubicBezTo>
                  <a:close/>
                  <a:moveTo>
                    <a:pt x="61154" y="69046"/>
                  </a:moveTo>
                  <a:cubicBezTo>
                    <a:pt x="61895" y="69046"/>
                    <a:pt x="62527" y="69457"/>
                    <a:pt x="62980" y="70136"/>
                  </a:cubicBezTo>
                  <a:cubicBezTo>
                    <a:pt x="63552" y="70995"/>
                    <a:pt x="64125" y="71854"/>
                    <a:pt x="64554" y="72856"/>
                  </a:cubicBezTo>
                  <a:cubicBezTo>
                    <a:pt x="65700" y="74860"/>
                    <a:pt x="65556" y="75432"/>
                    <a:pt x="63266" y="75862"/>
                  </a:cubicBezTo>
                  <a:lnTo>
                    <a:pt x="49812" y="78581"/>
                  </a:lnTo>
                  <a:cubicBezTo>
                    <a:pt x="41223" y="80156"/>
                    <a:pt x="33065" y="82875"/>
                    <a:pt x="24477" y="84879"/>
                  </a:cubicBezTo>
                  <a:cubicBezTo>
                    <a:pt x="23618" y="85022"/>
                    <a:pt x="23045" y="85452"/>
                    <a:pt x="21900" y="85452"/>
                  </a:cubicBezTo>
                  <a:cubicBezTo>
                    <a:pt x="21137" y="85452"/>
                    <a:pt x="20246" y="85897"/>
                    <a:pt x="19440" y="85897"/>
                  </a:cubicBezTo>
                  <a:cubicBezTo>
                    <a:pt x="19038" y="85897"/>
                    <a:pt x="18656" y="85786"/>
                    <a:pt x="18322" y="85452"/>
                  </a:cubicBezTo>
                  <a:cubicBezTo>
                    <a:pt x="17177" y="84307"/>
                    <a:pt x="16461" y="82589"/>
                    <a:pt x="16604" y="81015"/>
                  </a:cubicBezTo>
                  <a:cubicBezTo>
                    <a:pt x="16604" y="80013"/>
                    <a:pt x="17320" y="79726"/>
                    <a:pt x="18036" y="79583"/>
                  </a:cubicBezTo>
                  <a:cubicBezTo>
                    <a:pt x="21757" y="78581"/>
                    <a:pt x="25335" y="77436"/>
                    <a:pt x="29057" y="76577"/>
                  </a:cubicBezTo>
                  <a:cubicBezTo>
                    <a:pt x="38647" y="74573"/>
                    <a:pt x="48094" y="72570"/>
                    <a:pt x="57541" y="69850"/>
                  </a:cubicBezTo>
                  <a:cubicBezTo>
                    <a:pt x="58543" y="69564"/>
                    <a:pt x="59545" y="69421"/>
                    <a:pt x="60547" y="69134"/>
                  </a:cubicBezTo>
                  <a:cubicBezTo>
                    <a:pt x="60756" y="69075"/>
                    <a:pt x="60959" y="69046"/>
                    <a:pt x="61154" y="69046"/>
                  </a:cubicBezTo>
                  <a:close/>
                  <a:moveTo>
                    <a:pt x="69278" y="78009"/>
                  </a:moveTo>
                  <a:cubicBezTo>
                    <a:pt x="70423" y="80585"/>
                    <a:pt x="70566" y="83448"/>
                    <a:pt x="69707" y="86167"/>
                  </a:cubicBezTo>
                  <a:cubicBezTo>
                    <a:pt x="69135" y="82875"/>
                    <a:pt x="70280" y="80442"/>
                    <a:pt x="69278" y="78009"/>
                  </a:cubicBezTo>
                  <a:close/>
                  <a:moveTo>
                    <a:pt x="69421" y="87169"/>
                  </a:moveTo>
                  <a:lnTo>
                    <a:pt x="69421" y="87169"/>
                  </a:lnTo>
                  <a:cubicBezTo>
                    <a:pt x="69994" y="88458"/>
                    <a:pt x="69707" y="89889"/>
                    <a:pt x="68705" y="90891"/>
                  </a:cubicBezTo>
                  <a:cubicBezTo>
                    <a:pt x="68705" y="91463"/>
                    <a:pt x="68705" y="91892"/>
                    <a:pt x="67993" y="91893"/>
                  </a:cubicBezTo>
                  <a:lnTo>
                    <a:pt x="67993" y="91893"/>
                  </a:lnTo>
                  <a:cubicBezTo>
                    <a:pt x="68017" y="91372"/>
                    <a:pt x="68181" y="90891"/>
                    <a:pt x="68705" y="90891"/>
                  </a:cubicBezTo>
                  <a:cubicBezTo>
                    <a:pt x="68419" y="89603"/>
                    <a:pt x="68705" y="88314"/>
                    <a:pt x="69421" y="87169"/>
                  </a:cubicBezTo>
                  <a:close/>
                  <a:moveTo>
                    <a:pt x="65205" y="77990"/>
                  </a:moveTo>
                  <a:cubicBezTo>
                    <a:pt x="65962" y="77990"/>
                    <a:pt x="66558" y="78644"/>
                    <a:pt x="66558" y="79297"/>
                  </a:cubicBezTo>
                  <a:cubicBezTo>
                    <a:pt x="66701" y="79583"/>
                    <a:pt x="66701" y="79869"/>
                    <a:pt x="66701" y="80299"/>
                  </a:cubicBezTo>
                  <a:cubicBezTo>
                    <a:pt x="67274" y="85452"/>
                    <a:pt x="66415" y="84736"/>
                    <a:pt x="62837" y="85595"/>
                  </a:cubicBezTo>
                  <a:cubicBezTo>
                    <a:pt x="55108" y="87169"/>
                    <a:pt x="47378" y="89173"/>
                    <a:pt x="39649" y="90748"/>
                  </a:cubicBezTo>
                  <a:cubicBezTo>
                    <a:pt x="36071" y="91607"/>
                    <a:pt x="32492" y="92036"/>
                    <a:pt x="28914" y="92895"/>
                  </a:cubicBezTo>
                  <a:cubicBezTo>
                    <a:pt x="28484" y="93024"/>
                    <a:pt x="28042" y="93088"/>
                    <a:pt x="27599" y="93088"/>
                  </a:cubicBezTo>
                  <a:cubicBezTo>
                    <a:pt x="26564" y="93088"/>
                    <a:pt x="25522" y="92737"/>
                    <a:pt x="24620" y="92036"/>
                  </a:cubicBezTo>
                  <a:cubicBezTo>
                    <a:pt x="24334" y="91750"/>
                    <a:pt x="23904" y="91607"/>
                    <a:pt x="23618" y="91320"/>
                  </a:cubicBezTo>
                  <a:cubicBezTo>
                    <a:pt x="22759" y="90605"/>
                    <a:pt x="21471" y="90318"/>
                    <a:pt x="21614" y="88887"/>
                  </a:cubicBezTo>
                  <a:cubicBezTo>
                    <a:pt x="21757" y="87599"/>
                    <a:pt x="23188" y="87742"/>
                    <a:pt x="24190" y="87599"/>
                  </a:cubicBezTo>
                  <a:cubicBezTo>
                    <a:pt x="32206" y="85309"/>
                    <a:pt x="40365" y="83162"/>
                    <a:pt x="48094" y="81730"/>
                  </a:cubicBezTo>
                  <a:lnTo>
                    <a:pt x="61835" y="78581"/>
                  </a:lnTo>
                  <a:cubicBezTo>
                    <a:pt x="62837" y="78295"/>
                    <a:pt x="63982" y="78152"/>
                    <a:pt x="64984" y="78009"/>
                  </a:cubicBezTo>
                  <a:cubicBezTo>
                    <a:pt x="65059" y="77996"/>
                    <a:pt x="65132" y="77990"/>
                    <a:pt x="65205" y="77990"/>
                  </a:cubicBezTo>
                  <a:close/>
                  <a:moveTo>
                    <a:pt x="67993" y="91898"/>
                  </a:moveTo>
                  <a:lnTo>
                    <a:pt x="67993" y="91898"/>
                  </a:lnTo>
                  <a:cubicBezTo>
                    <a:pt x="68411" y="92602"/>
                    <a:pt x="68140" y="93580"/>
                    <a:pt x="67451" y="93883"/>
                  </a:cubicBezTo>
                  <a:lnTo>
                    <a:pt x="67451" y="93883"/>
                  </a:lnTo>
                  <a:cubicBezTo>
                    <a:pt x="67031" y="93185"/>
                    <a:pt x="67325" y="92302"/>
                    <a:pt x="67990" y="92036"/>
                  </a:cubicBezTo>
                  <a:cubicBezTo>
                    <a:pt x="67990" y="91990"/>
                    <a:pt x="67991" y="91944"/>
                    <a:pt x="67993" y="91898"/>
                  </a:cubicBezTo>
                  <a:close/>
                  <a:moveTo>
                    <a:pt x="64644" y="88116"/>
                  </a:moveTo>
                  <a:cubicBezTo>
                    <a:pt x="65687" y="88116"/>
                    <a:pt x="66054" y="88894"/>
                    <a:pt x="65556" y="89889"/>
                  </a:cubicBezTo>
                  <a:cubicBezTo>
                    <a:pt x="64984" y="91177"/>
                    <a:pt x="64554" y="92465"/>
                    <a:pt x="62980" y="92895"/>
                  </a:cubicBezTo>
                  <a:cubicBezTo>
                    <a:pt x="56109" y="94469"/>
                    <a:pt x="49382" y="96044"/>
                    <a:pt x="42512" y="97761"/>
                  </a:cubicBezTo>
                  <a:cubicBezTo>
                    <a:pt x="41528" y="98053"/>
                    <a:pt x="40581" y="98177"/>
                    <a:pt x="39661" y="98177"/>
                  </a:cubicBezTo>
                  <a:cubicBezTo>
                    <a:pt x="36970" y="98177"/>
                    <a:pt x="34517" y="97111"/>
                    <a:pt x="32063" y="96044"/>
                  </a:cubicBezTo>
                  <a:cubicBezTo>
                    <a:pt x="31920" y="95901"/>
                    <a:pt x="31777" y="95614"/>
                    <a:pt x="31777" y="95328"/>
                  </a:cubicBezTo>
                  <a:cubicBezTo>
                    <a:pt x="31777" y="95185"/>
                    <a:pt x="31920" y="95042"/>
                    <a:pt x="32063" y="94899"/>
                  </a:cubicBezTo>
                  <a:cubicBezTo>
                    <a:pt x="32779" y="94756"/>
                    <a:pt x="33494" y="94469"/>
                    <a:pt x="34210" y="94326"/>
                  </a:cubicBezTo>
                  <a:lnTo>
                    <a:pt x="48523" y="91607"/>
                  </a:lnTo>
                  <a:lnTo>
                    <a:pt x="48523" y="91320"/>
                  </a:lnTo>
                  <a:cubicBezTo>
                    <a:pt x="53819" y="90175"/>
                    <a:pt x="58972" y="89030"/>
                    <a:pt x="64125" y="88171"/>
                  </a:cubicBezTo>
                  <a:cubicBezTo>
                    <a:pt x="64313" y="88134"/>
                    <a:pt x="64487" y="88116"/>
                    <a:pt x="64644" y="88116"/>
                  </a:cubicBezTo>
                  <a:close/>
                  <a:moveTo>
                    <a:pt x="61119" y="96330"/>
                  </a:moveTo>
                  <a:cubicBezTo>
                    <a:pt x="60117" y="97475"/>
                    <a:pt x="59545" y="98048"/>
                    <a:pt x="58972" y="98477"/>
                  </a:cubicBezTo>
                  <a:cubicBezTo>
                    <a:pt x="55880" y="101081"/>
                    <a:pt x="54916" y="102343"/>
                    <a:pt x="53187" y="102343"/>
                  </a:cubicBezTo>
                  <a:cubicBezTo>
                    <a:pt x="51875" y="102343"/>
                    <a:pt x="50122" y="101615"/>
                    <a:pt x="46663" y="100195"/>
                  </a:cubicBezTo>
                  <a:cubicBezTo>
                    <a:pt x="48666" y="98763"/>
                    <a:pt x="53962" y="97189"/>
                    <a:pt x="61119" y="96330"/>
                  </a:cubicBezTo>
                  <a:close/>
                  <a:moveTo>
                    <a:pt x="29343" y="53103"/>
                  </a:moveTo>
                  <a:lnTo>
                    <a:pt x="29343" y="53246"/>
                  </a:lnTo>
                  <a:cubicBezTo>
                    <a:pt x="29630" y="53389"/>
                    <a:pt x="29916" y="53533"/>
                    <a:pt x="30059" y="53819"/>
                  </a:cubicBezTo>
                  <a:cubicBezTo>
                    <a:pt x="30059" y="54105"/>
                    <a:pt x="30059" y="54391"/>
                    <a:pt x="29916" y="54535"/>
                  </a:cubicBezTo>
                  <a:cubicBezTo>
                    <a:pt x="28771" y="55393"/>
                    <a:pt x="27769" y="56395"/>
                    <a:pt x="26767" y="57254"/>
                  </a:cubicBezTo>
                  <a:cubicBezTo>
                    <a:pt x="23188" y="60117"/>
                    <a:pt x="20183" y="63552"/>
                    <a:pt x="17606" y="67417"/>
                  </a:cubicBezTo>
                  <a:cubicBezTo>
                    <a:pt x="16032" y="69993"/>
                    <a:pt x="14744" y="72856"/>
                    <a:pt x="14171" y="75862"/>
                  </a:cubicBezTo>
                  <a:cubicBezTo>
                    <a:pt x="13312" y="80156"/>
                    <a:pt x="14314" y="84736"/>
                    <a:pt x="16891" y="88314"/>
                  </a:cubicBezTo>
                  <a:cubicBezTo>
                    <a:pt x="19610" y="91750"/>
                    <a:pt x="22902" y="94469"/>
                    <a:pt x="26767" y="96473"/>
                  </a:cubicBezTo>
                  <a:cubicBezTo>
                    <a:pt x="30775" y="98477"/>
                    <a:pt x="35069" y="100195"/>
                    <a:pt x="39506" y="101340"/>
                  </a:cubicBezTo>
                  <a:cubicBezTo>
                    <a:pt x="42798" y="102199"/>
                    <a:pt x="46233" y="103201"/>
                    <a:pt x="49525" y="104202"/>
                  </a:cubicBezTo>
                  <a:cubicBezTo>
                    <a:pt x="50098" y="104202"/>
                    <a:pt x="50241" y="104775"/>
                    <a:pt x="50098" y="105204"/>
                  </a:cubicBezTo>
                  <a:cubicBezTo>
                    <a:pt x="49955" y="105491"/>
                    <a:pt x="49668" y="105634"/>
                    <a:pt x="49382" y="105634"/>
                  </a:cubicBezTo>
                  <a:cubicBezTo>
                    <a:pt x="44802" y="104632"/>
                    <a:pt x="40078" y="103773"/>
                    <a:pt x="35498" y="102628"/>
                  </a:cubicBezTo>
                  <a:cubicBezTo>
                    <a:pt x="28771" y="100767"/>
                    <a:pt x="22330" y="97618"/>
                    <a:pt x="16891" y="93181"/>
                  </a:cubicBezTo>
                  <a:cubicBezTo>
                    <a:pt x="14600" y="91607"/>
                    <a:pt x="12883" y="89460"/>
                    <a:pt x="11595" y="87026"/>
                  </a:cubicBezTo>
                  <a:cubicBezTo>
                    <a:pt x="9161" y="83018"/>
                    <a:pt x="8732" y="78152"/>
                    <a:pt x="10449" y="73858"/>
                  </a:cubicBezTo>
                  <a:cubicBezTo>
                    <a:pt x="10593" y="73142"/>
                    <a:pt x="10879" y="72426"/>
                    <a:pt x="11308" y="71711"/>
                  </a:cubicBezTo>
                  <a:cubicBezTo>
                    <a:pt x="15173" y="64411"/>
                    <a:pt x="20755" y="58256"/>
                    <a:pt x="27626" y="53676"/>
                  </a:cubicBezTo>
                  <a:cubicBezTo>
                    <a:pt x="28198" y="53246"/>
                    <a:pt x="28771" y="53103"/>
                    <a:pt x="29343" y="53103"/>
                  </a:cubicBezTo>
                  <a:close/>
                  <a:moveTo>
                    <a:pt x="60046" y="107244"/>
                  </a:moveTo>
                  <a:cubicBezTo>
                    <a:pt x="60260" y="107244"/>
                    <a:pt x="60475" y="107280"/>
                    <a:pt x="60690" y="107351"/>
                  </a:cubicBezTo>
                  <a:cubicBezTo>
                    <a:pt x="62837" y="109355"/>
                    <a:pt x="64411" y="111789"/>
                    <a:pt x="65270" y="114508"/>
                  </a:cubicBezTo>
                  <a:cubicBezTo>
                    <a:pt x="63266" y="112504"/>
                    <a:pt x="61262" y="110500"/>
                    <a:pt x="59258" y="108497"/>
                  </a:cubicBezTo>
                  <a:cubicBezTo>
                    <a:pt x="58972" y="108210"/>
                    <a:pt x="58972" y="107638"/>
                    <a:pt x="59402" y="107351"/>
                  </a:cubicBezTo>
                  <a:cubicBezTo>
                    <a:pt x="59616" y="107280"/>
                    <a:pt x="59831" y="107244"/>
                    <a:pt x="60046" y="107244"/>
                  </a:cubicBezTo>
                  <a:close/>
                  <a:moveTo>
                    <a:pt x="56323" y="110083"/>
                  </a:moveTo>
                  <a:cubicBezTo>
                    <a:pt x="56960" y="110083"/>
                    <a:pt x="57546" y="110516"/>
                    <a:pt x="58543" y="111359"/>
                  </a:cubicBezTo>
                  <a:lnTo>
                    <a:pt x="59688" y="112361"/>
                  </a:lnTo>
                  <a:cubicBezTo>
                    <a:pt x="61405" y="114079"/>
                    <a:pt x="61405" y="114508"/>
                    <a:pt x="59115" y="115367"/>
                  </a:cubicBezTo>
                  <a:cubicBezTo>
                    <a:pt x="53962" y="116941"/>
                    <a:pt x="48810" y="118230"/>
                    <a:pt x="43657" y="119375"/>
                  </a:cubicBezTo>
                  <a:lnTo>
                    <a:pt x="42369" y="119375"/>
                  </a:lnTo>
                  <a:cubicBezTo>
                    <a:pt x="42512" y="118087"/>
                    <a:pt x="43514" y="117800"/>
                    <a:pt x="44229" y="117371"/>
                  </a:cubicBezTo>
                  <a:cubicBezTo>
                    <a:pt x="47521" y="115224"/>
                    <a:pt x="50957" y="113077"/>
                    <a:pt x="54249" y="111073"/>
                  </a:cubicBezTo>
                  <a:cubicBezTo>
                    <a:pt x="55179" y="110408"/>
                    <a:pt x="55770" y="110083"/>
                    <a:pt x="56323" y="110083"/>
                  </a:cubicBezTo>
                  <a:close/>
                  <a:moveTo>
                    <a:pt x="62121" y="117371"/>
                  </a:moveTo>
                  <a:cubicBezTo>
                    <a:pt x="63839" y="117371"/>
                    <a:pt x="65270" y="118802"/>
                    <a:pt x="65127" y="120663"/>
                  </a:cubicBezTo>
                  <a:cubicBezTo>
                    <a:pt x="65127" y="120806"/>
                    <a:pt x="64841" y="121092"/>
                    <a:pt x="64698" y="121236"/>
                  </a:cubicBezTo>
                  <a:cubicBezTo>
                    <a:pt x="64125" y="121522"/>
                    <a:pt x="63552" y="121665"/>
                    <a:pt x="62837" y="121808"/>
                  </a:cubicBezTo>
                  <a:cubicBezTo>
                    <a:pt x="55537" y="123096"/>
                    <a:pt x="48380" y="125386"/>
                    <a:pt x="41223" y="127247"/>
                  </a:cubicBezTo>
                  <a:cubicBezTo>
                    <a:pt x="37216" y="128535"/>
                    <a:pt x="33065" y="129537"/>
                    <a:pt x="28914" y="130396"/>
                  </a:cubicBezTo>
                  <a:lnTo>
                    <a:pt x="28771" y="130396"/>
                  </a:lnTo>
                  <a:cubicBezTo>
                    <a:pt x="30918" y="127104"/>
                    <a:pt x="32779" y="124814"/>
                    <a:pt x="36214" y="124098"/>
                  </a:cubicBezTo>
                  <a:cubicBezTo>
                    <a:pt x="37788" y="123669"/>
                    <a:pt x="39363" y="123096"/>
                    <a:pt x="40937" y="122667"/>
                  </a:cubicBezTo>
                  <a:cubicBezTo>
                    <a:pt x="46519" y="121379"/>
                    <a:pt x="52245" y="120234"/>
                    <a:pt x="57684" y="118373"/>
                  </a:cubicBezTo>
                  <a:cubicBezTo>
                    <a:pt x="59115" y="117943"/>
                    <a:pt x="60690" y="117657"/>
                    <a:pt x="62121" y="117371"/>
                  </a:cubicBezTo>
                  <a:close/>
                  <a:moveTo>
                    <a:pt x="64586" y="124300"/>
                  </a:moveTo>
                  <a:cubicBezTo>
                    <a:pt x="65484" y="124300"/>
                    <a:pt x="65899" y="124780"/>
                    <a:pt x="66129" y="125816"/>
                  </a:cubicBezTo>
                  <a:cubicBezTo>
                    <a:pt x="66558" y="127820"/>
                    <a:pt x="66415" y="128679"/>
                    <a:pt x="64984" y="129108"/>
                  </a:cubicBezTo>
                  <a:cubicBezTo>
                    <a:pt x="62837" y="129824"/>
                    <a:pt x="60547" y="130396"/>
                    <a:pt x="58400" y="130969"/>
                  </a:cubicBezTo>
                  <a:cubicBezTo>
                    <a:pt x="49239" y="133116"/>
                    <a:pt x="40078" y="135263"/>
                    <a:pt x="30918" y="137553"/>
                  </a:cubicBezTo>
                  <a:cubicBezTo>
                    <a:pt x="28771" y="138126"/>
                    <a:pt x="26767" y="138841"/>
                    <a:pt x="24190" y="139557"/>
                  </a:cubicBezTo>
                  <a:lnTo>
                    <a:pt x="24763" y="137124"/>
                  </a:lnTo>
                  <a:cubicBezTo>
                    <a:pt x="25049" y="134833"/>
                    <a:pt x="27053" y="133116"/>
                    <a:pt x="29343" y="132973"/>
                  </a:cubicBezTo>
                  <a:cubicBezTo>
                    <a:pt x="35069" y="131828"/>
                    <a:pt x="40794" y="129967"/>
                    <a:pt x="46519" y="128392"/>
                  </a:cubicBezTo>
                  <a:cubicBezTo>
                    <a:pt x="52245" y="126675"/>
                    <a:pt x="57970" y="125530"/>
                    <a:pt x="63839" y="124385"/>
                  </a:cubicBezTo>
                  <a:cubicBezTo>
                    <a:pt x="64120" y="124328"/>
                    <a:pt x="64367" y="124300"/>
                    <a:pt x="64586" y="124300"/>
                  </a:cubicBezTo>
                  <a:close/>
                  <a:moveTo>
                    <a:pt x="66415" y="115940"/>
                  </a:moveTo>
                  <a:lnTo>
                    <a:pt x="66415" y="115940"/>
                  </a:lnTo>
                  <a:cubicBezTo>
                    <a:pt x="71854" y="123526"/>
                    <a:pt x="71425" y="137553"/>
                    <a:pt x="67131" y="144423"/>
                  </a:cubicBezTo>
                  <a:cubicBezTo>
                    <a:pt x="66988" y="142706"/>
                    <a:pt x="67274" y="140988"/>
                    <a:pt x="67847" y="139414"/>
                  </a:cubicBezTo>
                  <a:cubicBezTo>
                    <a:pt x="69135" y="133831"/>
                    <a:pt x="69278" y="127963"/>
                    <a:pt x="68419" y="122238"/>
                  </a:cubicBezTo>
                  <a:cubicBezTo>
                    <a:pt x="67990" y="120234"/>
                    <a:pt x="66701" y="118373"/>
                    <a:pt x="66415" y="115940"/>
                  </a:cubicBezTo>
                  <a:close/>
                  <a:moveTo>
                    <a:pt x="64658" y="132033"/>
                  </a:moveTo>
                  <a:cubicBezTo>
                    <a:pt x="65699" y="132033"/>
                    <a:pt x="65986" y="132598"/>
                    <a:pt x="65986" y="134118"/>
                  </a:cubicBezTo>
                  <a:cubicBezTo>
                    <a:pt x="65986" y="136122"/>
                    <a:pt x="65700" y="136694"/>
                    <a:pt x="63982" y="137124"/>
                  </a:cubicBezTo>
                  <a:cubicBezTo>
                    <a:pt x="52531" y="140129"/>
                    <a:pt x="41510" y="143994"/>
                    <a:pt x="29916" y="146284"/>
                  </a:cubicBezTo>
                  <a:lnTo>
                    <a:pt x="29057" y="146427"/>
                  </a:lnTo>
                  <a:cubicBezTo>
                    <a:pt x="27936" y="146659"/>
                    <a:pt x="27107" y="146808"/>
                    <a:pt x="26480" y="146808"/>
                  </a:cubicBezTo>
                  <a:cubicBezTo>
                    <a:pt x="24787" y="146808"/>
                    <a:pt x="24570" y="145724"/>
                    <a:pt x="24047" y="142276"/>
                  </a:cubicBezTo>
                  <a:cubicBezTo>
                    <a:pt x="24620" y="142133"/>
                    <a:pt x="25192" y="141847"/>
                    <a:pt x="25765" y="141704"/>
                  </a:cubicBezTo>
                  <a:lnTo>
                    <a:pt x="51959" y="135120"/>
                  </a:lnTo>
                  <a:cubicBezTo>
                    <a:pt x="55966" y="134261"/>
                    <a:pt x="59831" y="133116"/>
                    <a:pt x="63839" y="132114"/>
                  </a:cubicBezTo>
                  <a:cubicBezTo>
                    <a:pt x="64153" y="132061"/>
                    <a:pt x="64425" y="132033"/>
                    <a:pt x="64658" y="132033"/>
                  </a:cubicBezTo>
                  <a:close/>
                  <a:moveTo>
                    <a:pt x="64698" y="139700"/>
                  </a:moveTo>
                  <a:lnTo>
                    <a:pt x="64698" y="139843"/>
                  </a:lnTo>
                  <a:cubicBezTo>
                    <a:pt x="65127" y="140988"/>
                    <a:pt x="64554" y="141847"/>
                    <a:pt x="64268" y="142706"/>
                  </a:cubicBezTo>
                  <a:cubicBezTo>
                    <a:pt x="63982" y="143708"/>
                    <a:pt x="63266" y="144280"/>
                    <a:pt x="62407" y="144567"/>
                  </a:cubicBezTo>
                  <a:cubicBezTo>
                    <a:pt x="57398" y="145998"/>
                    <a:pt x="52245" y="147572"/>
                    <a:pt x="47092" y="149147"/>
                  </a:cubicBezTo>
                  <a:cubicBezTo>
                    <a:pt x="43657" y="150149"/>
                    <a:pt x="40078" y="151008"/>
                    <a:pt x="36643" y="152296"/>
                  </a:cubicBezTo>
                  <a:cubicBezTo>
                    <a:pt x="35860" y="152557"/>
                    <a:pt x="35126" y="152672"/>
                    <a:pt x="34425" y="152672"/>
                  </a:cubicBezTo>
                  <a:cubicBezTo>
                    <a:pt x="32435" y="152672"/>
                    <a:pt x="30713" y="151743"/>
                    <a:pt x="28914" y="150578"/>
                  </a:cubicBezTo>
                  <a:cubicBezTo>
                    <a:pt x="28771" y="150435"/>
                    <a:pt x="28628" y="150149"/>
                    <a:pt x="28628" y="149863"/>
                  </a:cubicBezTo>
                  <a:cubicBezTo>
                    <a:pt x="28484" y="149147"/>
                    <a:pt x="29057" y="149004"/>
                    <a:pt x="29343" y="149004"/>
                  </a:cubicBezTo>
                  <a:cubicBezTo>
                    <a:pt x="33637" y="148002"/>
                    <a:pt x="38074" y="147000"/>
                    <a:pt x="42225" y="145855"/>
                  </a:cubicBezTo>
                  <a:cubicBezTo>
                    <a:pt x="49239" y="143851"/>
                    <a:pt x="56396" y="141847"/>
                    <a:pt x="63266" y="139700"/>
                  </a:cubicBezTo>
                  <a:close/>
                  <a:moveTo>
                    <a:pt x="61549" y="147716"/>
                  </a:moveTo>
                  <a:lnTo>
                    <a:pt x="61549" y="147716"/>
                  </a:lnTo>
                  <a:cubicBezTo>
                    <a:pt x="62264" y="148431"/>
                    <a:pt x="61835" y="149147"/>
                    <a:pt x="61405" y="149719"/>
                  </a:cubicBezTo>
                  <a:cubicBezTo>
                    <a:pt x="59974" y="152296"/>
                    <a:pt x="58400" y="154729"/>
                    <a:pt x="56825" y="157306"/>
                  </a:cubicBezTo>
                  <a:lnTo>
                    <a:pt x="41223" y="154443"/>
                  </a:lnTo>
                  <a:cubicBezTo>
                    <a:pt x="41223" y="154014"/>
                    <a:pt x="41080" y="153870"/>
                    <a:pt x="41223" y="153727"/>
                  </a:cubicBezTo>
                  <a:cubicBezTo>
                    <a:pt x="41223" y="153441"/>
                    <a:pt x="41510" y="153441"/>
                    <a:pt x="41510" y="153441"/>
                  </a:cubicBezTo>
                  <a:lnTo>
                    <a:pt x="61549" y="147716"/>
                  </a:lnTo>
                  <a:close/>
                  <a:moveTo>
                    <a:pt x="67281" y="94012"/>
                  </a:moveTo>
                  <a:cubicBezTo>
                    <a:pt x="67321" y="94012"/>
                    <a:pt x="67362" y="94014"/>
                    <a:pt x="67403" y="94017"/>
                  </a:cubicBezTo>
                  <a:lnTo>
                    <a:pt x="67403" y="94017"/>
                  </a:lnTo>
                  <a:cubicBezTo>
                    <a:pt x="67076" y="96663"/>
                    <a:pt x="65245" y="98216"/>
                    <a:pt x="63552" y="99908"/>
                  </a:cubicBezTo>
                  <a:cubicBezTo>
                    <a:pt x="59115" y="104489"/>
                    <a:pt x="53962" y="108353"/>
                    <a:pt x="48523" y="111789"/>
                  </a:cubicBezTo>
                  <a:cubicBezTo>
                    <a:pt x="44372" y="114222"/>
                    <a:pt x="40365" y="116941"/>
                    <a:pt x="36214" y="119661"/>
                  </a:cubicBezTo>
                  <a:cubicBezTo>
                    <a:pt x="31920" y="122524"/>
                    <a:pt x="28198" y="126102"/>
                    <a:pt x="25335" y="130396"/>
                  </a:cubicBezTo>
                  <a:cubicBezTo>
                    <a:pt x="23761" y="132686"/>
                    <a:pt x="22616" y="135120"/>
                    <a:pt x="21900" y="137839"/>
                  </a:cubicBezTo>
                  <a:cubicBezTo>
                    <a:pt x="20183" y="143422"/>
                    <a:pt x="22330" y="149433"/>
                    <a:pt x="27339" y="152582"/>
                  </a:cubicBezTo>
                  <a:cubicBezTo>
                    <a:pt x="29200" y="154014"/>
                    <a:pt x="31490" y="155015"/>
                    <a:pt x="33924" y="155731"/>
                  </a:cubicBezTo>
                  <a:cubicBezTo>
                    <a:pt x="38504" y="156876"/>
                    <a:pt x="43370" y="157592"/>
                    <a:pt x="48237" y="158308"/>
                  </a:cubicBezTo>
                  <a:cubicBezTo>
                    <a:pt x="53676" y="159023"/>
                    <a:pt x="59115" y="160598"/>
                    <a:pt x="64268" y="162888"/>
                  </a:cubicBezTo>
                  <a:cubicBezTo>
                    <a:pt x="66272" y="163747"/>
                    <a:pt x="68133" y="164749"/>
                    <a:pt x="69850" y="165751"/>
                  </a:cubicBezTo>
                  <a:cubicBezTo>
                    <a:pt x="70675" y="166163"/>
                    <a:pt x="71368" y="166839"/>
                    <a:pt x="71675" y="167653"/>
                  </a:cubicBezTo>
                  <a:lnTo>
                    <a:pt x="71675" y="167653"/>
                  </a:lnTo>
                  <a:cubicBezTo>
                    <a:pt x="71577" y="167670"/>
                    <a:pt x="71482" y="167678"/>
                    <a:pt x="71390" y="167678"/>
                  </a:cubicBezTo>
                  <a:cubicBezTo>
                    <a:pt x="70618" y="167678"/>
                    <a:pt x="69998" y="167136"/>
                    <a:pt x="69278" y="166896"/>
                  </a:cubicBezTo>
                  <a:cubicBezTo>
                    <a:pt x="66129" y="165035"/>
                    <a:pt x="62551" y="164033"/>
                    <a:pt x="58829" y="163890"/>
                  </a:cubicBezTo>
                  <a:cubicBezTo>
                    <a:pt x="55108" y="163604"/>
                    <a:pt x="51243" y="163460"/>
                    <a:pt x="47521" y="163174"/>
                  </a:cubicBezTo>
                  <a:cubicBezTo>
                    <a:pt x="43084" y="162745"/>
                    <a:pt x="38647" y="162029"/>
                    <a:pt x="34496" y="160884"/>
                  </a:cubicBezTo>
                  <a:cubicBezTo>
                    <a:pt x="31347" y="160025"/>
                    <a:pt x="28484" y="158737"/>
                    <a:pt x="25622" y="157019"/>
                  </a:cubicBezTo>
                  <a:cubicBezTo>
                    <a:pt x="20612" y="154300"/>
                    <a:pt x="17606" y="148718"/>
                    <a:pt x="18036" y="142992"/>
                  </a:cubicBezTo>
                  <a:cubicBezTo>
                    <a:pt x="18036" y="136551"/>
                    <a:pt x="20612" y="130396"/>
                    <a:pt x="25192" y="125673"/>
                  </a:cubicBezTo>
                  <a:cubicBezTo>
                    <a:pt x="30202" y="120663"/>
                    <a:pt x="35927" y="116369"/>
                    <a:pt x="42225" y="112934"/>
                  </a:cubicBezTo>
                  <a:cubicBezTo>
                    <a:pt x="45947" y="110930"/>
                    <a:pt x="49668" y="108783"/>
                    <a:pt x="53247" y="106349"/>
                  </a:cubicBezTo>
                  <a:cubicBezTo>
                    <a:pt x="58113" y="103201"/>
                    <a:pt x="62407" y="99336"/>
                    <a:pt x="65986" y="94756"/>
                  </a:cubicBezTo>
                  <a:cubicBezTo>
                    <a:pt x="66234" y="94384"/>
                    <a:pt x="66696" y="94012"/>
                    <a:pt x="67281" y="94012"/>
                  </a:cubicBezTo>
                  <a:close/>
                  <a:moveTo>
                    <a:pt x="71941" y="167718"/>
                  </a:moveTo>
                  <a:cubicBezTo>
                    <a:pt x="72297" y="167718"/>
                    <a:pt x="72666" y="167963"/>
                    <a:pt x="72709" y="168386"/>
                  </a:cubicBezTo>
                  <a:lnTo>
                    <a:pt x="72709" y="168386"/>
                  </a:lnTo>
                  <a:cubicBezTo>
                    <a:pt x="72637" y="168408"/>
                    <a:pt x="72569" y="168418"/>
                    <a:pt x="72503" y="168418"/>
                  </a:cubicBezTo>
                  <a:cubicBezTo>
                    <a:pt x="72149" y="168418"/>
                    <a:pt x="71899" y="168116"/>
                    <a:pt x="71860" y="167722"/>
                  </a:cubicBezTo>
                  <a:lnTo>
                    <a:pt x="71860" y="167722"/>
                  </a:lnTo>
                  <a:cubicBezTo>
                    <a:pt x="71887" y="167719"/>
                    <a:pt x="71914" y="167718"/>
                    <a:pt x="71941" y="167718"/>
                  </a:cubicBezTo>
                  <a:close/>
                  <a:moveTo>
                    <a:pt x="47235" y="168184"/>
                  </a:moveTo>
                  <a:lnTo>
                    <a:pt x="47521" y="168327"/>
                  </a:lnTo>
                  <a:cubicBezTo>
                    <a:pt x="47378" y="168470"/>
                    <a:pt x="47235" y="168613"/>
                    <a:pt x="47092" y="168756"/>
                  </a:cubicBezTo>
                  <a:cubicBezTo>
                    <a:pt x="46949" y="168756"/>
                    <a:pt x="46806" y="168613"/>
                    <a:pt x="46806" y="168613"/>
                  </a:cubicBezTo>
                  <a:lnTo>
                    <a:pt x="47235" y="168184"/>
                  </a:lnTo>
                  <a:close/>
                  <a:moveTo>
                    <a:pt x="72858" y="168528"/>
                  </a:moveTo>
                  <a:lnTo>
                    <a:pt x="73429" y="168756"/>
                  </a:lnTo>
                  <a:cubicBezTo>
                    <a:pt x="73257" y="168929"/>
                    <a:pt x="73136" y="168997"/>
                    <a:pt x="73052" y="168997"/>
                  </a:cubicBezTo>
                  <a:cubicBezTo>
                    <a:pt x="72899" y="168997"/>
                    <a:pt x="72866" y="168771"/>
                    <a:pt x="72858" y="168528"/>
                  </a:cubicBezTo>
                  <a:close/>
                  <a:moveTo>
                    <a:pt x="53753" y="166143"/>
                  </a:moveTo>
                  <a:cubicBezTo>
                    <a:pt x="54100" y="166143"/>
                    <a:pt x="54500" y="166158"/>
                    <a:pt x="54964" y="166180"/>
                  </a:cubicBezTo>
                  <a:cubicBezTo>
                    <a:pt x="57684" y="166180"/>
                    <a:pt x="60404" y="166466"/>
                    <a:pt x="63123" y="167325"/>
                  </a:cubicBezTo>
                  <a:lnTo>
                    <a:pt x="52817" y="170903"/>
                  </a:lnTo>
                  <a:cubicBezTo>
                    <a:pt x="52238" y="171000"/>
                    <a:pt x="51659" y="171487"/>
                    <a:pt x="51124" y="171487"/>
                  </a:cubicBezTo>
                  <a:cubicBezTo>
                    <a:pt x="50866" y="171487"/>
                    <a:pt x="50617" y="171373"/>
                    <a:pt x="50384" y="171047"/>
                  </a:cubicBezTo>
                  <a:cubicBezTo>
                    <a:pt x="49812" y="170474"/>
                    <a:pt x="50384" y="169615"/>
                    <a:pt x="50670" y="168900"/>
                  </a:cubicBezTo>
                  <a:cubicBezTo>
                    <a:pt x="51517" y="166600"/>
                    <a:pt x="51853" y="166143"/>
                    <a:pt x="53753" y="166143"/>
                  </a:cubicBezTo>
                  <a:close/>
                  <a:moveTo>
                    <a:pt x="67059" y="169007"/>
                  </a:moveTo>
                  <a:cubicBezTo>
                    <a:pt x="67524" y="169007"/>
                    <a:pt x="67990" y="169114"/>
                    <a:pt x="68419" y="169329"/>
                  </a:cubicBezTo>
                  <a:cubicBezTo>
                    <a:pt x="70566" y="170474"/>
                    <a:pt x="72570" y="172192"/>
                    <a:pt x="74001" y="174339"/>
                  </a:cubicBezTo>
                  <a:cubicBezTo>
                    <a:pt x="65556" y="176343"/>
                    <a:pt x="57541" y="177917"/>
                    <a:pt x="48953" y="179635"/>
                  </a:cubicBezTo>
                  <a:cubicBezTo>
                    <a:pt x="49096" y="178203"/>
                    <a:pt x="49096" y="177345"/>
                    <a:pt x="49239" y="176629"/>
                  </a:cubicBezTo>
                  <a:cubicBezTo>
                    <a:pt x="49096" y="175770"/>
                    <a:pt x="49812" y="174911"/>
                    <a:pt x="50670" y="174625"/>
                  </a:cubicBezTo>
                  <a:cubicBezTo>
                    <a:pt x="53390" y="173623"/>
                    <a:pt x="55966" y="172478"/>
                    <a:pt x="58686" y="171476"/>
                  </a:cubicBezTo>
                  <a:cubicBezTo>
                    <a:pt x="61119" y="170760"/>
                    <a:pt x="63409" y="170045"/>
                    <a:pt x="65700" y="169329"/>
                  </a:cubicBezTo>
                  <a:cubicBezTo>
                    <a:pt x="66129" y="169114"/>
                    <a:pt x="66594" y="169007"/>
                    <a:pt x="67059" y="169007"/>
                  </a:cubicBezTo>
                  <a:close/>
                  <a:moveTo>
                    <a:pt x="73834" y="177107"/>
                  </a:moveTo>
                  <a:cubicBezTo>
                    <a:pt x="74377" y="177107"/>
                    <a:pt x="74930" y="177177"/>
                    <a:pt x="75433" y="177345"/>
                  </a:cubicBezTo>
                  <a:cubicBezTo>
                    <a:pt x="76864" y="177631"/>
                    <a:pt x="78009" y="179062"/>
                    <a:pt x="78009" y="180637"/>
                  </a:cubicBezTo>
                  <a:cubicBezTo>
                    <a:pt x="78009" y="181066"/>
                    <a:pt x="77580" y="181495"/>
                    <a:pt x="77150" y="181639"/>
                  </a:cubicBezTo>
                  <a:cubicBezTo>
                    <a:pt x="76292" y="181925"/>
                    <a:pt x="75433" y="182068"/>
                    <a:pt x="74574" y="182211"/>
                  </a:cubicBezTo>
                  <a:lnTo>
                    <a:pt x="64268" y="184358"/>
                  </a:lnTo>
                  <a:lnTo>
                    <a:pt x="64268" y="184072"/>
                  </a:lnTo>
                  <a:lnTo>
                    <a:pt x="64125" y="184072"/>
                  </a:lnTo>
                  <a:cubicBezTo>
                    <a:pt x="59974" y="184931"/>
                    <a:pt x="55823" y="185790"/>
                    <a:pt x="51529" y="186505"/>
                  </a:cubicBezTo>
                  <a:cubicBezTo>
                    <a:pt x="51259" y="186559"/>
                    <a:pt x="50968" y="186613"/>
                    <a:pt x="50687" y="186613"/>
                  </a:cubicBezTo>
                  <a:cubicBezTo>
                    <a:pt x="50226" y="186613"/>
                    <a:pt x="49792" y="186467"/>
                    <a:pt x="49525" y="185933"/>
                  </a:cubicBezTo>
                  <a:cubicBezTo>
                    <a:pt x="48953" y="185074"/>
                    <a:pt x="48953" y="183929"/>
                    <a:pt x="49382" y="182927"/>
                  </a:cubicBezTo>
                  <a:cubicBezTo>
                    <a:pt x="49525" y="182497"/>
                    <a:pt x="49955" y="182211"/>
                    <a:pt x="50384" y="182068"/>
                  </a:cubicBezTo>
                  <a:cubicBezTo>
                    <a:pt x="57827" y="180350"/>
                    <a:pt x="65270" y="178776"/>
                    <a:pt x="72713" y="177201"/>
                  </a:cubicBezTo>
                  <a:cubicBezTo>
                    <a:pt x="73069" y="177142"/>
                    <a:pt x="73449" y="177107"/>
                    <a:pt x="73834" y="177107"/>
                  </a:cubicBezTo>
                  <a:close/>
                  <a:moveTo>
                    <a:pt x="75170" y="170128"/>
                  </a:moveTo>
                  <a:cubicBezTo>
                    <a:pt x="75517" y="170128"/>
                    <a:pt x="75820" y="170432"/>
                    <a:pt x="76005" y="170617"/>
                  </a:cubicBezTo>
                  <a:cubicBezTo>
                    <a:pt x="78582" y="172621"/>
                    <a:pt x="80729" y="175054"/>
                    <a:pt x="82303" y="177774"/>
                  </a:cubicBezTo>
                  <a:cubicBezTo>
                    <a:pt x="84164" y="181209"/>
                    <a:pt x="84021" y="184358"/>
                    <a:pt x="81444" y="188509"/>
                  </a:cubicBezTo>
                  <a:cubicBezTo>
                    <a:pt x="81587" y="180207"/>
                    <a:pt x="81444" y="179921"/>
                    <a:pt x="74574" y="170474"/>
                  </a:cubicBezTo>
                  <a:cubicBezTo>
                    <a:pt x="74777" y="170220"/>
                    <a:pt x="74980" y="170128"/>
                    <a:pt x="75170" y="170128"/>
                  </a:cubicBezTo>
                  <a:close/>
                  <a:moveTo>
                    <a:pt x="77424" y="192075"/>
                  </a:moveTo>
                  <a:cubicBezTo>
                    <a:pt x="77546" y="192075"/>
                    <a:pt x="77634" y="192197"/>
                    <a:pt x="77723" y="192374"/>
                  </a:cubicBezTo>
                  <a:cubicBezTo>
                    <a:pt x="77723" y="192374"/>
                    <a:pt x="77437" y="192517"/>
                    <a:pt x="77437" y="192517"/>
                  </a:cubicBezTo>
                  <a:lnTo>
                    <a:pt x="76781" y="192735"/>
                  </a:lnTo>
                  <a:lnTo>
                    <a:pt x="76781" y="192735"/>
                  </a:lnTo>
                  <a:cubicBezTo>
                    <a:pt x="76904" y="192583"/>
                    <a:pt x="77027" y="192354"/>
                    <a:pt x="77150" y="192231"/>
                  </a:cubicBezTo>
                  <a:cubicBezTo>
                    <a:pt x="77260" y="192121"/>
                    <a:pt x="77348" y="192075"/>
                    <a:pt x="77424" y="192075"/>
                  </a:cubicBezTo>
                  <a:close/>
                  <a:moveTo>
                    <a:pt x="78044" y="184479"/>
                  </a:moveTo>
                  <a:cubicBezTo>
                    <a:pt x="78550" y="184479"/>
                    <a:pt x="78996" y="185005"/>
                    <a:pt x="78868" y="185646"/>
                  </a:cubicBezTo>
                  <a:cubicBezTo>
                    <a:pt x="78439" y="188366"/>
                    <a:pt x="76292" y="190370"/>
                    <a:pt x="73572" y="190513"/>
                  </a:cubicBezTo>
                  <a:cubicBezTo>
                    <a:pt x="67131" y="190942"/>
                    <a:pt x="60833" y="191944"/>
                    <a:pt x="54535" y="193376"/>
                  </a:cubicBezTo>
                  <a:cubicBezTo>
                    <a:pt x="53755" y="193559"/>
                    <a:pt x="53226" y="193684"/>
                    <a:pt x="52828" y="193684"/>
                  </a:cubicBezTo>
                  <a:cubicBezTo>
                    <a:pt x="51984" y="193684"/>
                    <a:pt x="51735" y="193123"/>
                    <a:pt x="50957" y="191372"/>
                  </a:cubicBezTo>
                  <a:cubicBezTo>
                    <a:pt x="50813" y="190942"/>
                    <a:pt x="50670" y="190513"/>
                    <a:pt x="50670" y="190084"/>
                  </a:cubicBezTo>
                  <a:lnTo>
                    <a:pt x="50527" y="190084"/>
                  </a:lnTo>
                  <a:cubicBezTo>
                    <a:pt x="50957" y="189511"/>
                    <a:pt x="51529" y="189225"/>
                    <a:pt x="52245" y="189225"/>
                  </a:cubicBezTo>
                  <a:lnTo>
                    <a:pt x="76005" y="184644"/>
                  </a:lnTo>
                  <a:cubicBezTo>
                    <a:pt x="76578" y="184644"/>
                    <a:pt x="77150" y="184501"/>
                    <a:pt x="77866" y="184501"/>
                  </a:cubicBezTo>
                  <a:cubicBezTo>
                    <a:pt x="77926" y="184486"/>
                    <a:pt x="77985" y="184479"/>
                    <a:pt x="78044" y="184479"/>
                  </a:cubicBezTo>
                  <a:close/>
                  <a:moveTo>
                    <a:pt x="76577" y="192861"/>
                  </a:moveTo>
                  <a:lnTo>
                    <a:pt x="76577" y="192861"/>
                  </a:lnTo>
                  <a:cubicBezTo>
                    <a:pt x="76547" y="193736"/>
                    <a:pt x="75824" y="193805"/>
                    <a:pt x="75159" y="194034"/>
                  </a:cubicBezTo>
                  <a:lnTo>
                    <a:pt x="75159" y="194034"/>
                  </a:lnTo>
                  <a:cubicBezTo>
                    <a:pt x="75317" y="193407"/>
                    <a:pt x="75931" y="193122"/>
                    <a:pt x="76577" y="192861"/>
                  </a:cubicBezTo>
                  <a:close/>
                  <a:moveTo>
                    <a:pt x="74970" y="194256"/>
                  </a:moveTo>
                  <a:lnTo>
                    <a:pt x="74860" y="194807"/>
                  </a:lnTo>
                  <a:cubicBezTo>
                    <a:pt x="74345" y="194395"/>
                    <a:pt x="74720" y="194354"/>
                    <a:pt x="74970" y="194256"/>
                  </a:cubicBezTo>
                  <a:close/>
                  <a:moveTo>
                    <a:pt x="22261" y="0"/>
                  </a:moveTo>
                  <a:cubicBezTo>
                    <a:pt x="22027" y="0"/>
                    <a:pt x="21805" y="48"/>
                    <a:pt x="21614" y="143"/>
                  </a:cubicBezTo>
                  <a:cubicBezTo>
                    <a:pt x="20612" y="429"/>
                    <a:pt x="19753" y="859"/>
                    <a:pt x="19038" y="1288"/>
                  </a:cubicBezTo>
                  <a:cubicBezTo>
                    <a:pt x="17892" y="1861"/>
                    <a:pt x="16747" y="2720"/>
                    <a:pt x="15602" y="3435"/>
                  </a:cubicBezTo>
                  <a:cubicBezTo>
                    <a:pt x="13742" y="4867"/>
                    <a:pt x="12024" y="6298"/>
                    <a:pt x="10306" y="7872"/>
                  </a:cubicBezTo>
                  <a:cubicBezTo>
                    <a:pt x="2148" y="15029"/>
                    <a:pt x="1" y="24047"/>
                    <a:pt x="1861" y="34496"/>
                  </a:cubicBezTo>
                  <a:cubicBezTo>
                    <a:pt x="2720" y="38790"/>
                    <a:pt x="5153" y="42511"/>
                    <a:pt x="8732" y="44944"/>
                  </a:cubicBezTo>
                  <a:cubicBezTo>
                    <a:pt x="12024" y="47378"/>
                    <a:pt x="15745" y="49239"/>
                    <a:pt x="19610" y="50670"/>
                  </a:cubicBezTo>
                  <a:cubicBezTo>
                    <a:pt x="21185" y="50956"/>
                    <a:pt x="22616" y="51672"/>
                    <a:pt x="23904" y="52674"/>
                  </a:cubicBezTo>
                  <a:cubicBezTo>
                    <a:pt x="22759" y="53676"/>
                    <a:pt x="21757" y="54821"/>
                    <a:pt x="20612" y="55823"/>
                  </a:cubicBezTo>
                  <a:cubicBezTo>
                    <a:pt x="16175" y="59687"/>
                    <a:pt x="12453" y="64411"/>
                    <a:pt x="9448" y="69564"/>
                  </a:cubicBezTo>
                  <a:cubicBezTo>
                    <a:pt x="5153" y="77579"/>
                    <a:pt x="5440" y="85595"/>
                    <a:pt x="13026" y="93324"/>
                  </a:cubicBezTo>
                  <a:cubicBezTo>
                    <a:pt x="14171" y="94612"/>
                    <a:pt x="15459" y="95614"/>
                    <a:pt x="16891" y="96616"/>
                  </a:cubicBezTo>
                  <a:cubicBezTo>
                    <a:pt x="22759" y="100910"/>
                    <a:pt x="29486" y="103916"/>
                    <a:pt x="36643" y="105634"/>
                  </a:cubicBezTo>
                  <a:cubicBezTo>
                    <a:pt x="38361" y="106063"/>
                    <a:pt x="39935" y="106349"/>
                    <a:pt x="41653" y="106636"/>
                  </a:cubicBezTo>
                  <a:cubicBezTo>
                    <a:pt x="42512" y="106779"/>
                    <a:pt x="43514" y="106922"/>
                    <a:pt x="44372" y="107208"/>
                  </a:cubicBezTo>
                  <a:cubicBezTo>
                    <a:pt x="44516" y="107351"/>
                    <a:pt x="44802" y="107495"/>
                    <a:pt x="44802" y="107781"/>
                  </a:cubicBezTo>
                  <a:cubicBezTo>
                    <a:pt x="44802" y="108067"/>
                    <a:pt x="44802" y="108353"/>
                    <a:pt x="44516" y="108497"/>
                  </a:cubicBezTo>
                  <a:cubicBezTo>
                    <a:pt x="42655" y="109642"/>
                    <a:pt x="40794" y="110644"/>
                    <a:pt x="38933" y="111789"/>
                  </a:cubicBezTo>
                  <a:cubicBezTo>
                    <a:pt x="32922" y="115224"/>
                    <a:pt x="27339" y="119518"/>
                    <a:pt x="22473" y="124671"/>
                  </a:cubicBezTo>
                  <a:cubicBezTo>
                    <a:pt x="17320" y="130110"/>
                    <a:pt x="14744" y="137267"/>
                    <a:pt x="15316" y="144710"/>
                  </a:cubicBezTo>
                  <a:cubicBezTo>
                    <a:pt x="15459" y="150149"/>
                    <a:pt x="18179" y="155159"/>
                    <a:pt x="22616" y="158308"/>
                  </a:cubicBezTo>
                  <a:cubicBezTo>
                    <a:pt x="23904" y="159166"/>
                    <a:pt x="25192" y="159882"/>
                    <a:pt x="26624" y="160598"/>
                  </a:cubicBezTo>
                  <a:cubicBezTo>
                    <a:pt x="30631" y="162602"/>
                    <a:pt x="35069" y="164033"/>
                    <a:pt x="39649" y="164749"/>
                  </a:cubicBezTo>
                  <a:cubicBezTo>
                    <a:pt x="41223" y="164749"/>
                    <a:pt x="42798" y="165178"/>
                    <a:pt x="44086" y="166037"/>
                  </a:cubicBezTo>
                  <a:cubicBezTo>
                    <a:pt x="43800" y="166609"/>
                    <a:pt x="43514" y="167325"/>
                    <a:pt x="43227" y="168041"/>
                  </a:cubicBezTo>
                  <a:cubicBezTo>
                    <a:pt x="40365" y="174911"/>
                    <a:pt x="39363" y="182497"/>
                    <a:pt x="40222" y="189940"/>
                  </a:cubicBezTo>
                  <a:cubicBezTo>
                    <a:pt x="40937" y="195093"/>
                    <a:pt x="42798" y="199674"/>
                    <a:pt x="47235" y="202823"/>
                  </a:cubicBezTo>
                  <a:cubicBezTo>
                    <a:pt x="47951" y="203252"/>
                    <a:pt x="48666" y="203538"/>
                    <a:pt x="49382" y="203825"/>
                  </a:cubicBezTo>
                  <a:cubicBezTo>
                    <a:pt x="49812" y="203825"/>
                    <a:pt x="50241" y="203681"/>
                    <a:pt x="50384" y="203252"/>
                  </a:cubicBezTo>
                  <a:cubicBezTo>
                    <a:pt x="50670" y="202823"/>
                    <a:pt x="50670" y="202250"/>
                    <a:pt x="50384" y="201964"/>
                  </a:cubicBezTo>
                  <a:cubicBezTo>
                    <a:pt x="50098" y="201678"/>
                    <a:pt x="49668" y="201248"/>
                    <a:pt x="49382" y="200962"/>
                  </a:cubicBezTo>
                  <a:cubicBezTo>
                    <a:pt x="46090" y="198672"/>
                    <a:pt x="43800" y="195093"/>
                    <a:pt x="43370" y="191086"/>
                  </a:cubicBezTo>
                  <a:cubicBezTo>
                    <a:pt x="42082" y="184358"/>
                    <a:pt x="42655" y="177345"/>
                    <a:pt x="45088" y="170903"/>
                  </a:cubicBezTo>
                  <a:cubicBezTo>
                    <a:pt x="45231" y="170474"/>
                    <a:pt x="45518" y="170045"/>
                    <a:pt x="45804" y="169758"/>
                  </a:cubicBezTo>
                  <a:lnTo>
                    <a:pt x="46663" y="169758"/>
                  </a:lnTo>
                  <a:cubicBezTo>
                    <a:pt x="46806" y="169902"/>
                    <a:pt x="46949" y="169902"/>
                    <a:pt x="46949" y="170045"/>
                  </a:cubicBezTo>
                  <a:cubicBezTo>
                    <a:pt x="46949" y="170903"/>
                    <a:pt x="46949" y="171619"/>
                    <a:pt x="46949" y="172335"/>
                  </a:cubicBezTo>
                  <a:cubicBezTo>
                    <a:pt x="46376" y="175913"/>
                    <a:pt x="46233" y="179635"/>
                    <a:pt x="46376" y="183356"/>
                  </a:cubicBezTo>
                  <a:cubicBezTo>
                    <a:pt x="46663" y="190084"/>
                    <a:pt x="49668" y="195952"/>
                    <a:pt x="53533" y="201248"/>
                  </a:cubicBezTo>
                  <a:cubicBezTo>
                    <a:pt x="53819" y="201678"/>
                    <a:pt x="54249" y="201964"/>
                    <a:pt x="54678" y="202107"/>
                  </a:cubicBezTo>
                  <a:cubicBezTo>
                    <a:pt x="54804" y="202149"/>
                    <a:pt x="54930" y="202166"/>
                    <a:pt x="55052" y="202166"/>
                  </a:cubicBezTo>
                  <a:cubicBezTo>
                    <a:pt x="55347" y="202166"/>
                    <a:pt x="55621" y="202065"/>
                    <a:pt x="55823" y="201964"/>
                  </a:cubicBezTo>
                  <a:cubicBezTo>
                    <a:pt x="56396" y="201678"/>
                    <a:pt x="56682" y="200819"/>
                    <a:pt x="56253" y="200389"/>
                  </a:cubicBezTo>
                  <a:cubicBezTo>
                    <a:pt x="55823" y="199531"/>
                    <a:pt x="55394" y="199101"/>
                    <a:pt x="54678" y="198099"/>
                  </a:cubicBezTo>
                  <a:cubicBezTo>
                    <a:pt x="54106" y="197097"/>
                    <a:pt x="54392" y="196382"/>
                    <a:pt x="55537" y="196095"/>
                  </a:cubicBezTo>
                  <a:cubicBezTo>
                    <a:pt x="59115" y="195380"/>
                    <a:pt x="62694" y="194521"/>
                    <a:pt x="66272" y="193948"/>
                  </a:cubicBezTo>
                  <a:cubicBezTo>
                    <a:pt x="66962" y="193862"/>
                    <a:pt x="67859" y="193412"/>
                    <a:pt x="68620" y="193412"/>
                  </a:cubicBezTo>
                  <a:cubicBezTo>
                    <a:pt x="69123" y="193412"/>
                    <a:pt x="69566" y="193608"/>
                    <a:pt x="69850" y="194235"/>
                  </a:cubicBezTo>
                  <a:cubicBezTo>
                    <a:pt x="70137" y="195093"/>
                    <a:pt x="68276" y="195236"/>
                    <a:pt x="67560" y="195952"/>
                  </a:cubicBezTo>
                  <a:cubicBezTo>
                    <a:pt x="66845" y="196525"/>
                    <a:pt x="66845" y="197527"/>
                    <a:pt x="67274" y="198099"/>
                  </a:cubicBezTo>
                  <a:cubicBezTo>
                    <a:pt x="67656" y="198481"/>
                    <a:pt x="68165" y="198735"/>
                    <a:pt x="68631" y="198735"/>
                  </a:cubicBezTo>
                  <a:cubicBezTo>
                    <a:pt x="68864" y="198735"/>
                    <a:pt x="69087" y="198672"/>
                    <a:pt x="69278" y="198529"/>
                  </a:cubicBezTo>
                  <a:cubicBezTo>
                    <a:pt x="70566" y="197956"/>
                    <a:pt x="71282" y="196525"/>
                    <a:pt x="72856" y="196525"/>
                  </a:cubicBezTo>
                  <a:cubicBezTo>
                    <a:pt x="72856" y="196238"/>
                    <a:pt x="72999" y="195952"/>
                    <a:pt x="73143" y="195809"/>
                  </a:cubicBezTo>
                  <a:lnTo>
                    <a:pt x="73143" y="195809"/>
                  </a:lnTo>
                  <a:cubicBezTo>
                    <a:pt x="73858" y="196525"/>
                    <a:pt x="72856" y="196238"/>
                    <a:pt x="72856" y="196525"/>
                  </a:cubicBezTo>
                  <a:cubicBezTo>
                    <a:pt x="73226" y="198004"/>
                    <a:pt x="73536" y="198647"/>
                    <a:pt x="74095" y="198647"/>
                  </a:cubicBezTo>
                  <a:cubicBezTo>
                    <a:pt x="74402" y="198647"/>
                    <a:pt x="74783" y="198454"/>
                    <a:pt x="75290" y="198099"/>
                  </a:cubicBezTo>
                  <a:cubicBezTo>
                    <a:pt x="78868" y="195666"/>
                    <a:pt x="81874" y="192660"/>
                    <a:pt x="84307" y="189225"/>
                  </a:cubicBezTo>
                  <a:cubicBezTo>
                    <a:pt x="86740" y="185503"/>
                    <a:pt x="87027" y="180780"/>
                    <a:pt x="85023" y="176915"/>
                  </a:cubicBezTo>
                  <a:cubicBezTo>
                    <a:pt x="83878" y="174768"/>
                    <a:pt x="82446" y="172764"/>
                    <a:pt x="80586" y="171190"/>
                  </a:cubicBezTo>
                  <a:cubicBezTo>
                    <a:pt x="76148" y="166753"/>
                    <a:pt x="70996" y="163031"/>
                    <a:pt x="65270" y="160311"/>
                  </a:cubicBezTo>
                  <a:cubicBezTo>
                    <a:pt x="63123" y="159453"/>
                    <a:pt x="62980" y="158594"/>
                    <a:pt x="63839" y="156447"/>
                  </a:cubicBezTo>
                  <a:cubicBezTo>
                    <a:pt x="64268" y="155445"/>
                    <a:pt x="64698" y="154443"/>
                    <a:pt x="65270" y="153584"/>
                  </a:cubicBezTo>
                  <a:cubicBezTo>
                    <a:pt x="66558" y="151008"/>
                    <a:pt x="67990" y="148431"/>
                    <a:pt x="69421" y="145855"/>
                  </a:cubicBezTo>
                  <a:cubicBezTo>
                    <a:pt x="72713" y="139271"/>
                    <a:pt x="73858" y="131828"/>
                    <a:pt x="72570" y="124671"/>
                  </a:cubicBezTo>
                  <a:cubicBezTo>
                    <a:pt x="71425" y="118373"/>
                    <a:pt x="68705" y="112647"/>
                    <a:pt x="64554" y="107924"/>
                  </a:cubicBezTo>
                  <a:cubicBezTo>
                    <a:pt x="62121" y="104775"/>
                    <a:pt x="61978" y="105204"/>
                    <a:pt x="64984" y="102055"/>
                  </a:cubicBezTo>
                  <a:cubicBezTo>
                    <a:pt x="71425" y="95901"/>
                    <a:pt x="74288" y="86883"/>
                    <a:pt x="72427" y="78295"/>
                  </a:cubicBezTo>
                  <a:cubicBezTo>
                    <a:pt x="70423" y="66844"/>
                    <a:pt x="63552" y="58399"/>
                    <a:pt x="53819" y="52531"/>
                  </a:cubicBezTo>
                  <a:cubicBezTo>
                    <a:pt x="51100" y="50956"/>
                    <a:pt x="48380" y="49668"/>
                    <a:pt x="45518" y="48666"/>
                  </a:cubicBezTo>
                  <a:cubicBezTo>
                    <a:pt x="42512" y="47664"/>
                    <a:pt x="42512" y="47664"/>
                    <a:pt x="44086" y="45088"/>
                  </a:cubicBezTo>
                  <a:cubicBezTo>
                    <a:pt x="46090" y="42082"/>
                    <a:pt x="47665" y="38647"/>
                    <a:pt x="48523" y="35211"/>
                  </a:cubicBezTo>
                  <a:cubicBezTo>
                    <a:pt x="50813" y="24476"/>
                    <a:pt x="48237" y="14600"/>
                    <a:pt x="42655" y="5582"/>
                  </a:cubicBezTo>
                  <a:cubicBezTo>
                    <a:pt x="42225" y="4867"/>
                    <a:pt x="41510" y="4294"/>
                    <a:pt x="40794" y="4151"/>
                  </a:cubicBezTo>
                  <a:cubicBezTo>
                    <a:pt x="40222" y="4151"/>
                    <a:pt x="39649" y="4437"/>
                    <a:pt x="39506" y="5153"/>
                  </a:cubicBezTo>
                  <a:cubicBezTo>
                    <a:pt x="39649" y="5869"/>
                    <a:pt x="39935" y="6584"/>
                    <a:pt x="40365" y="7157"/>
                  </a:cubicBezTo>
                  <a:cubicBezTo>
                    <a:pt x="41796" y="9161"/>
                    <a:pt x="42941" y="11308"/>
                    <a:pt x="43657" y="13741"/>
                  </a:cubicBezTo>
                  <a:cubicBezTo>
                    <a:pt x="46090" y="19323"/>
                    <a:pt x="47092" y="25335"/>
                    <a:pt x="46519" y="31347"/>
                  </a:cubicBezTo>
                  <a:cubicBezTo>
                    <a:pt x="46233" y="34925"/>
                    <a:pt x="45088" y="38217"/>
                    <a:pt x="42941" y="41080"/>
                  </a:cubicBezTo>
                  <a:cubicBezTo>
                    <a:pt x="42512" y="43370"/>
                    <a:pt x="40794" y="44944"/>
                    <a:pt x="39649" y="46662"/>
                  </a:cubicBezTo>
                  <a:cubicBezTo>
                    <a:pt x="39520" y="46876"/>
                    <a:pt x="39354" y="46962"/>
                    <a:pt x="39190" y="46962"/>
                  </a:cubicBezTo>
                  <a:cubicBezTo>
                    <a:pt x="38808" y="46962"/>
                    <a:pt x="38446" y="46491"/>
                    <a:pt x="38647" y="46090"/>
                  </a:cubicBezTo>
                  <a:cubicBezTo>
                    <a:pt x="39792" y="44229"/>
                    <a:pt x="41080" y="42368"/>
                    <a:pt x="42512" y="40650"/>
                  </a:cubicBezTo>
                  <a:cubicBezTo>
                    <a:pt x="42512" y="40078"/>
                    <a:pt x="42655" y="39505"/>
                    <a:pt x="42798" y="38933"/>
                  </a:cubicBezTo>
                  <a:cubicBezTo>
                    <a:pt x="46233" y="30917"/>
                    <a:pt x="45947" y="21757"/>
                    <a:pt x="42369" y="14027"/>
                  </a:cubicBezTo>
                  <a:cubicBezTo>
                    <a:pt x="40651" y="11737"/>
                    <a:pt x="39076" y="9590"/>
                    <a:pt x="37502" y="7300"/>
                  </a:cubicBezTo>
                  <a:cubicBezTo>
                    <a:pt x="37216" y="6918"/>
                    <a:pt x="36802" y="6727"/>
                    <a:pt x="36431" y="6727"/>
                  </a:cubicBezTo>
                  <a:cubicBezTo>
                    <a:pt x="36246" y="6727"/>
                    <a:pt x="36071" y="6775"/>
                    <a:pt x="35927" y="6870"/>
                  </a:cubicBezTo>
                  <a:cubicBezTo>
                    <a:pt x="35212" y="7157"/>
                    <a:pt x="34926" y="7729"/>
                    <a:pt x="35069" y="8445"/>
                  </a:cubicBezTo>
                  <a:cubicBezTo>
                    <a:pt x="35212" y="8874"/>
                    <a:pt x="35498" y="9304"/>
                    <a:pt x="35641" y="9733"/>
                  </a:cubicBezTo>
                  <a:cubicBezTo>
                    <a:pt x="36071" y="11308"/>
                    <a:pt x="36071" y="11451"/>
                    <a:pt x="34496" y="12023"/>
                  </a:cubicBezTo>
                  <a:cubicBezTo>
                    <a:pt x="28914" y="13598"/>
                    <a:pt x="23475" y="15315"/>
                    <a:pt x="17892" y="17033"/>
                  </a:cubicBezTo>
                  <a:cubicBezTo>
                    <a:pt x="17309" y="17130"/>
                    <a:pt x="16726" y="17426"/>
                    <a:pt x="16142" y="17426"/>
                  </a:cubicBezTo>
                  <a:cubicBezTo>
                    <a:pt x="15867" y="17426"/>
                    <a:pt x="15591" y="17360"/>
                    <a:pt x="15316" y="17176"/>
                  </a:cubicBezTo>
                  <a:cubicBezTo>
                    <a:pt x="14887" y="16317"/>
                    <a:pt x="15602" y="15745"/>
                    <a:pt x="16032" y="15172"/>
                  </a:cubicBezTo>
                  <a:cubicBezTo>
                    <a:pt x="19038" y="11594"/>
                    <a:pt x="22902" y="8588"/>
                    <a:pt x="27196" y="6727"/>
                  </a:cubicBezTo>
                  <a:cubicBezTo>
                    <a:pt x="27769" y="6441"/>
                    <a:pt x="28198" y="6155"/>
                    <a:pt x="28771" y="5869"/>
                  </a:cubicBezTo>
                  <a:cubicBezTo>
                    <a:pt x="29343" y="5725"/>
                    <a:pt x="29630" y="5010"/>
                    <a:pt x="29343" y="4437"/>
                  </a:cubicBezTo>
                  <a:cubicBezTo>
                    <a:pt x="29225" y="3963"/>
                    <a:pt x="28713" y="3685"/>
                    <a:pt x="28216" y="3685"/>
                  </a:cubicBezTo>
                  <a:cubicBezTo>
                    <a:pt x="28113" y="3685"/>
                    <a:pt x="28010" y="3697"/>
                    <a:pt x="27912" y="3722"/>
                  </a:cubicBezTo>
                  <a:cubicBezTo>
                    <a:pt x="26910" y="3865"/>
                    <a:pt x="26051" y="4151"/>
                    <a:pt x="25335" y="4437"/>
                  </a:cubicBezTo>
                  <a:cubicBezTo>
                    <a:pt x="19610" y="7300"/>
                    <a:pt x="14744" y="11594"/>
                    <a:pt x="11451" y="16890"/>
                  </a:cubicBezTo>
                  <a:cubicBezTo>
                    <a:pt x="9018" y="20755"/>
                    <a:pt x="7730" y="25335"/>
                    <a:pt x="7730" y="29915"/>
                  </a:cubicBezTo>
                  <a:cubicBezTo>
                    <a:pt x="7730" y="33780"/>
                    <a:pt x="9448" y="37501"/>
                    <a:pt x="12310" y="40078"/>
                  </a:cubicBezTo>
                  <a:cubicBezTo>
                    <a:pt x="14314" y="41939"/>
                    <a:pt x="16747" y="43370"/>
                    <a:pt x="19324" y="44372"/>
                  </a:cubicBezTo>
                  <a:cubicBezTo>
                    <a:pt x="22187" y="45660"/>
                    <a:pt x="25335" y="46662"/>
                    <a:pt x="28198" y="47807"/>
                  </a:cubicBezTo>
                  <a:cubicBezTo>
                    <a:pt x="29057" y="48093"/>
                    <a:pt x="29916" y="48523"/>
                    <a:pt x="30631" y="48952"/>
                  </a:cubicBezTo>
                  <a:cubicBezTo>
                    <a:pt x="30775" y="49095"/>
                    <a:pt x="30775" y="49525"/>
                    <a:pt x="30775" y="49811"/>
                  </a:cubicBezTo>
                  <a:cubicBezTo>
                    <a:pt x="30775" y="49954"/>
                    <a:pt x="30631" y="50097"/>
                    <a:pt x="30488" y="50097"/>
                  </a:cubicBezTo>
                  <a:cubicBezTo>
                    <a:pt x="30059" y="50240"/>
                    <a:pt x="29594" y="50312"/>
                    <a:pt x="29129" y="50312"/>
                  </a:cubicBezTo>
                  <a:cubicBezTo>
                    <a:pt x="28663" y="50312"/>
                    <a:pt x="28198" y="50240"/>
                    <a:pt x="27769" y="50097"/>
                  </a:cubicBezTo>
                  <a:cubicBezTo>
                    <a:pt x="22902" y="49095"/>
                    <a:pt x="18179" y="47378"/>
                    <a:pt x="13742" y="44944"/>
                  </a:cubicBezTo>
                  <a:cubicBezTo>
                    <a:pt x="12024" y="43943"/>
                    <a:pt x="10449" y="42797"/>
                    <a:pt x="8875" y="41509"/>
                  </a:cubicBezTo>
                  <a:cubicBezTo>
                    <a:pt x="7444" y="40364"/>
                    <a:pt x="6299" y="38933"/>
                    <a:pt x="5726" y="37215"/>
                  </a:cubicBezTo>
                  <a:cubicBezTo>
                    <a:pt x="2720" y="27768"/>
                    <a:pt x="3293" y="19037"/>
                    <a:pt x="10449" y="11594"/>
                  </a:cubicBezTo>
                  <a:cubicBezTo>
                    <a:pt x="13742" y="7872"/>
                    <a:pt x="17892" y="4723"/>
                    <a:pt x="22473" y="2720"/>
                  </a:cubicBezTo>
                  <a:cubicBezTo>
                    <a:pt x="23618" y="2147"/>
                    <a:pt x="24047" y="1145"/>
                    <a:pt x="23618" y="573"/>
                  </a:cubicBezTo>
                  <a:cubicBezTo>
                    <a:pt x="23236" y="191"/>
                    <a:pt x="22727" y="0"/>
                    <a:pt x="22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2"/>
          <p:cNvGrpSpPr/>
          <p:nvPr/>
        </p:nvGrpSpPr>
        <p:grpSpPr>
          <a:xfrm flipH="1">
            <a:off x="6276364" y="2069499"/>
            <a:ext cx="891083" cy="1004502"/>
            <a:chOff x="1462300" y="238775"/>
            <a:chExt cx="4518675" cy="5093825"/>
          </a:xfrm>
        </p:grpSpPr>
        <p:sp>
          <p:nvSpPr>
            <p:cNvPr id="1156" name="Google Shape;1156;p42"/>
            <p:cNvSpPr/>
            <p:nvPr/>
          </p:nvSpPr>
          <p:spPr>
            <a:xfrm>
              <a:off x="3104100" y="2080550"/>
              <a:ext cx="910125" cy="865750"/>
            </a:xfrm>
            <a:custGeom>
              <a:avLst/>
              <a:gdLst/>
              <a:ahLst/>
              <a:cxnLst/>
              <a:rect l="l" t="t" r="r" b="b"/>
              <a:pathLst>
                <a:path w="36405" h="34630" extrusionOk="0">
                  <a:moveTo>
                    <a:pt x="11543" y="1"/>
                  </a:moveTo>
                  <a:lnTo>
                    <a:pt x="11543" y="1"/>
                  </a:lnTo>
                  <a:cubicBezTo>
                    <a:pt x="4085" y="3730"/>
                    <a:pt x="0" y="11721"/>
                    <a:pt x="1243" y="19890"/>
                  </a:cubicBezTo>
                  <a:cubicBezTo>
                    <a:pt x="2842" y="28059"/>
                    <a:pt x="9590" y="34097"/>
                    <a:pt x="17936" y="34630"/>
                  </a:cubicBezTo>
                  <a:cubicBezTo>
                    <a:pt x="26105" y="34630"/>
                    <a:pt x="33386" y="28947"/>
                    <a:pt x="35162" y="20778"/>
                  </a:cubicBezTo>
                  <a:cubicBezTo>
                    <a:pt x="36405" y="12609"/>
                    <a:pt x="31255" y="4618"/>
                    <a:pt x="23441" y="2309"/>
                  </a:cubicBezTo>
                  <a:cubicBezTo>
                    <a:pt x="22267" y="2054"/>
                    <a:pt x="21092" y="1931"/>
                    <a:pt x="19935" y="1931"/>
                  </a:cubicBezTo>
                  <a:cubicBezTo>
                    <a:pt x="14989" y="1931"/>
                    <a:pt x="10352" y="4179"/>
                    <a:pt x="7340" y="7976"/>
                  </a:cubicBezTo>
                  <a:lnTo>
                    <a:pt x="7340" y="7976"/>
                  </a:lnTo>
                  <a:lnTo>
                    <a:pt x="11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4156275" y="329900"/>
              <a:ext cx="816900" cy="661700"/>
            </a:xfrm>
            <a:custGeom>
              <a:avLst/>
              <a:gdLst/>
              <a:ahLst/>
              <a:cxnLst/>
              <a:rect l="l" t="t" r="r" b="b"/>
              <a:pathLst>
                <a:path w="32676" h="26468" extrusionOk="0">
                  <a:moveTo>
                    <a:pt x="21394" y="1"/>
                  </a:moveTo>
                  <a:cubicBezTo>
                    <a:pt x="19603" y="1"/>
                    <a:pt x="17818" y="371"/>
                    <a:pt x="16161" y="1124"/>
                  </a:cubicBezTo>
                  <a:cubicBezTo>
                    <a:pt x="12254" y="3077"/>
                    <a:pt x="8702" y="5563"/>
                    <a:pt x="5861" y="8938"/>
                  </a:cubicBezTo>
                  <a:lnTo>
                    <a:pt x="11721" y="769"/>
                  </a:lnTo>
                  <a:lnTo>
                    <a:pt x="11721" y="769"/>
                  </a:lnTo>
                  <a:cubicBezTo>
                    <a:pt x="5328" y="946"/>
                    <a:pt x="178" y="6096"/>
                    <a:pt x="1" y="12489"/>
                  </a:cubicBezTo>
                  <a:cubicBezTo>
                    <a:pt x="178" y="18882"/>
                    <a:pt x="4440" y="24210"/>
                    <a:pt x="10478" y="25986"/>
                  </a:cubicBezTo>
                  <a:cubicBezTo>
                    <a:pt x="11855" y="26310"/>
                    <a:pt x="13250" y="26467"/>
                    <a:pt x="14636" y="26467"/>
                  </a:cubicBezTo>
                  <a:cubicBezTo>
                    <a:pt x="19329" y="26467"/>
                    <a:pt x="23921" y="24659"/>
                    <a:pt x="27348" y="21368"/>
                  </a:cubicBezTo>
                  <a:cubicBezTo>
                    <a:pt x="30012" y="18882"/>
                    <a:pt x="31788" y="15508"/>
                    <a:pt x="32321" y="11956"/>
                  </a:cubicBezTo>
                  <a:cubicBezTo>
                    <a:pt x="32676" y="8227"/>
                    <a:pt x="31255" y="4498"/>
                    <a:pt x="28414" y="2012"/>
                  </a:cubicBezTo>
                  <a:cubicBezTo>
                    <a:pt x="26267" y="682"/>
                    <a:pt x="23825" y="1"/>
                    <a:pt x="21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4924325" y="2733175"/>
              <a:ext cx="936775" cy="916675"/>
            </a:xfrm>
            <a:custGeom>
              <a:avLst/>
              <a:gdLst/>
              <a:ahLst/>
              <a:cxnLst/>
              <a:rect l="l" t="t" r="r" b="b"/>
              <a:pathLst>
                <a:path w="37471" h="36667" extrusionOk="0">
                  <a:moveTo>
                    <a:pt x="10833" y="1"/>
                  </a:moveTo>
                  <a:lnTo>
                    <a:pt x="10833" y="1"/>
                  </a:lnTo>
                  <a:cubicBezTo>
                    <a:pt x="9864" y="221"/>
                    <a:pt x="8938" y="550"/>
                    <a:pt x="8070" y="976"/>
                  </a:cubicBezTo>
                  <a:lnTo>
                    <a:pt x="8070" y="976"/>
                  </a:lnTo>
                  <a:lnTo>
                    <a:pt x="10833" y="1"/>
                  </a:lnTo>
                  <a:close/>
                  <a:moveTo>
                    <a:pt x="14628" y="457"/>
                  </a:moveTo>
                  <a:cubicBezTo>
                    <a:pt x="12383" y="457"/>
                    <a:pt x="10145" y="650"/>
                    <a:pt x="7931" y="1045"/>
                  </a:cubicBezTo>
                  <a:lnTo>
                    <a:pt x="7931" y="1045"/>
                  </a:lnTo>
                  <a:cubicBezTo>
                    <a:pt x="7977" y="1022"/>
                    <a:pt x="8024" y="999"/>
                    <a:pt x="8070" y="976"/>
                  </a:cubicBezTo>
                  <a:lnTo>
                    <a:pt x="8070" y="976"/>
                  </a:lnTo>
                  <a:lnTo>
                    <a:pt x="7814" y="1066"/>
                  </a:lnTo>
                  <a:cubicBezTo>
                    <a:pt x="7853" y="1059"/>
                    <a:pt x="7892" y="1052"/>
                    <a:pt x="7931" y="1045"/>
                  </a:cubicBezTo>
                  <a:lnTo>
                    <a:pt x="7931" y="1045"/>
                  </a:lnTo>
                  <a:cubicBezTo>
                    <a:pt x="5364" y="2342"/>
                    <a:pt x="3312" y="4481"/>
                    <a:pt x="2132" y="7104"/>
                  </a:cubicBezTo>
                  <a:cubicBezTo>
                    <a:pt x="711" y="10833"/>
                    <a:pt x="1" y="14740"/>
                    <a:pt x="178" y="18647"/>
                  </a:cubicBezTo>
                  <a:cubicBezTo>
                    <a:pt x="356" y="25395"/>
                    <a:pt x="2664" y="33031"/>
                    <a:pt x="8880" y="35695"/>
                  </a:cubicBezTo>
                  <a:cubicBezTo>
                    <a:pt x="10425" y="36371"/>
                    <a:pt x="12037" y="36667"/>
                    <a:pt x="13667" y="36667"/>
                  </a:cubicBezTo>
                  <a:cubicBezTo>
                    <a:pt x="18032" y="36667"/>
                    <a:pt x="22534" y="34552"/>
                    <a:pt x="26283" y="31966"/>
                  </a:cubicBezTo>
                  <a:cubicBezTo>
                    <a:pt x="31966" y="27881"/>
                    <a:pt x="37471" y="21844"/>
                    <a:pt x="36760" y="14740"/>
                  </a:cubicBezTo>
                  <a:cubicBezTo>
                    <a:pt x="36228" y="8880"/>
                    <a:pt x="31255" y="4085"/>
                    <a:pt x="25573" y="1954"/>
                  </a:cubicBezTo>
                  <a:cubicBezTo>
                    <a:pt x="21964" y="970"/>
                    <a:pt x="18288" y="457"/>
                    <a:pt x="14628" y="4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2271150" y="3600725"/>
              <a:ext cx="877375" cy="692150"/>
            </a:xfrm>
            <a:custGeom>
              <a:avLst/>
              <a:gdLst/>
              <a:ahLst/>
              <a:cxnLst/>
              <a:rect l="l" t="t" r="r" b="b"/>
              <a:pathLst>
                <a:path w="35095" h="27686" extrusionOk="0">
                  <a:moveTo>
                    <a:pt x="19606" y="0"/>
                  </a:moveTo>
                  <a:cubicBezTo>
                    <a:pt x="17350" y="0"/>
                    <a:pt x="15046" y="319"/>
                    <a:pt x="12789" y="701"/>
                  </a:cubicBezTo>
                  <a:lnTo>
                    <a:pt x="12789" y="701"/>
                  </a:lnTo>
                  <a:cubicBezTo>
                    <a:pt x="12825" y="680"/>
                    <a:pt x="12860" y="659"/>
                    <a:pt x="12896" y="638"/>
                  </a:cubicBezTo>
                  <a:lnTo>
                    <a:pt x="12896" y="638"/>
                  </a:lnTo>
                  <a:lnTo>
                    <a:pt x="11120" y="993"/>
                  </a:lnTo>
                  <a:cubicBezTo>
                    <a:pt x="11673" y="895"/>
                    <a:pt x="12230" y="796"/>
                    <a:pt x="12789" y="701"/>
                  </a:cubicBezTo>
                  <a:lnTo>
                    <a:pt x="12789" y="701"/>
                  </a:lnTo>
                  <a:cubicBezTo>
                    <a:pt x="1" y="8330"/>
                    <a:pt x="5819" y="27685"/>
                    <a:pt x="20097" y="27685"/>
                  </a:cubicBezTo>
                  <a:cubicBezTo>
                    <a:pt x="20530" y="27685"/>
                    <a:pt x="20972" y="27667"/>
                    <a:pt x="21420" y="27631"/>
                  </a:cubicBezTo>
                  <a:cubicBezTo>
                    <a:pt x="27635" y="26921"/>
                    <a:pt x="32785" y="22303"/>
                    <a:pt x="34029" y="16088"/>
                  </a:cubicBezTo>
                  <a:cubicBezTo>
                    <a:pt x="35094" y="9872"/>
                    <a:pt x="31720" y="3835"/>
                    <a:pt x="26037" y="1171"/>
                  </a:cubicBezTo>
                  <a:cubicBezTo>
                    <a:pt x="24001" y="309"/>
                    <a:pt x="21827" y="0"/>
                    <a:pt x="196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4031975" y="4399625"/>
              <a:ext cx="963400" cy="932975"/>
            </a:xfrm>
            <a:custGeom>
              <a:avLst/>
              <a:gdLst/>
              <a:ahLst/>
              <a:cxnLst/>
              <a:rect l="l" t="t" r="r" b="b"/>
              <a:pathLst>
                <a:path w="38536" h="37319" extrusionOk="0">
                  <a:moveTo>
                    <a:pt x="21526" y="0"/>
                  </a:moveTo>
                  <a:cubicBezTo>
                    <a:pt x="16678" y="0"/>
                    <a:pt x="11993" y="2114"/>
                    <a:pt x="8879" y="5975"/>
                  </a:cubicBezTo>
                  <a:lnTo>
                    <a:pt x="11628" y="5315"/>
                  </a:lnTo>
                  <a:lnTo>
                    <a:pt x="11628" y="5315"/>
                  </a:lnTo>
                  <a:cubicBezTo>
                    <a:pt x="5724" y="7072"/>
                    <a:pt x="1360" y="12056"/>
                    <a:pt x="711" y="18228"/>
                  </a:cubicBezTo>
                  <a:cubicBezTo>
                    <a:pt x="0" y="24976"/>
                    <a:pt x="3374" y="31369"/>
                    <a:pt x="9235" y="34921"/>
                  </a:cubicBezTo>
                  <a:cubicBezTo>
                    <a:pt x="12165" y="36519"/>
                    <a:pt x="15406" y="37319"/>
                    <a:pt x="18646" y="37319"/>
                  </a:cubicBezTo>
                  <a:cubicBezTo>
                    <a:pt x="21887" y="37319"/>
                    <a:pt x="25128" y="36519"/>
                    <a:pt x="28058" y="34921"/>
                  </a:cubicBezTo>
                  <a:cubicBezTo>
                    <a:pt x="34274" y="31369"/>
                    <a:pt x="38358" y="24976"/>
                    <a:pt x="38536" y="17873"/>
                  </a:cubicBezTo>
                  <a:cubicBezTo>
                    <a:pt x="38536" y="10592"/>
                    <a:pt x="34274" y="4021"/>
                    <a:pt x="27703" y="1180"/>
                  </a:cubicBezTo>
                  <a:cubicBezTo>
                    <a:pt x="25687" y="384"/>
                    <a:pt x="23592" y="0"/>
                    <a:pt x="21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1585750" y="948450"/>
              <a:ext cx="803600" cy="743675"/>
            </a:xfrm>
            <a:custGeom>
              <a:avLst/>
              <a:gdLst/>
              <a:ahLst/>
              <a:cxnLst/>
              <a:rect l="l" t="t" r="r" b="b"/>
              <a:pathLst>
                <a:path w="32144" h="29747" extrusionOk="0">
                  <a:moveTo>
                    <a:pt x="15805" y="1"/>
                  </a:moveTo>
                  <a:cubicBezTo>
                    <a:pt x="9945" y="178"/>
                    <a:pt x="4618" y="3907"/>
                    <a:pt x="178" y="7637"/>
                  </a:cubicBezTo>
                  <a:lnTo>
                    <a:pt x="7104" y="3375"/>
                  </a:lnTo>
                  <a:lnTo>
                    <a:pt x="7104" y="3375"/>
                  </a:lnTo>
                  <a:cubicBezTo>
                    <a:pt x="1421" y="7992"/>
                    <a:pt x="1" y="15806"/>
                    <a:pt x="3375" y="22376"/>
                  </a:cubicBezTo>
                  <a:cubicBezTo>
                    <a:pt x="6229" y="26998"/>
                    <a:pt x="11268" y="29747"/>
                    <a:pt x="16581" y="29747"/>
                  </a:cubicBezTo>
                  <a:cubicBezTo>
                    <a:pt x="18210" y="29747"/>
                    <a:pt x="19864" y="29488"/>
                    <a:pt x="21488" y="28947"/>
                  </a:cubicBezTo>
                  <a:cubicBezTo>
                    <a:pt x="28236" y="26283"/>
                    <a:pt x="32143" y="19180"/>
                    <a:pt x="30900" y="12076"/>
                  </a:cubicBezTo>
                  <a:cubicBezTo>
                    <a:pt x="29302" y="4973"/>
                    <a:pt x="23086" y="1"/>
                    <a:pt x="158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1462300" y="866650"/>
              <a:ext cx="4518675" cy="4455875"/>
            </a:xfrm>
            <a:custGeom>
              <a:avLst/>
              <a:gdLst/>
              <a:ahLst/>
              <a:cxnLst/>
              <a:rect l="l" t="t" r="r" b="b"/>
              <a:pathLst>
                <a:path w="180747" h="178235" extrusionOk="0">
                  <a:moveTo>
                    <a:pt x="19842" y="2863"/>
                  </a:moveTo>
                  <a:cubicBezTo>
                    <a:pt x="20309" y="2863"/>
                    <a:pt x="20787" y="2881"/>
                    <a:pt x="21276" y="2917"/>
                  </a:cubicBezTo>
                  <a:cubicBezTo>
                    <a:pt x="21589" y="2898"/>
                    <a:pt x="21900" y="2889"/>
                    <a:pt x="22210" y="2889"/>
                  </a:cubicBezTo>
                  <a:cubicBezTo>
                    <a:pt x="27717" y="2889"/>
                    <a:pt x="32812" y="5837"/>
                    <a:pt x="35838" y="10376"/>
                  </a:cubicBezTo>
                  <a:cubicBezTo>
                    <a:pt x="40100" y="15881"/>
                    <a:pt x="41343" y="23162"/>
                    <a:pt x="39035" y="29733"/>
                  </a:cubicBezTo>
                  <a:cubicBezTo>
                    <a:pt x="38679" y="30976"/>
                    <a:pt x="37792" y="31864"/>
                    <a:pt x="36726" y="32219"/>
                  </a:cubicBezTo>
                  <a:cubicBezTo>
                    <a:pt x="35128" y="32929"/>
                    <a:pt x="33707" y="33640"/>
                    <a:pt x="32286" y="34350"/>
                  </a:cubicBezTo>
                  <a:cubicBezTo>
                    <a:pt x="28826" y="36162"/>
                    <a:pt x="24908" y="37210"/>
                    <a:pt x="21098" y="37210"/>
                  </a:cubicBezTo>
                  <a:cubicBezTo>
                    <a:pt x="20801" y="37210"/>
                    <a:pt x="20506" y="37204"/>
                    <a:pt x="20211" y="37191"/>
                  </a:cubicBezTo>
                  <a:cubicBezTo>
                    <a:pt x="19960" y="37209"/>
                    <a:pt x="19708" y="37218"/>
                    <a:pt x="19458" y="37218"/>
                  </a:cubicBezTo>
                  <a:cubicBezTo>
                    <a:pt x="17226" y="37218"/>
                    <a:pt x="15023" y="36515"/>
                    <a:pt x="13107" y="35238"/>
                  </a:cubicBezTo>
                  <a:cubicBezTo>
                    <a:pt x="10621" y="33817"/>
                    <a:pt x="8490" y="31686"/>
                    <a:pt x="6714" y="29378"/>
                  </a:cubicBezTo>
                  <a:cubicBezTo>
                    <a:pt x="5649" y="27779"/>
                    <a:pt x="4761" y="25826"/>
                    <a:pt x="4583" y="23872"/>
                  </a:cubicBezTo>
                  <a:cubicBezTo>
                    <a:pt x="4051" y="19610"/>
                    <a:pt x="4939" y="15526"/>
                    <a:pt x="6714" y="11797"/>
                  </a:cubicBezTo>
                  <a:cubicBezTo>
                    <a:pt x="9360" y="6175"/>
                    <a:pt x="13545" y="2863"/>
                    <a:pt x="19842" y="2863"/>
                  </a:cubicBezTo>
                  <a:close/>
                  <a:moveTo>
                    <a:pt x="86114" y="46040"/>
                  </a:moveTo>
                  <a:cubicBezTo>
                    <a:pt x="87583" y="46040"/>
                    <a:pt x="89062" y="46168"/>
                    <a:pt x="90534" y="46426"/>
                  </a:cubicBezTo>
                  <a:cubicBezTo>
                    <a:pt x="95151" y="47314"/>
                    <a:pt x="99058" y="50155"/>
                    <a:pt x="101367" y="54239"/>
                  </a:cubicBezTo>
                  <a:cubicBezTo>
                    <a:pt x="102787" y="56903"/>
                    <a:pt x="103675" y="59922"/>
                    <a:pt x="104030" y="63119"/>
                  </a:cubicBezTo>
                  <a:cubicBezTo>
                    <a:pt x="104563" y="70044"/>
                    <a:pt x="100834" y="76615"/>
                    <a:pt x="94441" y="79634"/>
                  </a:cubicBezTo>
                  <a:cubicBezTo>
                    <a:pt x="93020" y="80344"/>
                    <a:pt x="91777" y="81055"/>
                    <a:pt x="90534" y="81765"/>
                  </a:cubicBezTo>
                  <a:cubicBezTo>
                    <a:pt x="87337" y="83203"/>
                    <a:pt x="84141" y="83923"/>
                    <a:pt x="80815" y="83923"/>
                  </a:cubicBezTo>
                  <a:cubicBezTo>
                    <a:pt x="80445" y="83923"/>
                    <a:pt x="80074" y="83914"/>
                    <a:pt x="79701" y="83896"/>
                  </a:cubicBezTo>
                  <a:lnTo>
                    <a:pt x="79524" y="83896"/>
                  </a:lnTo>
                  <a:cubicBezTo>
                    <a:pt x="79376" y="83901"/>
                    <a:pt x="79229" y="83903"/>
                    <a:pt x="79082" y="83903"/>
                  </a:cubicBezTo>
                  <a:cubicBezTo>
                    <a:pt x="73397" y="83903"/>
                    <a:pt x="68269" y="80570"/>
                    <a:pt x="65672" y="75550"/>
                  </a:cubicBezTo>
                  <a:cubicBezTo>
                    <a:pt x="64429" y="73419"/>
                    <a:pt x="63364" y="70932"/>
                    <a:pt x="62831" y="68446"/>
                  </a:cubicBezTo>
                  <a:cubicBezTo>
                    <a:pt x="62298" y="64894"/>
                    <a:pt x="62831" y="61165"/>
                    <a:pt x="64607" y="58146"/>
                  </a:cubicBezTo>
                  <a:cubicBezTo>
                    <a:pt x="65276" y="56807"/>
                    <a:pt x="65946" y="55467"/>
                    <a:pt x="67806" y="55467"/>
                  </a:cubicBezTo>
                  <a:cubicBezTo>
                    <a:pt x="67919" y="55467"/>
                    <a:pt x="68036" y="55472"/>
                    <a:pt x="68158" y="55482"/>
                  </a:cubicBezTo>
                  <a:cubicBezTo>
                    <a:pt x="68691" y="55482"/>
                    <a:pt x="69224" y="54950"/>
                    <a:pt x="69224" y="54417"/>
                  </a:cubicBezTo>
                  <a:cubicBezTo>
                    <a:pt x="69224" y="53174"/>
                    <a:pt x="69579" y="52286"/>
                    <a:pt x="70645" y="51576"/>
                  </a:cubicBezTo>
                  <a:cubicBezTo>
                    <a:pt x="75009" y="47915"/>
                    <a:pt x="80490" y="46040"/>
                    <a:pt x="86114" y="46040"/>
                  </a:cubicBezTo>
                  <a:close/>
                  <a:moveTo>
                    <a:pt x="154855" y="70443"/>
                  </a:moveTo>
                  <a:cubicBezTo>
                    <a:pt x="158488" y="70443"/>
                    <a:pt x="162047" y="71481"/>
                    <a:pt x="165297" y="73241"/>
                  </a:cubicBezTo>
                  <a:cubicBezTo>
                    <a:pt x="170091" y="76082"/>
                    <a:pt x="173998" y="80344"/>
                    <a:pt x="176307" y="85494"/>
                  </a:cubicBezTo>
                  <a:cubicBezTo>
                    <a:pt x="177372" y="87448"/>
                    <a:pt x="177728" y="89756"/>
                    <a:pt x="177728" y="92065"/>
                  </a:cubicBezTo>
                  <a:cubicBezTo>
                    <a:pt x="177195" y="100056"/>
                    <a:pt x="172045" y="107160"/>
                    <a:pt x="164409" y="109823"/>
                  </a:cubicBezTo>
                  <a:cubicBezTo>
                    <a:pt x="161999" y="110627"/>
                    <a:pt x="159532" y="111018"/>
                    <a:pt x="157096" y="111018"/>
                  </a:cubicBezTo>
                  <a:cubicBezTo>
                    <a:pt x="150918" y="111018"/>
                    <a:pt x="144943" y="108498"/>
                    <a:pt x="140613" y="103786"/>
                  </a:cubicBezTo>
                  <a:cubicBezTo>
                    <a:pt x="137949" y="100944"/>
                    <a:pt x="136351" y="97215"/>
                    <a:pt x="135995" y="93308"/>
                  </a:cubicBezTo>
                  <a:cubicBezTo>
                    <a:pt x="135285" y="87625"/>
                    <a:pt x="136883" y="81765"/>
                    <a:pt x="140613" y="77325"/>
                  </a:cubicBezTo>
                  <a:cubicBezTo>
                    <a:pt x="141500" y="76260"/>
                    <a:pt x="142388" y="75194"/>
                    <a:pt x="143987" y="75194"/>
                  </a:cubicBezTo>
                  <a:lnTo>
                    <a:pt x="143987" y="75372"/>
                  </a:lnTo>
                  <a:cubicBezTo>
                    <a:pt x="144164" y="75017"/>
                    <a:pt x="144519" y="74662"/>
                    <a:pt x="144875" y="74484"/>
                  </a:cubicBezTo>
                  <a:cubicBezTo>
                    <a:pt x="145940" y="73774"/>
                    <a:pt x="145585" y="72175"/>
                    <a:pt x="147006" y="71643"/>
                  </a:cubicBezTo>
                  <a:cubicBezTo>
                    <a:pt x="148426" y="71110"/>
                    <a:pt x="149847" y="70755"/>
                    <a:pt x="151445" y="70755"/>
                  </a:cubicBezTo>
                  <a:cubicBezTo>
                    <a:pt x="152584" y="70544"/>
                    <a:pt x="153723" y="70443"/>
                    <a:pt x="154855" y="70443"/>
                  </a:cubicBezTo>
                  <a:close/>
                  <a:moveTo>
                    <a:pt x="37792" y="116572"/>
                  </a:moveTo>
                  <a:lnTo>
                    <a:pt x="37969" y="117282"/>
                  </a:lnTo>
                  <a:lnTo>
                    <a:pt x="37614" y="117637"/>
                  </a:lnTo>
                  <a:cubicBezTo>
                    <a:pt x="37614" y="117282"/>
                    <a:pt x="37614" y="117104"/>
                    <a:pt x="37436" y="116749"/>
                  </a:cubicBezTo>
                  <a:cubicBezTo>
                    <a:pt x="37436" y="116749"/>
                    <a:pt x="37792" y="116572"/>
                    <a:pt x="37792" y="116572"/>
                  </a:cubicBezTo>
                  <a:close/>
                  <a:moveTo>
                    <a:pt x="51465" y="108048"/>
                  </a:moveTo>
                  <a:cubicBezTo>
                    <a:pt x="55727" y="108580"/>
                    <a:pt x="59989" y="109291"/>
                    <a:pt x="63364" y="112487"/>
                  </a:cubicBezTo>
                  <a:cubicBezTo>
                    <a:pt x="66560" y="115329"/>
                    <a:pt x="68514" y="119413"/>
                    <a:pt x="68691" y="123675"/>
                  </a:cubicBezTo>
                  <a:cubicBezTo>
                    <a:pt x="68869" y="125096"/>
                    <a:pt x="68691" y="126694"/>
                    <a:pt x="67981" y="128115"/>
                  </a:cubicBezTo>
                  <a:cubicBezTo>
                    <a:pt x="65183" y="135217"/>
                    <a:pt x="58537" y="139125"/>
                    <a:pt x="51758" y="139125"/>
                  </a:cubicBezTo>
                  <a:cubicBezTo>
                    <a:pt x="47351" y="139125"/>
                    <a:pt x="42888" y="137473"/>
                    <a:pt x="39390" y="133975"/>
                  </a:cubicBezTo>
                  <a:cubicBezTo>
                    <a:pt x="35483" y="130068"/>
                    <a:pt x="34595" y="124030"/>
                    <a:pt x="37081" y="119235"/>
                  </a:cubicBezTo>
                  <a:lnTo>
                    <a:pt x="37081" y="119235"/>
                  </a:lnTo>
                  <a:cubicBezTo>
                    <a:pt x="37081" y="121544"/>
                    <a:pt x="37081" y="123497"/>
                    <a:pt x="37081" y="125451"/>
                  </a:cubicBezTo>
                  <a:cubicBezTo>
                    <a:pt x="37081" y="127049"/>
                    <a:pt x="37614" y="128825"/>
                    <a:pt x="38502" y="130246"/>
                  </a:cubicBezTo>
                  <a:cubicBezTo>
                    <a:pt x="39160" y="131727"/>
                    <a:pt x="40582" y="132751"/>
                    <a:pt x="42201" y="132751"/>
                  </a:cubicBezTo>
                  <a:cubicBezTo>
                    <a:pt x="42328" y="132751"/>
                    <a:pt x="42457" y="132745"/>
                    <a:pt x="42586" y="132732"/>
                  </a:cubicBezTo>
                  <a:cubicBezTo>
                    <a:pt x="43119" y="132732"/>
                    <a:pt x="43474" y="132377"/>
                    <a:pt x="43474" y="132022"/>
                  </a:cubicBezTo>
                  <a:cubicBezTo>
                    <a:pt x="43652" y="131666"/>
                    <a:pt x="43474" y="131489"/>
                    <a:pt x="43474" y="131134"/>
                  </a:cubicBezTo>
                  <a:cubicBezTo>
                    <a:pt x="43297" y="130956"/>
                    <a:pt x="43297" y="130778"/>
                    <a:pt x="43119" y="130778"/>
                  </a:cubicBezTo>
                  <a:cubicBezTo>
                    <a:pt x="39923" y="129535"/>
                    <a:pt x="39745" y="126694"/>
                    <a:pt x="39745" y="123853"/>
                  </a:cubicBezTo>
                  <a:cubicBezTo>
                    <a:pt x="39390" y="118880"/>
                    <a:pt x="41876" y="114263"/>
                    <a:pt x="46138" y="111777"/>
                  </a:cubicBezTo>
                  <a:cubicBezTo>
                    <a:pt x="47559" y="110889"/>
                    <a:pt x="49867" y="110711"/>
                    <a:pt x="50222" y="108403"/>
                  </a:cubicBezTo>
                  <a:cubicBezTo>
                    <a:pt x="50400" y="108225"/>
                    <a:pt x="51110" y="108048"/>
                    <a:pt x="51465" y="108048"/>
                  </a:cubicBezTo>
                  <a:close/>
                  <a:moveTo>
                    <a:pt x="123920" y="140546"/>
                  </a:moveTo>
                  <a:cubicBezTo>
                    <a:pt x="126761" y="140546"/>
                    <a:pt x="129780" y="141789"/>
                    <a:pt x="131733" y="143920"/>
                  </a:cubicBezTo>
                  <a:cubicBezTo>
                    <a:pt x="134575" y="146583"/>
                    <a:pt x="136706" y="149958"/>
                    <a:pt x="137416" y="153864"/>
                  </a:cubicBezTo>
                  <a:cubicBezTo>
                    <a:pt x="138482" y="157416"/>
                    <a:pt x="137771" y="161323"/>
                    <a:pt x="135463" y="164342"/>
                  </a:cubicBezTo>
                  <a:cubicBezTo>
                    <a:pt x="132444" y="169314"/>
                    <a:pt x="127471" y="173044"/>
                    <a:pt x="121966" y="174819"/>
                  </a:cubicBezTo>
                  <a:cubicBezTo>
                    <a:pt x="120661" y="175109"/>
                    <a:pt x="119475" y="175399"/>
                    <a:pt x="118310" y="175399"/>
                  </a:cubicBezTo>
                  <a:cubicBezTo>
                    <a:pt x="118048" y="175399"/>
                    <a:pt x="117787" y="175385"/>
                    <a:pt x="117527" y="175352"/>
                  </a:cubicBezTo>
                  <a:cubicBezTo>
                    <a:pt x="108115" y="175352"/>
                    <a:pt x="101189" y="166651"/>
                    <a:pt x="103498" y="157594"/>
                  </a:cubicBezTo>
                  <a:cubicBezTo>
                    <a:pt x="104385" y="153509"/>
                    <a:pt x="106516" y="149780"/>
                    <a:pt x="109358" y="146761"/>
                  </a:cubicBezTo>
                  <a:cubicBezTo>
                    <a:pt x="110423" y="145163"/>
                    <a:pt x="112199" y="143920"/>
                    <a:pt x="114330" y="143742"/>
                  </a:cubicBezTo>
                  <a:cubicBezTo>
                    <a:pt x="114863" y="143742"/>
                    <a:pt x="115751" y="143565"/>
                    <a:pt x="115928" y="143209"/>
                  </a:cubicBezTo>
                  <a:cubicBezTo>
                    <a:pt x="117882" y="140190"/>
                    <a:pt x="121078" y="140723"/>
                    <a:pt x="123920" y="140546"/>
                  </a:cubicBezTo>
                  <a:close/>
                  <a:moveTo>
                    <a:pt x="20903" y="0"/>
                  </a:moveTo>
                  <a:cubicBezTo>
                    <a:pt x="20270" y="0"/>
                    <a:pt x="19625" y="25"/>
                    <a:pt x="18968" y="76"/>
                  </a:cubicBezTo>
                  <a:cubicBezTo>
                    <a:pt x="14883" y="254"/>
                    <a:pt x="10976" y="2029"/>
                    <a:pt x="8135" y="4871"/>
                  </a:cubicBezTo>
                  <a:cubicBezTo>
                    <a:pt x="4939" y="8423"/>
                    <a:pt x="2808" y="12862"/>
                    <a:pt x="2097" y="17657"/>
                  </a:cubicBezTo>
                  <a:cubicBezTo>
                    <a:pt x="0" y="29365"/>
                    <a:pt x="9080" y="40041"/>
                    <a:pt x="20877" y="40041"/>
                  </a:cubicBezTo>
                  <a:cubicBezTo>
                    <a:pt x="21068" y="40041"/>
                    <a:pt x="21261" y="40038"/>
                    <a:pt x="21454" y="40033"/>
                  </a:cubicBezTo>
                  <a:cubicBezTo>
                    <a:pt x="25893" y="40033"/>
                    <a:pt x="30333" y="38790"/>
                    <a:pt x="34240" y="36481"/>
                  </a:cubicBezTo>
                  <a:cubicBezTo>
                    <a:pt x="35055" y="35888"/>
                    <a:pt x="35994" y="35604"/>
                    <a:pt x="36928" y="35604"/>
                  </a:cubicBezTo>
                  <a:cubicBezTo>
                    <a:pt x="38231" y="35604"/>
                    <a:pt x="39524" y="36157"/>
                    <a:pt x="40455" y="37191"/>
                  </a:cubicBezTo>
                  <a:cubicBezTo>
                    <a:pt x="42586" y="38967"/>
                    <a:pt x="45072" y="40565"/>
                    <a:pt x="47559" y="42164"/>
                  </a:cubicBezTo>
                  <a:cubicBezTo>
                    <a:pt x="52531" y="45538"/>
                    <a:pt x="57326" y="48734"/>
                    <a:pt x="62298" y="51931"/>
                  </a:cubicBezTo>
                  <a:cubicBezTo>
                    <a:pt x="63008" y="52464"/>
                    <a:pt x="64074" y="52641"/>
                    <a:pt x="64074" y="54062"/>
                  </a:cubicBezTo>
                  <a:cubicBezTo>
                    <a:pt x="61410" y="57436"/>
                    <a:pt x="59812" y="61520"/>
                    <a:pt x="59634" y="65960"/>
                  </a:cubicBezTo>
                  <a:cubicBezTo>
                    <a:pt x="59279" y="68091"/>
                    <a:pt x="59812" y="70577"/>
                    <a:pt x="60877" y="72531"/>
                  </a:cubicBezTo>
                  <a:cubicBezTo>
                    <a:pt x="62476" y="75727"/>
                    <a:pt x="64429" y="78746"/>
                    <a:pt x="66738" y="81410"/>
                  </a:cubicBezTo>
                  <a:cubicBezTo>
                    <a:pt x="67803" y="82475"/>
                    <a:pt x="67803" y="84074"/>
                    <a:pt x="66915" y="85317"/>
                  </a:cubicBezTo>
                  <a:cubicBezTo>
                    <a:pt x="64074" y="90644"/>
                    <a:pt x="61588" y="95794"/>
                    <a:pt x="58569" y="101299"/>
                  </a:cubicBezTo>
                  <a:cubicBezTo>
                    <a:pt x="56729" y="104865"/>
                    <a:pt x="56527" y="105972"/>
                    <a:pt x="55070" y="105972"/>
                  </a:cubicBezTo>
                  <a:cubicBezTo>
                    <a:pt x="54277" y="105972"/>
                    <a:pt x="53113" y="105644"/>
                    <a:pt x="51110" y="105206"/>
                  </a:cubicBezTo>
                  <a:cubicBezTo>
                    <a:pt x="50221" y="104933"/>
                    <a:pt x="49332" y="104791"/>
                    <a:pt x="48453" y="104791"/>
                  </a:cubicBezTo>
                  <a:cubicBezTo>
                    <a:pt x="47050" y="104791"/>
                    <a:pt x="45672" y="105152"/>
                    <a:pt x="44362" y="105917"/>
                  </a:cubicBezTo>
                  <a:cubicBezTo>
                    <a:pt x="37259" y="109468"/>
                    <a:pt x="32642" y="116927"/>
                    <a:pt x="32819" y="124918"/>
                  </a:cubicBezTo>
                  <a:cubicBezTo>
                    <a:pt x="32819" y="128647"/>
                    <a:pt x="34240" y="132377"/>
                    <a:pt x="36726" y="135218"/>
                  </a:cubicBezTo>
                  <a:cubicBezTo>
                    <a:pt x="40643" y="139436"/>
                    <a:pt x="46094" y="141610"/>
                    <a:pt x="51568" y="141610"/>
                  </a:cubicBezTo>
                  <a:cubicBezTo>
                    <a:pt x="55773" y="141610"/>
                    <a:pt x="59992" y="140327"/>
                    <a:pt x="63541" y="137704"/>
                  </a:cubicBezTo>
                  <a:cubicBezTo>
                    <a:pt x="66205" y="135396"/>
                    <a:pt x="68336" y="132732"/>
                    <a:pt x="69934" y="129713"/>
                  </a:cubicBezTo>
                  <a:cubicBezTo>
                    <a:pt x="71000" y="127759"/>
                    <a:pt x="71532" y="125451"/>
                    <a:pt x="71355" y="123142"/>
                  </a:cubicBezTo>
                  <a:cubicBezTo>
                    <a:pt x="71000" y="117815"/>
                    <a:pt x="68336" y="112842"/>
                    <a:pt x="63896" y="109823"/>
                  </a:cubicBezTo>
                  <a:cubicBezTo>
                    <a:pt x="62831" y="109113"/>
                    <a:pt x="61765" y="108403"/>
                    <a:pt x="60522" y="107515"/>
                  </a:cubicBezTo>
                  <a:cubicBezTo>
                    <a:pt x="59279" y="106627"/>
                    <a:pt x="59102" y="106272"/>
                    <a:pt x="59812" y="104851"/>
                  </a:cubicBezTo>
                  <a:cubicBezTo>
                    <a:pt x="62831" y="98813"/>
                    <a:pt x="65850" y="92953"/>
                    <a:pt x="68869" y="87093"/>
                  </a:cubicBezTo>
                  <a:cubicBezTo>
                    <a:pt x="69758" y="85536"/>
                    <a:pt x="70091" y="84954"/>
                    <a:pt x="70868" y="84954"/>
                  </a:cubicBezTo>
                  <a:cubicBezTo>
                    <a:pt x="71333" y="84954"/>
                    <a:pt x="71957" y="85162"/>
                    <a:pt x="72953" y="85494"/>
                  </a:cubicBezTo>
                  <a:cubicBezTo>
                    <a:pt x="75389" y="86306"/>
                    <a:pt x="77940" y="86712"/>
                    <a:pt x="80508" y="86712"/>
                  </a:cubicBezTo>
                  <a:cubicBezTo>
                    <a:pt x="82434" y="86712"/>
                    <a:pt x="84369" y="86484"/>
                    <a:pt x="86272" y="86027"/>
                  </a:cubicBezTo>
                  <a:cubicBezTo>
                    <a:pt x="87337" y="85849"/>
                    <a:pt x="88580" y="85317"/>
                    <a:pt x="89824" y="84962"/>
                  </a:cubicBezTo>
                  <a:cubicBezTo>
                    <a:pt x="90521" y="84708"/>
                    <a:pt x="90991" y="84545"/>
                    <a:pt x="91349" y="84545"/>
                  </a:cubicBezTo>
                  <a:cubicBezTo>
                    <a:pt x="91994" y="84545"/>
                    <a:pt x="92271" y="85075"/>
                    <a:pt x="92843" y="86560"/>
                  </a:cubicBezTo>
                  <a:cubicBezTo>
                    <a:pt x="93908" y="89401"/>
                    <a:pt x="94796" y="92420"/>
                    <a:pt x="95861" y="95261"/>
                  </a:cubicBezTo>
                  <a:cubicBezTo>
                    <a:pt x="97815" y="101832"/>
                    <a:pt x="99591" y="108403"/>
                    <a:pt x="102077" y="114796"/>
                  </a:cubicBezTo>
                  <a:cubicBezTo>
                    <a:pt x="104918" y="122610"/>
                    <a:pt x="107937" y="130601"/>
                    <a:pt x="110956" y="138592"/>
                  </a:cubicBezTo>
                  <a:cubicBezTo>
                    <a:pt x="111666" y="140368"/>
                    <a:pt x="111666" y="141256"/>
                    <a:pt x="109891" y="142499"/>
                  </a:cubicBezTo>
                  <a:cubicBezTo>
                    <a:pt x="105629" y="146051"/>
                    <a:pt x="102432" y="150845"/>
                    <a:pt x="101011" y="156351"/>
                  </a:cubicBezTo>
                  <a:cubicBezTo>
                    <a:pt x="97713" y="167501"/>
                    <a:pt x="106498" y="178235"/>
                    <a:pt x="117417" y="178235"/>
                  </a:cubicBezTo>
                  <a:cubicBezTo>
                    <a:pt x="118845" y="178235"/>
                    <a:pt x="120310" y="178051"/>
                    <a:pt x="121789" y="177661"/>
                  </a:cubicBezTo>
                  <a:cubicBezTo>
                    <a:pt x="128714" y="175707"/>
                    <a:pt x="134752" y="171268"/>
                    <a:pt x="138304" y="164875"/>
                  </a:cubicBezTo>
                  <a:cubicBezTo>
                    <a:pt x="140435" y="161501"/>
                    <a:pt x="141145" y="157239"/>
                    <a:pt x="140080" y="153332"/>
                  </a:cubicBezTo>
                  <a:cubicBezTo>
                    <a:pt x="139369" y="149958"/>
                    <a:pt x="137771" y="146583"/>
                    <a:pt x="135463" y="143920"/>
                  </a:cubicBezTo>
                  <a:cubicBezTo>
                    <a:pt x="132059" y="140220"/>
                    <a:pt x="128162" y="137754"/>
                    <a:pt x="123258" y="137754"/>
                  </a:cubicBezTo>
                  <a:cubicBezTo>
                    <a:pt x="122277" y="137754"/>
                    <a:pt x="121256" y="137852"/>
                    <a:pt x="120190" y="138059"/>
                  </a:cubicBezTo>
                  <a:cubicBezTo>
                    <a:pt x="119125" y="138415"/>
                    <a:pt x="118059" y="138415"/>
                    <a:pt x="116994" y="138592"/>
                  </a:cubicBezTo>
                  <a:cubicBezTo>
                    <a:pt x="116372" y="138675"/>
                    <a:pt x="115876" y="138729"/>
                    <a:pt x="115467" y="138729"/>
                  </a:cubicBezTo>
                  <a:cubicBezTo>
                    <a:pt x="114126" y="138729"/>
                    <a:pt x="113726" y="138148"/>
                    <a:pt x="112909" y="136106"/>
                  </a:cubicBezTo>
                  <a:cubicBezTo>
                    <a:pt x="110778" y="130778"/>
                    <a:pt x="108825" y="125451"/>
                    <a:pt x="106872" y="120123"/>
                  </a:cubicBezTo>
                  <a:cubicBezTo>
                    <a:pt x="102432" y="108580"/>
                    <a:pt x="99413" y="96505"/>
                    <a:pt x="95151" y="84962"/>
                  </a:cubicBezTo>
                  <a:cubicBezTo>
                    <a:pt x="94618" y="83186"/>
                    <a:pt x="94618" y="83008"/>
                    <a:pt x="96394" y="81943"/>
                  </a:cubicBezTo>
                  <a:cubicBezTo>
                    <a:pt x="100123" y="79634"/>
                    <a:pt x="103142" y="76260"/>
                    <a:pt x="105096" y="72531"/>
                  </a:cubicBezTo>
                  <a:cubicBezTo>
                    <a:pt x="105796" y="71247"/>
                    <a:pt x="106036" y="70807"/>
                    <a:pt x="106722" y="70807"/>
                  </a:cubicBezTo>
                  <a:cubicBezTo>
                    <a:pt x="107081" y="70807"/>
                    <a:pt x="107561" y="70927"/>
                    <a:pt x="108292" y="71110"/>
                  </a:cubicBezTo>
                  <a:cubicBezTo>
                    <a:pt x="115396" y="73241"/>
                    <a:pt x="122321" y="75194"/>
                    <a:pt x="129247" y="77503"/>
                  </a:cubicBezTo>
                  <a:cubicBezTo>
                    <a:pt x="131201" y="78036"/>
                    <a:pt x="133154" y="78391"/>
                    <a:pt x="135107" y="78391"/>
                  </a:cubicBezTo>
                  <a:cubicBezTo>
                    <a:pt x="135352" y="78268"/>
                    <a:pt x="135598" y="78061"/>
                    <a:pt x="135843" y="78061"/>
                  </a:cubicBezTo>
                  <a:cubicBezTo>
                    <a:pt x="135953" y="78061"/>
                    <a:pt x="136063" y="78103"/>
                    <a:pt x="136173" y="78213"/>
                  </a:cubicBezTo>
                  <a:cubicBezTo>
                    <a:pt x="136351" y="78568"/>
                    <a:pt x="136173" y="78924"/>
                    <a:pt x="135818" y="79279"/>
                  </a:cubicBezTo>
                  <a:cubicBezTo>
                    <a:pt x="135285" y="80522"/>
                    <a:pt x="134752" y="81765"/>
                    <a:pt x="134397" y="83186"/>
                  </a:cubicBezTo>
                  <a:cubicBezTo>
                    <a:pt x="131911" y="89579"/>
                    <a:pt x="132621" y="96860"/>
                    <a:pt x="136351" y="102720"/>
                  </a:cubicBezTo>
                  <a:cubicBezTo>
                    <a:pt x="141175" y="109761"/>
                    <a:pt x="149159" y="113739"/>
                    <a:pt x="157420" y="113739"/>
                  </a:cubicBezTo>
                  <a:cubicBezTo>
                    <a:pt x="160410" y="113739"/>
                    <a:pt x="163436" y="113217"/>
                    <a:pt x="166362" y="112132"/>
                  </a:cubicBezTo>
                  <a:cubicBezTo>
                    <a:pt x="174886" y="108403"/>
                    <a:pt x="179326" y="101477"/>
                    <a:pt x="180569" y="92598"/>
                  </a:cubicBezTo>
                  <a:cubicBezTo>
                    <a:pt x="180746" y="90289"/>
                    <a:pt x="180391" y="88158"/>
                    <a:pt x="179503" y="86027"/>
                  </a:cubicBezTo>
                  <a:cubicBezTo>
                    <a:pt x="175627" y="74862"/>
                    <a:pt x="165114" y="67623"/>
                    <a:pt x="153642" y="67623"/>
                  </a:cubicBezTo>
                  <a:cubicBezTo>
                    <a:pt x="151977" y="67623"/>
                    <a:pt x="150292" y="67776"/>
                    <a:pt x="148604" y="68091"/>
                  </a:cubicBezTo>
                  <a:cubicBezTo>
                    <a:pt x="145585" y="68801"/>
                    <a:pt x="142566" y="69512"/>
                    <a:pt x="141145" y="72708"/>
                  </a:cubicBezTo>
                  <a:cubicBezTo>
                    <a:pt x="140613" y="73419"/>
                    <a:pt x="140080" y="73951"/>
                    <a:pt x="139369" y="74306"/>
                  </a:cubicBezTo>
                  <a:cubicBezTo>
                    <a:pt x="137620" y="75123"/>
                    <a:pt x="135717" y="75556"/>
                    <a:pt x="133812" y="75556"/>
                  </a:cubicBezTo>
                  <a:cubicBezTo>
                    <a:pt x="132816" y="75556"/>
                    <a:pt x="131820" y="75438"/>
                    <a:pt x="130845" y="75194"/>
                  </a:cubicBezTo>
                  <a:cubicBezTo>
                    <a:pt x="123742" y="73063"/>
                    <a:pt x="116461" y="70755"/>
                    <a:pt x="109180" y="68624"/>
                  </a:cubicBezTo>
                  <a:cubicBezTo>
                    <a:pt x="106872" y="67913"/>
                    <a:pt x="106872" y="67913"/>
                    <a:pt x="106872" y="65427"/>
                  </a:cubicBezTo>
                  <a:cubicBezTo>
                    <a:pt x="106872" y="59922"/>
                    <a:pt x="105096" y="54595"/>
                    <a:pt x="101722" y="50333"/>
                  </a:cubicBezTo>
                  <a:cubicBezTo>
                    <a:pt x="99946" y="48912"/>
                    <a:pt x="99591" y="46603"/>
                    <a:pt x="100834" y="44650"/>
                  </a:cubicBezTo>
                  <a:cubicBezTo>
                    <a:pt x="101722" y="42696"/>
                    <a:pt x="102610" y="40388"/>
                    <a:pt x="103498" y="38434"/>
                  </a:cubicBezTo>
                  <a:cubicBezTo>
                    <a:pt x="105273" y="34705"/>
                    <a:pt x="107227" y="31153"/>
                    <a:pt x="109003" y="27602"/>
                  </a:cubicBezTo>
                  <a:cubicBezTo>
                    <a:pt x="111844" y="22452"/>
                    <a:pt x="114508" y="17302"/>
                    <a:pt x="117349" y="12152"/>
                  </a:cubicBezTo>
                  <a:cubicBezTo>
                    <a:pt x="117704" y="11441"/>
                    <a:pt x="117527" y="10554"/>
                    <a:pt x="116816" y="10198"/>
                  </a:cubicBezTo>
                  <a:cubicBezTo>
                    <a:pt x="116668" y="10099"/>
                    <a:pt x="116505" y="10055"/>
                    <a:pt x="116340" y="10055"/>
                  </a:cubicBezTo>
                  <a:cubicBezTo>
                    <a:pt x="115915" y="10055"/>
                    <a:pt x="115474" y="10347"/>
                    <a:pt x="115218" y="10731"/>
                  </a:cubicBezTo>
                  <a:cubicBezTo>
                    <a:pt x="114508" y="11619"/>
                    <a:pt x="113975" y="12507"/>
                    <a:pt x="113442" y="13395"/>
                  </a:cubicBezTo>
                  <a:cubicBezTo>
                    <a:pt x="110778" y="18367"/>
                    <a:pt x="108292" y="23340"/>
                    <a:pt x="105629" y="28134"/>
                  </a:cubicBezTo>
                  <a:cubicBezTo>
                    <a:pt x="102787" y="33107"/>
                    <a:pt x="100301" y="38434"/>
                    <a:pt x="98348" y="43762"/>
                  </a:cubicBezTo>
                  <a:cubicBezTo>
                    <a:pt x="97992" y="44472"/>
                    <a:pt x="97637" y="45005"/>
                    <a:pt x="97282" y="45715"/>
                  </a:cubicBezTo>
                  <a:cubicBezTo>
                    <a:pt x="96749" y="45715"/>
                    <a:pt x="96217" y="45538"/>
                    <a:pt x="95684" y="45360"/>
                  </a:cubicBezTo>
                  <a:cubicBezTo>
                    <a:pt x="92403" y="43887"/>
                    <a:pt x="89197" y="43222"/>
                    <a:pt x="86058" y="43222"/>
                  </a:cubicBezTo>
                  <a:cubicBezTo>
                    <a:pt x="80872" y="43222"/>
                    <a:pt x="75867" y="45037"/>
                    <a:pt x="71000" y="48024"/>
                  </a:cubicBezTo>
                  <a:cubicBezTo>
                    <a:pt x="69934" y="48734"/>
                    <a:pt x="68691" y="49445"/>
                    <a:pt x="67626" y="50333"/>
                  </a:cubicBezTo>
                  <a:cubicBezTo>
                    <a:pt x="67245" y="50713"/>
                    <a:pt x="66762" y="50890"/>
                    <a:pt x="66287" y="50890"/>
                  </a:cubicBezTo>
                  <a:cubicBezTo>
                    <a:pt x="65875" y="50890"/>
                    <a:pt x="65469" y="50757"/>
                    <a:pt x="65139" y="50510"/>
                  </a:cubicBezTo>
                  <a:cubicBezTo>
                    <a:pt x="64252" y="49800"/>
                    <a:pt x="63364" y="49267"/>
                    <a:pt x="62298" y="48557"/>
                  </a:cubicBezTo>
                  <a:cubicBezTo>
                    <a:pt x="58036" y="45715"/>
                    <a:pt x="53596" y="42874"/>
                    <a:pt x="49157" y="40033"/>
                  </a:cubicBezTo>
                  <a:cubicBezTo>
                    <a:pt x="47381" y="38790"/>
                    <a:pt x="45605" y="37546"/>
                    <a:pt x="43829" y="36303"/>
                  </a:cubicBezTo>
                  <a:cubicBezTo>
                    <a:pt x="42764" y="35593"/>
                    <a:pt x="41343" y="34883"/>
                    <a:pt x="40988" y="33462"/>
                  </a:cubicBezTo>
                  <a:cubicBezTo>
                    <a:pt x="40455" y="32219"/>
                    <a:pt x="41521" y="31153"/>
                    <a:pt x="41876" y="30088"/>
                  </a:cubicBezTo>
                  <a:cubicBezTo>
                    <a:pt x="45985" y="17932"/>
                    <a:pt x="37880" y="0"/>
                    <a:pt x="20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4085250" y="238775"/>
              <a:ext cx="945650" cy="869525"/>
            </a:xfrm>
            <a:custGeom>
              <a:avLst/>
              <a:gdLst/>
              <a:ahLst/>
              <a:cxnLst/>
              <a:rect l="l" t="t" r="r" b="b"/>
              <a:pathLst>
                <a:path w="37826" h="34781" extrusionOk="0">
                  <a:moveTo>
                    <a:pt x="20915" y="2812"/>
                  </a:moveTo>
                  <a:cubicBezTo>
                    <a:pt x="23974" y="2812"/>
                    <a:pt x="26887" y="4191"/>
                    <a:pt x="28946" y="6545"/>
                  </a:cubicBezTo>
                  <a:cubicBezTo>
                    <a:pt x="33208" y="10984"/>
                    <a:pt x="34807" y="17377"/>
                    <a:pt x="33386" y="23238"/>
                  </a:cubicBezTo>
                  <a:cubicBezTo>
                    <a:pt x="32498" y="28210"/>
                    <a:pt x="28769" y="30696"/>
                    <a:pt x="24152" y="31762"/>
                  </a:cubicBezTo>
                  <a:cubicBezTo>
                    <a:pt x="23264" y="31939"/>
                    <a:pt x="22376" y="31939"/>
                    <a:pt x="21488" y="31939"/>
                  </a:cubicBezTo>
                  <a:cubicBezTo>
                    <a:pt x="17581" y="31762"/>
                    <a:pt x="13852" y="30519"/>
                    <a:pt x="10655" y="28210"/>
                  </a:cubicBezTo>
                  <a:cubicBezTo>
                    <a:pt x="7814" y="25724"/>
                    <a:pt x="6216" y="21995"/>
                    <a:pt x="6216" y="18088"/>
                  </a:cubicBezTo>
                  <a:cubicBezTo>
                    <a:pt x="6216" y="16667"/>
                    <a:pt x="6216" y="15246"/>
                    <a:pt x="6393" y="13826"/>
                  </a:cubicBezTo>
                  <a:cubicBezTo>
                    <a:pt x="6748" y="10452"/>
                    <a:pt x="8702" y="7433"/>
                    <a:pt x="11721" y="5657"/>
                  </a:cubicBezTo>
                  <a:cubicBezTo>
                    <a:pt x="13852" y="4236"/>
                    <a:pt x="16338" y="3348"/>
                    <a:pt x="19002" y="2993"/>
                  </a:cubicBezTo>
                  <a:cubicBezTo>
                    <a:pt x="19642" y="2871"/>
                    <a:pt x="20281" y="2812"/>
                    <a:pt x="20915" y="2812"/>
                  </a:cubicBezTo>
                  <a:close/>
                  <a:moveTo>
                    <a:pt x="20934" y="1"/>
                  </a:moveTo>
                  <a:cubicBezTo>
                    <a:pt x="20289" y="1"/>
                    <a:pt x="19642" y="50"/>
                    <a:pt x="19002" y="152"/>
                  </a:cubicBezTo>
                  <a:cubicBezTo>
                    <a:pt x="15095" y="507"/>
                    <a:pt x="11366" y="2283"/>
                    <a:pt x="8347" y="4769"/>
                  </a:cubicBezTo>
                  <a:cubicBezTo>
                    <a:pt x="7104" y="5834"/>
                    <a:pt x="6038" y="7077"/>
                    <a:pt x="5328" y="8320"/>
                  </a:cubicBezTo>
                  <a:cubicBezTo>
                    <a:pt x="0" y="18976"/>
                    <a:pt x="5505" y="34070"/>
                    <a:pt x="21133" y="34781"/>
                  </a:cubicBezTo>
                  <a:cubicBezTo>
                    <a:pt x="22198" y="34781"/>
                    <a:pt x="23441" y="34603"/>
                    <a:pt x="24507" y="34425"/>
                  </a:cubicBezTo>
                  <a:cubicBezTo>
                    <a:pt x="30012" y="33005"/>
                    <a:pt x="34096" y="30341"/>
                    <a:pt x="35872" y="24658"/>
                  </a:cubicBezTo>
                  <a:cubicBezTo>
                    <a:pt x="37826" y="16489"/>
                    <a:pt x="34984" y="7965"/>
                    <a:pt x="28591" y="2638"/>
                  </a:cubicBezTo>
                  <a:cubicBezTo>
                    <a:pt x="26433" y="911"/>
                    <a:pt x="23692" y="1"/>
                    <a:pt x="209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4906575" y="2750925"/>
              <a:ext cx="230875" cy="707050"/>
            </a:xfrm>
            <a:custGeom>
              <a:avLst/>
              <a:gdLst/>
              <a:ahLst/>
              <a:cxnLst/>
              <a:rect l="l" t="t" r="r" b="b"/>
              <a:pathLst>
                <a:path w="9235" h="28282" extrusionOk="0">
                  <a:moveTo>
                    <a:pt x="6038" y="1"/>
                  </a:moveTo>
                  <a:cubicBezTo>
                    <a:pt x="6094" y="1"/>
                    <a:pt x="6155" y="5"/>
                    <a:pt x="6219" y="13"/>
                  </a:cubicBezTo>
                  <a:lnTo>
                    <a:pt x="6219" y="13"/>
                  </a:lnTo>
                  <a:cubicBezTo>
                    <a:pt x="6218" y="9"/>
                    <a:pt x="6217" y="5"/>
                    <a:pt x="6216" y="1"/>
                  </a:cubicBezTo>
                  <a:close/>
                  <a:moveTo>
                    <a:pt x="6219" y="13"/>
                  </a:moveTo>
                  <a:lnTo>
                    <a:pt x="6219" y="13"/>
                  </a:lnTo>
                  <a:cubicBezTo>
                    <a:pt x="6389" y="715"/>
                    <a:pt x="6036" y="1069"/>
                    <a:pt x="5683" y="1599"/>
                  </a:cubicBezTo>
                  <a:cubicBezTo>
                    <a:pt x="3019" y="4796"/>
                    <a:pt x="1421" y="8703"/>
                    <a:pt x="1066" y="12787"/>
                  </a:cubicBezTo>
                  <a:cubicBezTo>
                    <a:pt x="0" y="19003"/>
                    <a:pt x="3197" y="23620"/>
                    <a:pt x="7281" y="27882"/>
                  </a:cubicBezTo>
                  <a:cubicBezTo>
                    <a:pt x="7459" y="28148"/>
                    <a:pt x="7770" y="28281"/>
                    <a:pt x="8080" y="28281"/>
                  </a:cubicBezTo>
                  <a:cubicBezTo>
                    <a:pt x="8391" y="28281"/>
                    <a:pt x="8702" y="28148"/>
                    <a:pt x="8879" y="27882"/>
                  </a:cubicBezTo>
                  <a:cubicBezTo>
                    <a:pt x="9057" y="27527"/>
                    <a:pt x="9235" y="26994"/>
                    <a:pt x="9057" y="26639"/>
                  </a:cubicBezTo>
                  <a:cubicBezTo>
                    <a:pt x="7814" y="24863"/>
                    <a:pt x="6571" y="23087"/>
                    <a:pt x="5328" y="21134"/>
                  </a:cubicBezTo>
                  <a:cubicBezTo>
                    <a:pt x="3552" y="18470"/>
                    <a:pt x="3019" y="15096"/>
                    <a:pt x="3907" y="11899"/>
                  </a:cubicBezTo>
                  <a:cubicBezTo>
                    <a:pt x="4440" y="8347"/>
                    <a:pt x="5860" y="5151"/>
                    <a:pt x="8347" y="2487"/>
                  </a:cubicBezTo>
                  <a:cubicBezTo>
                    <a:pt x="9057" y="1777"/>
                    <a:pt x="9057" y="534"/>
                    <a:pt x="7281" y="179"/>
                  </a:cubicBezTo>
                  <a:cubicBezTo>
                    <a:pt x="6982" y="179"/>
                    <a:pt x="6557" y="53"/>
                    <a:pt x="6219"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5248425" y="3446825"/>
              <a:ext cx="226425" cy="89950"/>
            </a:xfrm>
            <a:custGeom>
              <a:avLst/>
              <a:gdLst/>
              <a:ahLst/>
              <a:cxnLst/>
              <a:rect l="l" t="t" r="r" b="b"/>
              <a:pathLst>
                <a:path w="9057" h="3598" extrusionOk="0">
                  <a:moveTo>
                    <a:pt x="1426" y="1"/>
                  </a:moveTo>
                  <a:cubicBezTo>
                    <a:pt x="888" y="1"/>
                    <a:pt x="472" y="345"/>
                    <a:pt x="178" y="934"/>
                  </a:cubicBezTo>
                  <a:cubicBezTo>
                    <a:pt x="0" y="1466"/>
                    <a:pt x="178" y="2177"/>
                    <a:pt x="888" y="2354"/>
                  </a:cubicBezTo>
                  <a:cubicBezTo>
                    <a:pt x="2486" y="3065"/>
                    <a:pt x="4262" y="3420"/>
                    <a:pt x="6216" y="3597"/>
                  </a:cubicBezTo>
                  <a:cubicBezTo>
                    <a:pt x="6926" y="3420"/>
                    <a:pt x="7636" y="3242"/>
                    <a:pt x="8347" y="2532"/>
                  </a:cubicBezTo>
                  <a:cubicBezTo>
                    <a:pt x="8879" y="2354"/>
                    <a:pt x="9057" y="1644"/>
                    <a:pt x="8879" y="934"/>
                  </a:cubicBezTo>
                  <a:cubicBezTo>
                    <a:pt x="8733" y="495"/>
                    <a:pt x="8347" y="177"/>
                    <a:pt x="7818" y="177"/>
                  </a:cubicBezTo>
                  <a:cubicBezTo>
                    <a:pt x="7705" y="177"/>
                    <a:pt x="7585" y="192"/>
                    <a:pt x="7459" y="223"/>
                  </a:cubicBezTo>
                  <a:cubicBezTo>
                    <a:pt x="6748" y="490"/>
                    <a:pt x="5994" y="623"/>
                    <a:pt x="5239" y="623"/>
                  </a:cubicBezTo>
                  <a:cubicBezTo>
                    <a:pt x="4484" y="623"/>
                    <a:pt x="3729" y="490"/>
                    <a:pt x="3019" y="223"/>
                  </a:cubicBezTo>
                  <a:cubicBezTo>
                    <a:pt x="2664" y="223"/>
                    <a:pt x="2131" y="46"/>
                    <a:pt x="1776" y="46"/>
                  </a:cubicBezTo>
                  <a:cubicBezTo>
                    <a:pt x="1654" y="15"/>
                    <a:pt x="1537" y="1"/>
                    <a:pt x="14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3055250" y="2287475"/>
              <a:ext cx="621575" cy="600000"/>
            </a:xfrm>
            <a:custGeom>
              <a:avLst/>
              <a:gdLst/>
              <a:ahLst/>
              <a:cxnLst/>
              <a:rect l="l" t="t" r="r" b="b"/>
              <a:pathLst>
                <a:path w="24863" h="24000" extrusionOk="0">
                  <a:moveTo>
                    <a:pt x="6178" y="0"/>
                  </a:moveTo>
                  <a:cubicBezTo>
                    <a:pt x="5848" y="0"/>
                    <a:pt x="5588" y="165"/>
                    <a:pt x="5328" y="425"/>
                  </a:cubicBezTo>
                  <a:cubicBezTo>
                    <a:pt x="4085" y="2201"/>
                    <a:pt x="3375" y="4332"/>
                    <a:pt x="3020" y="6286"/>
                  </a:cubicBezTo>
                  <a:cubicBezTo>
                    <a:pt x="1" y="16763"/>
                    <a:pt x="8347" y="22979"/>
                    <a:pt x="15273" y="23867"/>
                  </a:cubicBezTo>
                  <a:cubicBezTo>
                    <a:pt x="16516" y="23955"/>
                    <a:pt x="17759" y="24000"/>
                    <a:pt x="19002" y="24000"/>
                  </a:cubicBezTo>
                  <a:cubicBezTo>
                    <a:pt x="20245" y="24000"/>
                    <a:pt x="21488" y="23955"/>
                    <a:pt x="22731" y="23867"/>
                  </a:cubicBezTo>
                  <a:cubicBezTo>
                    <a:pt x="23442" y="23867"/>
                    <a:pt x="24152" y="23511"/>
                    <a:pt x="24685" y="22801"/>
                  </a:cubicBezTo>
                  <a:cubicBezTo>
                    <a:pt x="24862" y="22623"/>
                    <a:pt x="24862" y="22268"/>
                    <a:pt x="24862" y="21913"/>
                  </a:cubicBezTo>
                  <a:cubicBezTo>
                    <a:pt x="24862" y="21735"/>
                    <a:pt x="24507" y="21380"/>
                    <a:pt x="24330" y="21380"/>
                  </a:cubicBezTo>
                  <a:lnTo>
                    <a:pt x="17404" y="21380"/>
                  </a:lnTo>
                  <a:cubicBezTo>
                    <a:pt x="8347" y="21380"/>
                    <a:pt x="3375" y="14455"/>
                    <a:pt x="5861" y="5753"/>
                  </a:cubicBezTo>
                  <a:cubicBezTo>
                    <a:pt x="6394" y="4332"/>
                    <a:pt x="6927" y="2912"/>
                    <a:pt x="7459" y="1313"/>
                  </a:cubicBezTo>
                  <a:cubicBezTo>
                    <a:pt x="7637" y="780"/>
                    <a:pt x="7104" y="70"/>
                    <a:pt x="6571" y="70"/>
                  </a:cubicBezTo>
                  <a:cubicBezTo>
                    <a:pt x="6429" y="23"/>
                    <a:pt x="6299" y="0"/>
                    <a:pt x="6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3738950" y="2585075"/>
              <a:ext cx="159850" cy="183125"/>
            </a:xfrm>
            <a:custGeom>
              <a:avLst/>
              <a:gdLst/>
              <a:ahLst/>
              <a:cxnLst/>
              <a:rect l="l" t="t" r="r" b="b"/>
              <a:pathLst>
                <a:path w="6394" h="7325" extrusionOk="0">
                  <a:moveTo>
                    <a:pt x="4753" y="0"/>
                  </a:moveTo>
                  <a:cubicBezTo>
                    <a:pt x="4312" y="0"/>
                    <a:pt x="3866" y="232"/>
                    <a:pt x="3730" y="775"/>
                  </a:cubicBezTo>
                  <a:cubicBezTo>
                    <a:pt x="3197" y="2373"/>
                    <a:pt x="2309" y="3794"/>
                    <a:pt x="889" y="4859"/>
                  </a:cubicBezTo>
                  <a:cubicBezTo>
                    <a:pt x="356" y="5392"/>
                    <a:pt x="1" y="6102"/>
                    <a:pt x="356" y="6813"/>
                  </a:cubicBezTo>
                  <a:cubicBezTo>
                    <a:pt x="607" y="7148"/>
                    <a:pt x="978" y="7325"/>
                    <a:pt x="1392" y="7325"/>
                  </a:cubicBezTo>
                  <a:cubicBezTo>
                    <a:pt x="1855" y="7325"/>
                    <a:pt x="2373" y="7104"/>
                    <a:pt x="2842" y="6635"/>
                  </a:cubicBezTo>
                  <a:cubicBezTo>
                    <a:pt x="3908" y="5569"/>
                    <a:pt x="4973" y="4326"/>
                    <a:pt x="5861" y="3261"/>
                  </a:cubicBezTo>
                  <a:cubicBezTo>
                    <a:pt x="6039" y="2906"/>
                    <a:pt x="6216" y="2551"/>
                    <a:pt x="6394" y="2018"/>
                  </a:cubicBezTo>
                  <a:cubicBezTo>
                    <a:pt x="6394" y="1307"/>
                    <a:pt x="6039" y="420"/>
                    <a:pt x="5151" y="64"/>
                  </a:cubicBezTo>
                  <a:cubicBezTo>
                    <a:pt x="5025" y="22"/>
                    <a:pt x="4889" y="0"/>
                    <a:pt x="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1670100" y="1142925"/>
              <a:ext cx="679275" cy="524775"/>
            </a:xfrm>
            <a:custGeom>
              <a:avLst/>
              <a:gdLst/>
              <a:ahLst/>
              <a:cxnLst/>
              <a:rect l="l" t="t" r="r" b="b"/>
              <a:pathLst>
                <a:path w="27171" h="20991" extrusionOk="0">
                  <a:moveTo>
                    <a:pt x="2976" y="0"/>
                  </a:moveTo>
                  <a:cubicBezTo>
                    <a:pt x="2487" y="0"/>
                    <a:pt x="1954" y="462"/>
                    <a:pt x="1954" y="923"/>
                  </a:cubicBezTo>
                  <a:cubicBezTo>
                    <a:pt x="533" y="3942"/>
                    <a:pt x="1" y="7139"/>
                    <a:pt x="711" y="10513"/>
                  </a:cubicBezTo>
                  <a:cubicBezTo>
                    <a:pt x="1421" y="15663"/>
                    <a:pt x="5506" y="19570"/>
                    <a:pt x="10656" y="20458"/>
                  </a:cubicBezTo>
                  <a:cubicBezTo>
                    <a:pt x="12431" y="20635"/>
                    <a:pt x="14030" y="20813"/>
                    <a:pt x="15806" y="20990"/>
                  </a:cubicBezTo>
                  <a:cubicBezTo>
                    <a:pt x="18824" y="20990"/>
                    <a:pt x="21843" y="20458"/>
                    <a:pt x="24862" y="19570"/>
                  </a:cubicBezTo>
                  <a:cubicBezTo>
                    <a:pt x="25750" y="19392"/>
                    <a:pt x="26461" y="18859"/>
                    <a:pt x="26993" y="17971"/>
                  </a:cubicBezTo>
                  <a:cubicBezTo>
                    <a:pt x="27171" y="17616"/>
                    <a:pt x="27171" y="17083"/>
                    <a:pt x="26993" y="16728"/>
                  </a:cubicBezTo>
                  <a:cubicBezTo>
                    <a:pt x="26816" y="16551"/>
                    <a:pt x="26638" y="16373"/>
                    <a:pt x="26283" y="16373"/>
                  </a:cubicBezTo>
                  <a:cubicBezTo>
                    <a:pt x="25750" y="16373"/>
                    <a:pt x="25040" y="16551"/>
                    <a:pt x="24507" y="16906"/>
                  </a:cubicBezTo>
                  <a:cubicBezTo>
                    <a:pt x="21784" y="17853"/>
                    <a:pt x="18903" y="18327"/>
                    <a:pt x="16023" y="18327"/>
                  </a:cubicBezTo>
                  <a:cubicBezTo>
                    <a:pt x="14582" y="18327"/>
                    <a:pt x="13142" y="18208"/>
                    <a:pt x="11721" y="17971"/>
                  </a:cubicBezTo>
                  <a:cubicBezTo>
                    <a:pt x="7104" y="17616"/>
                    <a:pt x="3375" y="13887"/>
                    <a:pt x="3197" y="9092"/>
                  </a:cubicBezTo>
                  <a:cubicBezTo>
                    <a:pt x="3020" y="7671"/>
                    <a:pt x="3020" y="6073"/>
                    <a:pt x="3552" y="4652"/>
                  </a:cubicBezTo>
                  <a:cubicBezTo>
                    <a:pt x="3730" y="3587"/>
                    <a:pt x="3907" y="2521"/>
                    <a:pt x="4085" y="1456"/>
                  </a:cubicBezTo>
                  <a:cubicBezTo>
                    <a:pt x="4263" y="923"/>
                    <a:pt x="4085" y="213"/>
                    <a:pt x="3197" y="35"/>
                  </a:cubicBezTo>
                  <a:cubicBezTo>
                    <a:pt x="3126" y="11"/>
                    <a:pt x="3051" y="0"/>
                    <a:pt x="2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4120750" y="4557850"/>
              <a:ext cx="488400" cy="571125"/>
            </a:xfrm>
            <a:custGeom>
              <a:avLst/>
              <a:gdLst/>
              <a:ahLst/>
              <a:cxnLst/>
              <a:rect l="l" t="t" r="r" b="b"/>
              <a:pathLst>
                <a:path w="19536" h="22845" extrusionOk="0">
                  <a:moveTo>
                    <a:pt x="6394" y="1"/>
                  </a:moveTo>
                  <a:cubicBezTo>
                    <a:pt x="5506" y="356"/>
                    <a:pt x="4796" y="889"/>
                    <a:pt x="4263" y="1599"/>
                  </a:cubicBezTo>
                  <a:cubicBezTo>
                    <a:pt x="1599" y="4618"/>
                    <a:pt x="178" y="8525"/>
                    <a:pt x="356" y="12432"/>
                  </a:cubicBezTo>
                  <a:cubicBezTo>
                    <a:pt x="1" y="15451"/>
                    <a:pt x="1244" y="18292"/>
                    <a:pt x="3730" y="19890"/>
                  </a:cubicBezTo>
                  <a:cubicBezTo>
                    <a:pt x="6089" y="21821"/>
                    <a:pt x="8966" y="22844"/>
                    <a:pt x="11892" y="22844"/>
                  </a:cubicBezTo>
                  <a:cubicBezTo>
                    <a:pt x="13811" y="22844"/>
                    <a:pt x="15752" y="22403"/>
                    <a:pt x="17582" y="21489"/>
                  </a:cubicBezTo>
                  <a:cubicBezTo>
                    <a:pt x="18470" y="20956"/>
                    <a:pt x="19535" y="20601"/>
                    <a:pt x="19535" y="19180"/>
                  </a:cubicBezTo>
                  <a:cubicBezTo>
                    <a:pt x="19535" y="18781"/>
                    <a:pt x="19199" y="18550"/>
                    <a:pt x="18527" y="18550"/>
                  </a:cubicBezTo>
                  <a:cubicBezTo>
                    <a:pt x="18002" y="18550"/>
                    <a:pt x="17273" y="18691"/>
                    <a:pt x="16339" y="19003"/>
                  </a:cubicBezTo>
                  <a:cubicBezTo>
                    <a:pt x="15983" y="19180"/>
                    <a:pt x="15451" y="19358"/>
                    <a:pt x="15095" y="19535"/>
                  </a:cubicBezTo>
                  <a:cubicBezTo>
                    <a:pt x="14022" y="20019"/>
                    <a:pt x="12997" y="20226"/>
                    <a:pt x="12005" y="20226"/>
                  </a:cubicBezTo>
                  <a:cubicBezTo>
                    <a:pt x="9718" y="20226"/>
                    <a:pt x="7612" y="19122"/>
                    <a:pt x="5506" y="17759"/>
                  </a:cubicBezTo>
                  <a:cubicBezTo>
                    <a:pt x="4085" y="16872"/>
                    <a:pt x="3020" y="15096"/>
                    <a:pt x="3020" y="13142"/>
                  </a:cubicBezTo>
                  <a:cubicBezTo>
                    <a:pt x="2665" y="9591"/>
                    <a:pt x="3730" y="6039"/>
                    <a:pt x="6216" y="3375"/>
                  </a:cubicBezTo>
                  <a:cubicBezTo>
                    <a:pt x="6571" y="2842"/>
                    <a:pt x="7282" y="2310"/>
                    <a:pt x="7637" y="1777"/>
                  </a:cubicBezTo>
                  <a:cubicBezTo>
                    <a:pt x="7992" y="1244"/>
                    <a:pt x="7992" y="711"/>
                    <a:pt x="7637" y="356"/>
                  </a:cubicBezTo>
                  <a:cubicBezTo>
                    <a:pt x="7282" y="1"/>
                    <a:pt x="6927" y="1"/>
                    <a:pt x="6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4689025" y="4802050"/>
              <a:ext cx="111025" cy="168725"/>
            </a:xfrm>
            <a:custGeom>
              <a:avLst/>
              <a:gdLst/>
              <a:ahLst/>
              <a:cxnLst/>
              <a:rect l="l" t="t" r="r" b="b"/>
              <a:pathLst>
                <a:path w="4441" h="6749" extrusionOk="0">
                  <a:moveTo>
                    <a:pt x="3730" y="0"/>
                  </a:moveTo>
                  <a:cubicBezTo>
                    <a:pt x="3375" y="0"/>
                    <a:pt x="2842" y="0"/>
                    <a:pt x="2842" y="178"/>
                  </a:cubicBezTo>
                  <a:cubicBezTo>
                    <a:pt x="1421" y="1776"/>
                    <a:pt x="533" y="3729"/>
                    <a:pt x="178" y="5860"/>
                  </a:cubicBezTo>
                  <a:cubicBezTo>
                    <a:pt x="1" y="6393"/>
                    <a:pt x="533" y="6748"/>
                    <a:pt x="1066" y="6748"/>
                  </a:cubicBezTo>
                  <a:lnTo>
                    <a:pt x="1421" y="6748"/>
                  </a:lnTo>
                  <a:cubicBezTo>
                    <a:pt x="3375" y="5328"/>
                    <a:pt x="4440" y="3197"/>
                    <a:pt x="4440" y="888"/>
                  </a:cubicBezTo>
                  <a:cubicBezTo>
                    <a:pt x="4440" y="533"/>
                    <a:pt x="4085"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2629050" y="4143825"/>
              <a:ext cx="182050" cy="89975"/>
            </a:xfrm>
            <a:custGeom>
              <a:avLst/>
              <a:gdLst/>
              <a:ahLst/>
              <a:cxnLst/>
              <a:rect l="l" t="t" r="r" b="b"/>
              <a:pathLst>
                <a:path w="7282" h="3599" extrusionOk="0">
                  <a:moveTo>
                    <a:pt x="800" y="0"/>
                  </a:moveTo>
                  <a:cubicBezTo>
                    <a:pt x="413" y="0"/>
                    <a:pt x="147" y="319"/>
                    <a:pt x="1" y="757"/>
                  </a:cubicBezTo>
                  <a:cubicBezTo>
                    <a:pt x="1" y="1112"/>
                    <a:pt x="1" y="1645"/>
                    <a:pt x="356" y="2000"/>
                  </a:cubicBezTo>
                  <a:cubicBezTo>
                    <a:pt x="1599" y="2888"/>
                    <a:pt x="3020" y="3421"/>
                    <a:pt x="4618" y="3598"/>
                  </a:cubicBezTo>
                  <a:cubicBezTo>
                    <a:pt x="5683" y="3598"/>
                    <a:pt x="6571" y="3598"/>
                    <a:pt x="6926" y="2888"/>
                  </a:cubicBezTo>
                  <a:cubicBezTo>
                    <a:pt x="7282" y="2533"/>
                    <a:pt x="7282" y="2178"/>
                    <a:pt x="7282" y="1645"/>
                  </a:cubicBezTo>
                  <a:cubicBezTo>
                    <a:pt x="7282" y="1467"/>
                    <a:pt x="7104" y="1112"/>
                    <a:pt x="6749" y="1112"/>
                  </a:cubicBezTo>
                  <a:cubicBezTo>
                    <a:pt x="4795" y="935"/>
                    <a:pt x="3020" y="579"/>
                    <a:pt x="1066" y="47"/>
                  </a:cubicBezTo>
                  <a:cubicBezTo>
                    <a:pt x="972" y="15"/>
                    <a:pt x="883" y="0"/>
                    <a:pt x="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2"/>
            <p:cNvSpPr/>
            <p:nvPr/>
          </p:nvSpPr>
          <p:spPr>
            <a:xfrm>
              <a:off x="4316100" y="458125"/>
              <a:ext cx="301925" cy="508100"/>
            </a:xfrm>
            <a:custGeom>
              <a:avLst/>
              <a:gdLst/>
              <a:ahLst/>
              <a:cxnLst/>
              <a:rect l="l" t="t" r="r" b="b"/>
              <a:pathLst>
                <a:path w="12077" h="20324" extrusionOk="0">
                  <a:moveTo>
                    <a:pt x="3611" y="0"/>
                  </a:moveTo>
                  <a:cubicBezTo>
                    <a:pt x="3098" y="0"/>
                    <a:pt x="2664" y="316"/>
                    <a:pt x="2309" y="790"/>
                  </a:cubicBezTo>
                  <a:cubicBezTo>
                    <a:pt x="888" y="2565"/>
                    <a:pt x="1" y="4874"/>
                    <a:pt x="1" y="7360"/>
                  </a:cubicBezTo>
                  <a:cubicBezTo>
                    <a:pt x="1" y="8603"/>
                    <a:pt x="356" y="10024"/>
                    <a:pt x="888" y="11267"/>
                  </a:cubicBezTo>
                  <a:cubicBezTo>
                    <a:pt x="2487" y="15707"/>
                    <a:pt x="6394" y="17838"/>
                    <a:pt x="10123" y="20146"/>
                  </a:cubicBezTo>
                  <a:cubicBezTo>
                    <a:pt x="10360" y="20265"/>
                    <a:pt x="10596" y="20324"/>
                    <a:pt x="10820" y="20324"/>
                  </a:cubicBezTo>
                  <a:cubicBezTo>
                    <a:pt x="11267" y="20324"/>
                    <a:pt x="11662" y="20087"/>
                    <a:pt x="11899" y="19614"/>
                  </a:cubicBezTo>
                  <a:cubicBezTo>
                    <a:pt x="12076" y="19081"/>
                    <a:pt x="11899" y="18370"/>
                    <a:pt x="11366" y="18015"/>
                  </a:cubicBezTo>
                  <a:cubicBezTo>
                    <a:pt x="9590" y="16595"/>
                    <a:pt x="7637" y="15352"/>
                    <a:pt x="5861" y="13931"/>
                  </a:cubicBezTo>
                  <a:cubicBezTo>
                    <a:pt x="2664" y="11267"/>
                    <a:pt x="1776" y="6650"/>
                    <a:pt x="3907" y="3098"/>
                  </a:cubicBezTo>
                  <a:cubicBezTo>
                    <a:pt x="4085" y="2565"/>
                    <a:pt x="4440" y="2388"/>
                    <a:pt x="4618" y="1855"/>
                  </a:cubicBezTo>
                  <a:cubicBezTo>
                    <a:pt x="4973" y="1322"/>
                    <a:pt x="4795" y="612"/>
                    <a:pt x="4440" y="257"/>
                  </a:cubicBezTo>
                  <a:cubicBezTo>
                    <a:pt x="4144" y="79"/>
                    <a:pt x="3868" y="0"/>
                    <a:pt x="3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2"/>
          <p:cNvGrpSpPr/>
          <p:nvPr/>
        </p:nvGrpSpPr>
        <p:grpSpPr>
          <a:xfrm rot="-3271658" flipH="1">
            <a:off x="5020815" y="992750"/>
            <a:ext cx="986259" cy="854455"/>
            <a:chOff x="607750" y="239800"/>
            <a:chExt cx="6043675" cy="5236000"/>
          </a:xfrm>
        </p:grpSpPr>
        <p:sp>
          <p:nvSpPr>
            <p:cNvPr id="1174" name="Google Shape;1174;p42"/>
            <p:cNvSpPr/>
            <p:nvPr/>
          </p:nvSpPr>
          <p:spPr>
            <a:xfrm>
              <a:off x="961625" y="578925"/>
              <a:ext cx="5398375" cy="4718025"/>
            </a:xfrm>
            <a:custGeom>
              <a:avLst/>
              <a:gdLst/>
              <a:ahLst/>
              <a:cxnLst/>
              <a:rect l="l" t="t" r="r" b="b"/>
              <a:pathLst>
                <a:path w="215935" h="188721" extrusionOk="0">
                  <a:moveTo>
                    <a:pt x="84417" y="0"/>
                  </a:moveTo>
                  <a:cubicBezTo>
                    <a:pt x="81066" y="0"/>
                    <a:pt x="77827" y="1001"/>
                    <a:pt x="75217" y="3299"/>
                  </a:cubicBezTo>
                  <a:cubicBezTo>
                    <a:pt x="69943" y="8017"/>
                    <a:pt x="69388" y="16066"/>
                    <a:pt x="69388" y="23282"/>
                  </a:cubicBezTo>
                  <a:lnTo>
                    <a:pt x="68278" y="90727"/>
                  </a:lnTo>
                  <a:lnTo>
                    <a:pt x="66058" y="85176"/>
                  </a:lnTo>
                  <a:cubicBezTo>
                    <a:pt x="65350" y="92956"/>
                    <a:pt x="57033" y="96931"/>
                    <a:pt x="49101" y="96931"/>
                  </a:cubicBezTo>
                  <a:cubicBezTo>
                    <a:pt x="47695" y="96931"/>
                    <a:pt x="46301" y="96806"/>
                    <a:pt x="44964" y="96555"/>
                  </a:cubicBezTo>
                  <a:cubicBezTo>
                    <a:pt x="36360" y="95167"/>
                    <a:pt x="28033" y="90449"/>
                    <a:pt x="18874" y="90449"/>
                  </a:cubicBezTo>
                  <a:cubicBezTo>
                    <a:pt x="9993" y="90449"/>
                    <a:pt x="1" y="98776"/>
                    <a:pt x="3331" y="107102"/>
                  </a:cubicBezTo>
                  <a:cubicBezTo>
                    <a:pt x="5659" y="113051"/>
                    <a:pt x="12567" y="114902"/>
                    <a:pt x="18887" y="114902"/>
                  </a:cubicBezTo>
                  <a:cubicBezTo>
                    <a:pt x="19349" y="114902"/>
                    <a:pt x="19808" y="114892"/>
                    <a:pt x="20262" y="114874"/>
                  </a:cubicBezTo>
                  <a:cubicBezTo>
                    <a:pt x="22800" y="114874"/>
                    <a:pt x="25418" y="114712"/>
                    <a:pt x="27994" y="114712"/>
                  </a:cubicBezTo>
                  <a:cubicBezTo>
                    <a:pt x="32180" y="114712"/>
                    <a:pt x="36254" y="115138"/>
                    <a:pt x="39690" y="117371"/>
                  </a:cubicBezTo>
                  <a:cubicBezTo>
                    <a:pt x="49405" y="123200"/>
                    <a:pt x="47462" y="137633"/>
                    <a:pt x="45241" y="148735"/>
                  </a:cubicBezTo>
                  <a:cubicBezTo>
                    <a:pt x="43021" y="159837"/>
                    <a:pt x="43576" y="175102"/>
                    <a:pt x="53846" y="178710"/>
                  </a:cubicBezTo>
                  <a:cubicBezTo>
                    <a:pt x="55326" y="179255"/>
                    <a:pt x="56791" y="179506"/>
                    <a:pt x="58228" y="179506"/>
                  </a:cubicBezTo>
                  <a:cubicBezTo>
                    <a:pt x="67027" y="179506"/>
                    <a:pt x="74808" y="170130"/>
                    <a:pt x="79103" y="161779"/>
                  </a:cubicBezTo>
                  <a:cubicBezTo>
                    <a:pt x="84201" y="152388"/>
                    <a:pt x="91374" y="140922"/>
                    <a:pt x="101625" y="140922"/>
                  </a:cubicBezTo>
                  <a:cubicBezTo>
                    <a:pt x="101978" y="140922"/>
                    <a:pt x="102334" y="140935"/>
                    <a:pt x="102694" y="140963"/>
                  </a:cubicBezTo>
                  <a:cubicBezTo>
                    <a:pt x="113796" y="141796"/>
                    <a:pt x="119347" y="154286"/>
                    <a:pt x="122400" y="164832"/>
                  </a:cubicBezTo>
                  <a:cubicBezTo>
                    <a:pt x="125731" y="175379"/>
                    <a:pt x="131282" y="187869"/>
                    <a:pt x="142106" y="188702"/>
                  </a:cubicBezTo>
                  <a:cubicBezTo>
                    <a:pt x="142356" y="188714"/>
                    <a:pt x="142604" y="188720"/>
                    <a:pt x="142850" y="188720"/>
                  </a:cubicBezTo>
                  <a:cubicBezTo>
                    <a:pt x="153531" y="188720"/>
                    <a:pt x="160493" y="177085"/>
                    <a:pt x="163478" y="166775"/>
                  </a:cubicBezTo>
                  <a:cubicBezTo>
                    <a:pt x="169029" y="145126"/>
                    <a:pt x="168196" y="120424"/>
                    <a:pt x="183184" y="104327"/>
                  </a:cubicBezTo>
                  <a:cubicBezTo>
                    <a:pt x="189290" y="97388"/>
                    <a:pt x="197339" y="92947"/>
                    <a:pt x="204000" y="86841"/>
                  </a:cubicBezTo>
                  <a:cubicBezTo>
                    <a:pt x="210661" y="80735"/>
                    <a:pt x="215934" y="71853"/>
                    <a:pt x="213992" y="63249"/>
                  </a:cubicBezTo>
                  <a:cubicBezTo>
                    <a:pt x="211494" y="55200"/>
                    <a:pt x="204833" y="49372"/>
                    <a:pt x="196784" y="48262"/>
                  </a:cubicBezTo>
                  <a:cubicBezTo>
                    <a:pt x="194451" y="47951"/>
                    <a:pt x="192141" y="47792"/>
                    <a:pt x="189852" y="47792"/>
                  </a:cubicBezTo>
                  <a:cubicBezTo>
                    <a:pt x="183970" y="47792"/>
                    <a:pt x="178231" y="48839"/>
                    <a:pt x="172637" y="51037"/>
                  </a:cubicBezTo>
                  <a:cubicBezTo>
                    <a:pt x="162084" y="54676"/>
                    <a:pt x="150339" y="59388"/>
                    <a:pt x="139590" y="59388"/>
                  </a:cubicBezTo>
                  <a:cubicBezTo>
                    <a:pt x="133941" y="59388"/>
                    <a:pt x="128568" y="58087"/>
                    <a:pt x="123788" y="54645"/>
                  </a:cubicBezTo>
                  <a:cubicBezTo>
                    <a:pt x="116572" y="49372"/>
                    <a:pt x="113241" y="40213"/>
                    <a:pt x="110466" y="31609"/>
                  </a:cubicBezTo>
                  <a:cubicBezTo>
                    <a:pt x="107968" y="22727"/>
                    <a:pt x="105747" y="13568"/>
                    <a:pt x="99641" y="6907"/>
                  </a:cubicBezTo>
                  <a:cubicBezTo>
                    <a:pt x="95832" y="2752"/>
                    <a:pt x="89972" y="0"/>
                    <a:pt x="84417" y="0"/>
                  </a:cubicBezTo>
                  <a:close/>
                </a:path>
              </a:pathLst>
            </a:custGeom>
            <a:solidFill>
              <a:srgbClr val="EDB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2"/>
            <p:cNvSpPr/>
            <p:nvPr/>
          </p:nvSpPr>
          <p:spPr>
            <a:xfrm>
              <a:off x="607750" y="239800"/>
              <a:ext cx="6043675" cy="5236000"/>
            </a:xfrm>
            <a:custGeom>
              <a:avLst/>
              <a:gdLst/>
              <a:ahLst/>
              <a:cxnLst/>
              <a:rect l="l" t="t" r="r" b="b"/>
              <a:pathLst>
                <a:path w="241747" h="209440" extrusionOk="0">
                  <a:moveTo>
                    <a:pt x="102026" y="4234"/>
                  </a:moveTo>
                  <a:cubicBezTo>
                    <a:pt x="106090" y="4234"/>
                    <a:pt x="110104" y="5645"/>
                    <a:pt x="113241" y="8259"/>
                  </a:cubicBezTo>
                  <a:cubicBezTo>
                    <a:pt x="117682" y="11868"/>
                    <a:pt x="121290" y="16308"/>
                    <a:pt x="123510" y="21582"/>
                  </a:cubicBezTo>
                  <a:cubicBezTo>
                    <a:pt x="126563" y="27688"/>
                    <a:pt x="128784" y="34072"/>
                    <a:pt x="129617" y="41010"/>
                  </a:cubicBezTo>
                  <a:cubicBezTo>
                    <a:pt x="130449" y="46284"/>
                    <a:pt x="131282" y="51280"/>
                    <a:pt x="132392" y="56553"/>
                  </a:cubicBezTo>
                  <a:cubicBezTo>
                    <a:pt x="132947" y="59329"/>
                    <a:pt x="133780" y="62104"/>
                    <a:pt x="134890" y="64880"/>
                  </a:cubicBezTo>
                  <a:cubicBezTo>
                    <a:pt x="137489" y="70598"/>
                    <a:pt x="143253" y="74369"/>
                    <a:pt x="149445" y="74369"/>
                  </a:cubicBezTo>
                  <a:cubicBezTo>
                    <a:pt x="149865" y="74369"/>
                    <a:pt x="150287" y="74352"/>
                    <a:pt x="150710" y="74316"/>
                  </a:cubicBezTo>
                  <a:cubicBezTo>
                    <a:pt x="155151" y="73761"/>
                    <a:pt x="159592" y="72651"/>
                    <a:pt x="164033" y="70708"/>
                  </a:cubicBezTo>
                  <a:cubicBezTo>
                    <a:pt x="169861" y="68210"/>
                    <a:pt x="175690" y="65990"/>
                    <a:pt x="181518" y="63769"/>
                  </a:cubicBezTo>
                  <a:cubicBezTo>
                    <a:pt x="186514" y="61827"/>
                    <a:pt x="191510" y="60161"/>
                    <a:pt x="196784" y="59051"/>
                  </a:cubicBezTo>
                  <a:cubicBezTo>
                    <a:pt x="199298" y="58567"/>
                    <a:pt x="201880" y="58320"/>
                    <a:pt x="204471" y="58320"/>
                  </a:cubicBezTo>
                  <a:cubicBezTo>
                    <a:pt x="209315" y="58320"/>
                    <a:pt x="214189" y="59186"/>
                    <a:pt x="218710" y="60994"/>
                  </a:cubicBezTo>
                  <a:cubicBezTo>
                    <a:pt x="226759" y="64325"/>
                    <a:pt x="232865" y="71541"/>
                    <a:pt x="234530" y="80145"/>
                  </a:cubicBezTo>
                  <a:cubicBezTo>
                    <a:pt x="237583" y="88471"/>
                    <a:pt x="234253" y="97908"/>
                    <a:pt x="226481" y="102904"/>
                  </a:cubicBezTo>
                  <a:cubicBezTo>
                    <a:pt x="223428" y="104847"/>
                    <a:pt x="220098" y="107067"/>
                    <a:pt x="216767" y="109288"/>
                  </a:cubicBezTo>
                  <a:cubicBezTo>
                    <a:pt x="212326" y="112341"/>
                    <a:pt x="207608" y="115394"/>
                    <a:pt x="202890" y="118447"/>
                  </a:cubicBezTo>
                  <a:cubicBezTo>
                    <a:pt x="198449" y="121500"/>
                    <a:pt x="194286" y="125108"/>
                    <a:pt x="190400" y="129271"/>
                  </a:cubicBezTo>
                  <a:cubicBezTo>
                    <a:pt x="186514" y="133434"/>
                    <a:pt x="184294" y="138708"/>
                    <a:pt x="184294" y="144259"/>
                  </a:cubicBezTo>
                  <a:cubicBezTo>
                    <a:pt x="184016" y="150642"/>
                    <a:pt x="183739" y="157304"/>
                    <a:pt x="183184" y="163687"/>
                  </a:cubicBezTo>
                  <a:cubicBezTo>
                    <a:pt x="182351" y="174789"/>
                    <a:pt x="178188" y="185614"/>
                    <a:pt x="170971" y="194218"/>
                  </a:cubicBezTo>
                  <a:cubicBezTo>
                    <a:pt x="167918" y="198103"/>
                    <a:pt x="164033" y="200879"/>
                    <a:pt x="159869" y="203099"/>
                  </a:cubicBezTo>
                  <a:cubicBezTo>
                    <a:pt x="157751" y="204285"/>
                    <a:pt x="155478" y="204851"/>
                    <a:pt x="153255" y="204851"/>
                  </a:cubicBezTo>
                  <a:cubicBezTo>
                    <a:pt x="148195" y="204851"/>
                    <a:pt x="143395" y="201922"/>
                    <a:pt x="141274" y="196716"/>
                  </a:cubicBezTo>
                  <a:cubicBezTo>
                    <a:pt x="140996" y="196438"/>
                    <a:pt x="140996" y="195883"/>
                    <a:pt x="140719" y="195606"/>
                  </a:cubicBezTo>
                  <a:cubicBezTo>
                    <a:pt x="137665" y="187834"/>
                    <a:pt x="135445" y="179508"/>
                    <a:pt x="134335" y="171181"/>
                  </a:cubicBezTo>
                  <a:cubicBezTo>
                    <a:pt x="133780" y="170904"/>
                    <a:pt x="133225" y="170626"/>
                    <a:pt x="132670" y="170071"/>
                  </a:cubicBezTo>
                  <a:cubicBezTo>
                    <a:pt x="130727" y="167573"/>
                    <a:pt x="129061" y="164798"/>
                    <a:pt x="127119" y="162300"/>
                  </a:cubicBezTo>
                  <a:cubicBezTo>
                    <a:pt x="124093" y="160354"/>
                    <a:pt x="120562" y="159251"/>
                    <a:pt x="117050" y="159251"/>
                  </a:cubicBezTo>
                  <a:cubicBezTo>
                    <a:pt x="116053" y="159251"/>
                    <a:pt x="115056" y="159340"/>
                    <a:pt x="114074" y="159524"/>
                  </a:cubicBezTo>
                  <a:cubicBezTo>
                    <a:pt x="109911" y="160079"/>
                    <a:pt x="106025" y="162300"/>
                    <a:pt x="103804" y="165908"/>
                  </a:cubicBezTo>
                  <a:cubicBezTo>
                    <a:pt x="101862" y="168683"/>
                    <a:pt x="100474" y="171736"/>
                    <a:pt x="98809" y="174789"/>
                  </a:cubicBezTo>
                  <a:cubicBezTo>
                    <a:pt x="96588" y="178675"/>
                    <a:pt x="93813" y="182561"/>
                    <a:pt x="90482" y="185614"/>
                  </a:cubicBezTo>
                  <a:cubicBezTo>
                    <a:pt x="85929" y="190622"/>
                    <a:pt x="79695" y="193203"/>
                    <a:pt x="73158" y="193203"/>
                  </a:cubicBezTo>
                  <a:cubicBezTo>
                    <a:pt x="71726" y="193203"/>
                    <a:pt x="70280" y="193079"/>
                    <a:pt x="68833" y="192830"/>
                  </a:cubicBezTo>
                  <a:cubicBezTo>
                    <a:pt x="60507" y="191720"/>
                    <a:pt x="54678" y="183948"/>
                    <a:pt x="56343" y="175622"/>
                  </a:cubicBezTo>
                  <a:cubicBezTo>
                    <a:pt x="56899" y="172569"/>
                    <a:pt x="57731" y="169793"/>
                    <a:pt x="58564" y="167295"/>
                  </a:cubicBezTo>
                  <a:cubicBezTo>
                    <a:pt x="59674" y="163687"/>
                    <a:pt x="61062" y="160357"/>
                    <a:pt x="62172" y="156749"/>
                  </a:cubicBezTo>
                  <a:cubicBezTo>
                    <a:pt x="62727" y="154806"/>
                    <a:pt x="63282" y="152585"/>
                    <a:pt x="63560" y="150365"/>
                  </a:cubicBezTo>
                  <a:cubicBezTo>
                    <a:pt x="64947" y="143149"/>
                    <a:pt x="60229" y="135932"/>
                    <a:pt x="53013" y="134545"/>
                  </a:cubicBezTo>
                  <a:cubicBezTo>
                    <a:pt x="49127" y="133712"/>
                    <a:pt x="45241" y="133434"/>
                    <a:pt x="41633" y="133434"/>
                  </a:cubicBezTo>
                  <a:cubicBezTo>
                    <a:pt x="39968" y="133527"/>
                    <a:pt x="38334" y="133558"/>
                    <a:pt x="36709" y="133558"/>
                  </a:cubicBezTo>
                  <a:cubicBezTo>
                    <a:pt x="33461" y="133558"/>
                    <a:pt x="30254" y="133434"/>
                    <a:pt x="26923" y="133434"/>
                  </a:cubicBezTo>
                  <a:cubicBezTo>
                    <a:pt x="23315" y="133434"/>
                    <a:pt x="19429" y="132602"/>
                    <a:pt x="15821" y="131214"/>
                  </a:cubicBezTo>
                  <a:cubicBezTo>
                    <a:pt x="7772" y="128994"/>
                    <a:pt x="4997" y="119002"/>
                    <a:pt x="10825" y="113173"/>
                  </a:cubicBezTo>
                  <a:cubicBezTo>
                    <a:pt x="16992" y="106058"/>
                    <a:pt x="24171" y="101375"/>
                    <a:pt x="33403" y="101375"/>
                  </a:cubicBezTo>
                  <a:cubicBezTo>
                    <a:pt x="34975" y="101375"/>
                    <a:pt x="36607" y="101511"/>
                    <a:pt x="38303" y="101794"/>
                  </a:cubicBezTo>
                  <a:cubicBezTo>
                    <a:pt x="42743" y="102626"/>
                    <a:pt x="47184" y="103459"/>
                    <a:pt x="51625" y="104292"/>
                  </a:cubicBezTo>
                  <a:cubicBezTo>
                    <a:pt x="53687" y="104609"/>
                    <a:pt x="55726" y="104767"/>
                    <a:pt x="57736" y="104767"/>
                  </a:cubicBezTo>
                  <a:cubicBezTo>
                    <a:pt x="62761" y="104767"/>
                    <a:pt x="67604" y="103776"/>
                    <a:pt x="72164" y="101794"/>
                  </a:cubicBezTo>
                  <a:cubicBezTo>
                    <a:pt x="75217" y="100684"/>
                    <a:pt x="77715" y="98463"/>
                    <a:pt x="79102" y="95688"/>
                  </a:cubicBezTo>
                  <a:cubicBezTo>
                    <a:pt x="81045" y="90969"/>
                    <a:pt x="82156" y="85973"/>
                    <a:pt x="81878" y="80978"/>
                  </a:cubicBezTo>
                  <a:cubicBezTo>
                    <a:pt x="81323" y="70153"/>
                    <a:pt x="80213" y="59329"/>
                    <a:pt x="78270" y="48504"/>
                  </a:cubicBezTo>
                  <a:cubicBezTo>
                    <a:pt x="76605" y="40455"/>
                    <a:pt x="76882" y="32129"/>
                    <a:pt x="79102" y="24357"/>
                  </a:cubicBezTo>
                  <a:cubicBezTo>
                    <a:pt x="80768" y="15753"/>
                    <a:pt x="86874" y="8815"/>
                    <a:pt x="94923" y="5762"/>
                  </a:cubicBezTo>
                  <a:cubicBezTo>
                    <a:pt x="97194" y="4729"/>
                    <a:pt x="99619" y="4234"/>
                    <a:pt x="102026" y="4234"/>
                  </a:cubicBezTo>
                  <a:close/>
                  <a:moveTo>
                    <a:pt x="102048" y="1"/>
                  </a:moveTo>
                  <a:cubicBezTo>
                    <a:pt x="99252" y="1"/>
                    <a:pt x="96446" y="525"/>
                    <a:pt x="93813" y="1598"/>
                  </a:cubicBezTo>
                  <a:cubicBezTo>
                    <a:pt x="86596" y="4096"/>
                    <a:pt x="81045" y="9092"/>
                    <a:pt x="77715" y="15753"/>
                  </a:cubicBezTo>
                  <a:cubicBezTo>
                    <a:pt x="75217" y="20749"/>
                    <a:pt x="73829" y="25745"/>
                    <a:pt x="73274" y="31296"/>
                  </a:cubicBezTo>
                  <a:cubicBezTo>
                    <a:pt x="72996" y="37957"/>
                    <a:pt x="73274" y="44618"/>
                    <a:pt x="74384" y="51557"/>
                  </a:cubicBezTo>
                  <a:cubicBezTo>
                    <a:pt x="75217" y="57386"/>
                    <a:pt x="76049" y="63492"/>
                    <a:pt x="76882" y="69320"/>
                  </a:cubicBezTo>
                  <a:lnTo>
                    <a:pt x="76882" y="69876"/>
                  </a:lnTo>
                  <a:cubicBezTo>
                    <a:pt x="77160" y="74316"/>
                    <a:pt x="77437" y="78480"/>
                    <a:pt x="77715" y="82920"/>
                  </a:cubicBezTo>
                  <a:cubicBezTo>
                    <a:pt x="77992" y="86529"/>
                    <a:pt x="77160" y="90137"/>
                    <a:pt x="75772" y="93190"/>
                  </a:cubicBezTo>
                  <a:cubicBezTo>
                    <a:pt x="74662" y="95688"/>
                    <a:pt x="72441" y="97630"/>
                    <a:pt x="69943" y="98463"/>
                  </a:cubicBezTo>
                  <a:cubicBezTo>
                    <a:pt x="66244" y="100021"/>
                    <a:pt x="62271" y="100896"/>
                    <a:pt x="58216" y="100896"/>
                  </a:cubicBezTo>
                  <a:cubicBezTo>
                    <a:pt x="56492" y="100896"/>
                    <a:pt x="54752" y="100737"/>
                    <a:pt x="53013" y="100406"/>
                  </a:cubicBezTo>
                  <a:cubicBezTo>
                    <a:pt x="48294" y="99573"/>
                    <a:pt x="43576" y="98741"/>
                    <a:pt x="38580" y="97908"/>
                  </a:cubicBezTo>
                  <a:cubicBezTo>
                    <a:pt x="36898" y="97646"/>
                    <a:pt x="35262" y="97521"/>
                    <a:pt x="33668" y="97521"/>
                  </a:cubicBezTo>
                  <a:cubicBezTo>
                    <a:pt x="23430" y="97521"/>
                    <a:pt x="14977" y="102712"/>
                    <a:pt x="7772" y="110398"/>
                  </a:cubicBezTo>
                  <a:cubicBezTo>
                    <a:pt x="1" y="118724"/>
                    <a:pt x="3887" y="132602"/>
                    <a:pt x="14711" y="135655"/>
                  </a:cubicBezTo>
                  <a:cubicBezTo>
                    <a:pt x="18597" y="137043"/>
                    <a:pt x="22760" y="137875"/>
                    <a:pt x="26923" y="138153"/>
                  </a:cubicBezTo>
                  <a:cubicBezTo>
                    <a:pt x="31642" y="138153"/>
                    <a:pt x="36360" y="138430"/>
                    <a:pt x="41356" y="138430"/>
                  </a:cubicBezTo>
                  <a:cubicBezTo>
                    <a:pt x="42188" y="138361"/>
                    <a:pt x="43021" y="138326"/>
                    <a:pt x="43854" y="138326"/>
                  </a:cubicBezTo>
                  <a:cubicBezTo>
                    <a:pt x="46352" y="138326"/>
                    <a:pt x="48850" y="138638"/>
                    <a:pt x="51348" y="139263"/>
                  </a:cubicBezTo>
                  <a:cubicBezTo>
                    <a:pt x="58009" y="140651"/>
                    <a:pt x="60784" y="144814"/>
                    <a:pt x="59396" y="151475"/>
                  </a:cubicBezTo>
                  <a:cubicBezTo>
                    <a:pt x="58564" y="155361"/>
                    <a:pt x="57176" y="159247"/>
                    <a:pt x="56066" y="163132"/>
                  </a:cubicBezTo>
                  <a:cubicBezTo>
                    <a:pt x="54678" y="166740"/>
                    <a:pt x="53568" y="170626"/>
                    <a:pt x="52458" y="174234"/>
                  </a:cubicBezTo>
                  <a:cubicBezTo>
                    <a:pt x="49960" y="185614"/>
                    <a:pt x="57731" y="196716"/>
                    <a:pt x="69388" y="197826"/>
                  </a:cubicBezTo>
                  <a:cubicBezTo>
                    <a:pt x="70206" y="197900"/>
                    <a:pt x="71024" y="197935"/>
                    <a:pt x="71842" y="197935"/>
                  </a:cubicBezTo>
                  <a:cubicBezTo>
                    <a:pt x="74077" y="197935"/>
                    <a:pt x="76312" y="197677"/>
                    <a:pt x="78547" y="197271"/>
                  </a:cubicBezTo>
                  <a:cubicBezTo>
                    <a:pt x="86874" y="195606"/>
                    <a:pt x="94090" y="190610"/>
                    <a:pt x="98531" y="183671"/>
                  </a:cubicBezTo>
                  <a:cubicBezTo>
                    <a:pt x="101306" y="179230"/>
                    <a:pt x="103804" y="174512"/>
                    <a:pt x="106857" y="170071"/>
                  </a:cubicBezTo>
                  <a:cubicBezTo>
                    <a:pt x="108956" y="165734"/>
                    <a:pt x="113030" y="163583"/>
                    <a:pt x="117158" y="163583"/>
                  </a:cubicBezTo>
                  <a:cubicBezTo>
                    <a:pt x="121219" y="163583"/>
                    <a:pt x="125334" y="165664"/>
                    <a:pt x="127674" y="169793"/>
                  </a:cubicBezTo>
                  <a:cubicBezTo>
                    <a:pt x="128784" y="171736"/>
                    <a:pt x="129894" y="173957"/>
                    <a:pt x="130449" y="176455"/>
                  </a:cubicBezTo>
                  <a:cubicBezTo>
                    <a:pt x="131559" y="179230"/>
                    <a:pt x="132114" y="182283"/>
                    <a:pt x="132947" y="185336"/>
                  </a:cubicBezTo>
                  <a:cubicBezTo>
                    <a:pt x="134057" y="190610"/>
                    <a:pt x="136000" y="195606"/>
                    <a:pt x="138498" y="200324"/>
                  </a:cubicBezTo>
                  <a:cubicBezTo>
                    <a:pt x="141284" y="206094"/>
                    <a:pt x="147065" y="209439"/>
                    <a:pt x="153081" y="209439"/>
                  </a:cubicBezTo>
                  <a:cubicBezTo>
                    <a:pt x="155456" y="209439"/>
                    <a:pt x="157868" y="208918"/>
                    <a:pt x="160147" y="207818"/>
                  </a:cubicBezTo>
                  <a:cubicBezTo>
                    <a:pt x="167363" y="205042"/>
                    <a:pt x="173469" y="199769"/>
                    <a:pt x="177355" y="193108"/>
                  </a:cubicBezTo>
                  <a:cubicBezTo>
                    <a:pt x="182073" y="186169"/>
                    <a:pt x="185404" y="178120"/>
                    <a:pt x="186792" y="169793"/>
                  </a:cubicBezTo>
                  <a:cubicBezTo>
                    <a:pt x="187902" y="162022"/>
                    <a:pt x="188457" y="154528"/>
                    <a:pt x="188179" y="146757"/>
                  </a:cubicBezTo>
                  <a:cubicBezTo>
                    <a:pt x="188457" y="140096"/>
                    <a:pt x="191233" y="133989"/>
                    <a:pt x="196228" y="129549"/>
                  </a:cubicBezTo>
                  <a:cubicBezTo>
                    <a:pt x="202057" y="124553"/>
                    <a:pt x="208441" y="119834"/>
                    <a:pt x="215102" y="115671"/>
                  </a:cubicBezTo>
                  <a:cubicBezTo>
                    <a:pt x="219265" y="113173"/>
                    <a:pt x="223428" y="110398"/>
                    <a:pt x="227592" y="107622"/>
                  </a:cubicBezTo>
                  <a:cubicBezTo>
                    <a:pt x="230922" y="105124"/>
                    <a:pt x="233698" y="102349"/>
                    <a:pt x="236196" y="99296"/>
                  </a:cubicBezTo>
                  <a:cubicBezTo>
                    <a:pt x="237861" y="97075"/>
                    <a:pt x="239249" y="94300"/>
                    <a:pt x="239526" y="91524"/>
                  </a:cubicBezTo>
                  <a:cubicBezTo>
                    <a:pt x="241747" y="75427"/>
                    <a:pt x="232032" y="60439"/>
                    <a:pt x="216767" y="55720"/>
                  </a:cubicBezTo>
                  <a:cubicBezTo>
                    <a:pt x="212744" y="54637"/>
                    <a:pt x="208722" y="54072"/>
                    <a:pt x="204699" y="54072"/>
                  </a:cubicBezTo>
                  <a:cubicBezTo>
                    <a:pt x="201506" y="54072"/>
                    <a:pt x="198312" y="54428"/>
                    <a:pt x="195118" y="55165"/>
                  </a:cubicBezTo>
                  <a:cubicBezTo>
                    <a:pt x="189290" y="56553"/>
                    <a:pt x="183461" y="58218"/>
                    <a:pt x="177910" y="60439"/>
                  </a:cubicBezTo>
                  <a:cubicBezTo>
                    <a:pt x="170694" y="63214"/>
                    <a:pt x="164033" y="66267"/>
                    <a:pt x="156816" y="68210"/>
                  </a:cubicBezTo>
                  <a:cubicBezTo>
                    <a:pt x="154596" y="68765"/>
                    <a:pt x="152653" y="69320"/>
                    <a:pt x="150433" y="69598"/>
                  </a:cubicBezTo>
                  <a:cubicBezTo>
                    <a:pt x="150007" y="69645"/>
                    <a:pt x="149582" y="69668"/>
                    <a:pt x="149158" y="69668"/>
                  </a:cubicBezTo>
                  <a:cubicBezTo>
                    <a:pt x="144608" y="69668"/>
                    <a:pt x="140276" y="66999"/>
                    <a:pt x="138498" y="62937"/>
                  </a:cubicBezTo>
                  <a:cubicBezTo>
                    <a:pt x="137388" y="60439"/>
                    <a:pt x="136555" y="57941"/>
                    <a:pt x="136278" y="55165"/>
                  </a:cubicBezTo>
                  <a:cubicBezTo>
                    <a:pt x="135445" y="50169"/>
                    <a:pt x="134612" y="45174"/>
                    <a:pt x="133780" y="40178"/>
                  </a:cubicBezTo>
                  <a:cubicBezTo>
                    <a:pt x="132947" y="34349"/>
                    <a:pt x="131282" y="28798"/>
                    <a:pt x="129061" y="23525"/>
                  </a:cubicBezTo>
                  <a:cubicBezTo>
                    <a:pt x="126563" y="16586"/>
                    <a:pt x="122123" y="10202"/>
                    <a:pt x="116294" y="5206"/>
                  </a:cubicBezTo>
                  <a:cubicBezTo>
                    <a:pt x="112334" y="1786"/>
                    <a:pt x="107207" y="1"/>
                    <a:pt x="1020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2"/>
            <p:cNvSpPr/>
            <p:nvPr/>
          </p:nvSpPr>
          <p:spPr>
            <a:xfrm>
              <a:off x="3570600" y="1294525"/>
              <a:ext cx="2255125" cy="1014825"/>
            </a:xfrm>
            <a:custGeom>
              <a:avLst/>
              <a:gdLst/>
              <a:ahLst/>
              <a:cxnLst/>
              <a:rect l="l" t="t" r="r" b="b"/>
              <a:pathLst>
                <a:path w="90205" h="40593" extrusionOk="0">
                  <a:moveTo>
                    <a:pt x="1423" y="1"/>
                  </a:moveTo>
                  <a:cubicBezTo>
                    <a:pt x="1180" y="1"/>
                    <a:pt x="972" y="70"/>
                    <a:pt x="833" y="209"/>
                  </a:cubicBezTo>
                  <a:cubicBezTo>
                    <a:pt x="278" y="487"/>
                    <a:pt x="1" y="764"/>
                    <a:pt x="1" y="1319"/>
                  </a:cubicBezTo>
                  <a:cubicBezTo>
                    <a:pt x="1" y="2152"/>
                    <a:pt x="278" y="3262"/>
                    <a:pt x="556" y="4095"/>
                  </a:cubicBezTo>
                  <a:cubicBezTo>
                    <a:pt x="1943" y="7703"/>
                    <a:pt x="3054" y="11311"/>
                    <a:pt x="3886" y="14919"/>
                  </a:cubicBezTo>
                  <a:cubicBezTo>
                    <a:pt x="5274" y="19360"/>
                    <a:pt x="6939" y="23801"/>
                    <a:pt x="8605" y="27964"/>
                  </a:cubicBezTo>
                  <a:cubicBezTo>
                    <a:pt x="11658" y="34348"/>
                    <a:pt x="17486" y="39066"/>
                    <a:pt x="24702" y="40176"/>
                  </a:cubicBezTo>
                  <a:cubicBezTo>
                    <a:pt x="26645" y="40454"/>
                    <a:pt x="28658" y="40593"/>
                    <a:pt x="30704" y="40593"/>
                  </a:cubicBezTo>
                  <a:cubicBezTo>
                    <a:pt x="32751" y="40593"/>
                    <a:pt x="34833" y="40454"/>
                    <a:pt x="36915" y="40176"/>
                  </a:cubicBezTo>
                  <a:cubicBezTo>
                    <a:pt x="44131" y="39621"/>
                    <a:pt x="51625" y="37956"/>
                    <a:pt x="58564" y="35458"/>
                  </a:cubicBezTo>
                  <a:cubicBezTo>
                    <a:pt x="67445" y="32405"/>
                    <a:pt x="76604" y="30184"/>
                    <a:pt x="86041" y="28797"/>
                  </a:cubicBezTo>
                  <a:cubicBezTo>
                    <a:pt x="87151" y="28519"/>
                    <a:pt x="87984" y="28519"/>
                    <a:pt x="88816" y="27964"/>
                  </a:cubicBezTo>
                  <a:cubicBezTo>
                    <a:pt x="89649" y="27687"/>
                    <a:pt x="90204" y="26576"/>
                    <a:pt x="89927" y="25744"/>
                  </a:cubicBezTo>
                  <a:cubicBezTo>
                    <a:pt x="89927" y="25059"/>
                    <a:pt x="89363" y="24561"/>
                    <a:pt x="88699" y="24561"/>
                  </a:cubicBezTo>
                  <a:cubicBezTo>
                    <a:pt x="88556" y="24561"/>
                    <a:pt x="88409" y="24584"/>
                    <a:pt x="88261" y="24633"/>
                  </a:cubicBezTo>
                  <a:cubicBezTo>
                    <a:pt x="84653" y="24633"/>
                    <a:pt x="81323" y="24911"/>
                    <a:pt x="77714" y="26021"/>
                  </a:cubicBezTo>
                  <a:cubicBezTo>
                    <a:pt x="70221" y="27409"/>
                    <a:pt x="62727" y="29629"/>
                    <a:pt x="55510" y="32127"/>
                  </a:cubicBezTo>
                  <a:cubicBezTo>
                    <a:pt x="47462" y="34903"/>
                    <a:pt x="39135" y="36291"/>
                    <a:pt x="30531" y="36568"/>
                  </a:cubicBezTo>
                  <a:cubicBezTo>
                    <a:pt x="29945" y="36629"/>
                    <a:pt x="29360" y="36658"/>
                    <a:pt x="28779" y="36658"/>
                  </a:cubicBezTo>
                  <a:cubicBezTo>
                    <a:pt x="21377" y="36658"/>
                    <a:pt x="14509" y="31839"/>
                    <a:pt x="11935" y="24633"/>
                  </a:cubicBezTo>
                  <a:cubicBezTo>
                    <a:pt x="10270" y="20470"/>
                    <a:pt x="8882" y="16585"/>
                    <a:pt x="7772" y="12421"/>
                  </a:cubicBezTo>
                  <a:cubicBezTo>
                    <a:pt x="6939" y="8813"/>
                    <a:pt x="5829" y="5483"/>
                    <a:pt x="4164" y="2152"/>
                  </a:cubicBezTo>
                  <a:cubicBezTo>
                    <a:pt x="3609" y="1319"/>
                    <a:pt x="2776" y="764"/>
                    <a:pt x="2221" y="209"/>
                  </a:cubicBezTo>
                  <a:cubicBezTo>
                    <a:pt x="1943" y="70"/>
                    <a:pt x="1666" y="1"/>
                    <a:pt x="1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2"/>
            <p:cNvSpPr/>
            <p:nvPr/>
          </p:nvSpPr>
          <p:spPr>
            <a:xfrm>
              <a:off x="3390200" y="3958275"/>
              <a:ext cx="1589000" cy="1188800"/>
            </a:xfrm>
            <a:custGeom>
              <a:avLst/>
              <a:gdLst/>
              <a:ahLst/>
              <a:cxnLst/>
              <a:rect l="l" t="t" r="r" b="b"/>
              <a:pathLst>
                <a:path w="63560" h="47552" extrusionOk="0">
                  <a:moveTo>
                    <a:pt x="7056" y="0"/>
                  </a:moveTo>
                  <a:cubicBezTo>
                    <a:pt x="5415" y="0"/>
                    <a:pt x="3767" y="357"/>
                    <a:pt x="2221" y="1071"/>
                  </a:cubicBezTo>
                  <a:cubicBezTo>
                    <a:pt x="1666" y="1071"/>
                    <a:pt x="1110" y="1626"/>
                    <a:pt x="555" y="2181"/>
                  </a:cubicBezTo>
                  <a:cubicBezTo>
                    <a:pt x="278" y="2736"/>
                    <a:pt x="0" y="3569"/>
                    <a:pt x="0" y="4124"/>
                  </a:cubicBezTo>
                  <a:cubicBezTo>
                    <a:pt x="0" y="4957"/>
                    <a:pt x="833" y="5234"/>
                    <a:pt x="1666" y="5234"/>
                  </a:cubicBezTo>
                  <a:cubicBezTo>
                    <a:pt x="2498" y="5234"/>
                    <a:pt x="3608" y="4957"/>
                    <a:pt x="4441" y="4679"/>
                  </a:cubicBezTo>
                  <a:cubicBezTo>
                    <a:pt x="5257" y="4475"/>
                    <a:pt x="6090" y="4371"/>
                    <a:pt x="6919" y="4371"/>
                  </a:cubicBezTo>
                  <a:cubicBezTo>
                    <a:pt x="9473" y="4371"/>
                    <a:pt x="11992" y="5359"/>
                    <a:pt x="13878" y="7454"/>
                  </a:cubicBezTo>
                  <a:cubicBezTo>
                    <a:pt x="15265" y="8565"/>
                    <a:pt x="16376" y="10230"/>
                    <a:pt x="17208" y="11895"/>
                  </a:cubicBezTo>
                  <a:cubicBezTo>
                    <a:pt x="19984" y="14948"/>
                    <a:pt x="21927" y="18556"/>
                    <a:pt x="23037" y="22442"/>
                  </a:cubicBezTo>
                  <a:cubicBezTo>
                    <a:pt x="24980" y="25218"/>
                    <a:pt x="26367" y="28271"/>
                    <a:pt x="27200" y="31601"/>
                  </a:cubicBezTo>
                  <a:cubicBezTo>
                    <a:pt x="28865" y="36320"/>
                    <a:pt x="31363" y="40760"/>
                    <a:pt x="34972" y="44369"/>
                  </a:cubicBezTo>
                  <a:cubicBezTo>
                    <a:pt x="36651" y="46506"/>
                    <a:pt x="39086" y="47552"/>
                    <a:pt x="41585" y="47552"/>
                  </a:cubicBezTo>
                  <a:cubicBezTo>
                    <a:pt x="43628" y="47552"/>
                    <a:pt x="45713" y="46852"/>
                    <a:pt x="47461" y="45479"/>
                  </a:cubicBezTo>
                  <a:cubicBezTo>
                    <a:pt x="51347" y="42981"/>
                    <a:pt x="54678" y="39373"/>
                    <a:pt x="57175" y="35209"/>
                  </a:cubicBezTo>
                  <a:cubicBezTo>
                    <a:pt x="60229" y="28548"/>
                    <a:pt x="62449" y="21610"/>
                    <a:pt x="63559" y="14393"/>
                  </a:cubicBezTo>
                  <a:cubicBezTo>
                    <a:pt x="63559" y="13838"/>
                    <a:pt x="63282" y="13283"/>
                    <a:pt x="63004" y="13005"/>
                  </a:cubicBezTo>
                  <a:cubicBezTo>
                    <a:pt x="63004" y="12450"/>
                    <a:pt x="62449" y="12173"/>
                    <a:pt x="62171" y="12173"/>
                  </a:cubicBezTo>
                  <a:cubicBezTo>
                    <a:pt x="61894" y="12034"/>
                    <a:pt x="61547" y="11965"/>
                    <a:pt x="61269" y="11965"/>
                  </a:cubicBezTo>
                  <a:cubicBezTo>
                    <a:pt x="60992" y="11965"/>
                    <a:pt x="60784" y="12034"/>
                    <a:pt x="60784" y="12173"/>
                  </a:cubicBezTo>
                  <a:cubicBezTo>
                    <a:pt x="59951" y="13005"/>
                    <a:pt x="59396" y="14116"/>
                    <a:pt x="59118" y="15226"/>
                  </a:cubicBezTo>
                  <a:cubicBezTo>
                    <a:pt x="58008" y="18834"/>
                    <a:pt x="57175" y="22720"/>
                    <a:pt x="56065" y="26328"/>
                  </a:cubicBezTo>
                  <a:cubicBezTo>
                    <a:pt x="54400" y="32434"/>
                    <a:pt x="51069" y="37430"/>
                    <a:pt x="46073" y="41038"/>
                  </a:cubicBezTo>
                  <a:cubicBezTo>
                    <a:pt x="44959" y="42400"/>
                    <a:pt x="43348" y="43044"/>
                    <a:pt x="41733" y="43044"/>
                  </a:cubicBezTo>
                  <a:cubicBezTo>
                    <a:pt x="39726" y="43044"/>
                    <a:pt x="37713" y="42050"/>
                    <a:pt x="36637" y="40205"/>
                  </a:cubicBezTo>
                  <a:cubicBezTo>
                    <a:pt x="35804" y="39095"/>
                    <a:pt x="34972" y="37985"/>
                    <a:pt x="34139" y="36597"/>
                  </a:cubicBezTo>
                  <a:cubicBezTo>
                    <a:pt x="32474" y="33822"/>
                    <a:pt x="31086" y="30769"/>
                    <a:pt x="29976" y="27438"/>
                  </a:cubicBezTo>
                  <a:cubicBezTo>
                    <a:pt x="27478" y="20777"/>
                    <a:pt x="24425" y="14671"/>
                    <a:pt x="20539" y="8842"/>
                  </a:cubicBezTo>
                  <a:cubicBezTo>
                    <a:pt x="18596" y="6067"/>
                    <a:pt x="16098" y="3569"/>
                    <a:pt x="13323" y="1903"/>
                  </a:cubicBezTo>
                  <a:cubicBezTo>
                    <a:pt x="11419" y="635"/>
                    <a:pt x="9244" y="0"/>
                    <a:pt x="7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2737950" y="659500"/>
              <a:ext cx="520425" cy="1872075"/>
            </a:xfrm>
            <a:custGeom>
              <a:avLst/>
              <a:gdLst/>
              <a:ahLst/>
              <a:cxnLst/>
              <a:rect l="l" t="t" r="r" b="b"/>
              <a:pathLst>
                <a:path w="20817" h="74883" extrusionOk="0">
                  <a:moveTo>
                    <a:pt x="14612" y="0"/>
                  </a:moveTo>
                  <a:cubicBezTo>
                    <a:pt x="12815" y="0"/>
                    <a:pt x="11033" y="700"/>
                    <a:pt x="9715" y="2018"/>
                  </a:cubicBezTo>
                  <a:cubicBezTo>
                    <a:pt x="7772" y="3684"/>
                    <a:pt x="6384" y="5627"/>
                    <a:pt x="5274" y="7847"/>
                  </a:cubicBezTo>
                  <a:cubicBezTo>
                    <a:pt x="1111" y="17006"/>
                    <a:pt x="1" y="27553"/>
                    <a:pt x="2499" y="37267"/>
                  </a:cubicBezTo>
                  <a:cubicBezTo>
                    <a:pt x="3054" y="39488"/>
                    <a:pt x="3331" y="41708"/>
                    <a:pt x="3886" y="43651"/>
                  </a:cubicBezTo>
                  <a:cubicBezTo>
                    <a:pt x="6384" y="52810"/>
                    <a:pt x="6939" y="62247"/>
                    <a:pt x="5274" y="71406"/>
                  </a:cubicBezTo>
                  <a:cubicBezTo>
                    <a:pt x="4996" y="72794"/>
                    <a:pt x="4719" y="73904"/>
                    <a:pt x="6107" y="74736"/>
                  </a:cubicBezTo>
                  <a:cubicBezTo>
                    <a:pt x="6307" y="74836"/>
                    <a:pt x="6525" y="74882"/>
                    <a:pt x="6751" y="74882"/>
                  </a:cubicBezTo>
                  <a:cubicBezTo>
                    <a:pt x="7781" y="74882"/>
                    <a:pt x="8982" y="73931"/>
                    <a:pt x="9437" y="72794"/>
                  </a:cubicBezTo>
                  <a:cubicBezTo>
                    <a:pt x="9715" y="71683"/>
                    <a:pt x="9992" y="70851"/>
                    <a:pt x="9992" y="70018"/>
                  </a:cubicBezTo>
                  <a:cubicBezTo>
                    <a:pt x="11103" y="61414"/>
                    <a:pt x="10547" y="52532"/>
                    <a:pt x="8605" y="44206"/>
                  </a:cubicBezTo>
                  <a:cubicBezTo>
                    <a:pt x="7217" y="39488"/>
                    <a:pt x="6107" y="34769"/>
                    <a:pt x="5552" y="30051"/>
                  </a:cubicBezTo>
                  <a:cubicBezTo>
                    <a:pt x="5274" y="23112"/>
                    <a:pt x="6384" y="16173"/>
                    <a:pt x="9437" y="9790"/>
                  </a:cubicBezTo>
                  <a:cubicBezTo>
                    <a:pt x="9992" y="8402"/>
                    <a:pt x="10825" y="7292"/>
                    <a:pt x="11658" y="6182"/>
                  </a:cubicBezTo>
                  <a:cubicBezTo>
                    <a:pt x="12233" y="5032"/>
                    <a:pt x="13337" y="4411"/>
                    <a:pt x="14513" y="4411"/>
                  </a:cubicBezTo>
                  <a:cubicBezTo>
                    <a:pt x="15041" y="4411"/>
                    <a:pt x="15583" y="4536"/>
                    <a:pt x="16098" y="4794"/>
                  </a:cubicBezTo>
                  <a:cubicBezTo>
                    <a:pt x="16654" y="5071"/>
                    <a:pt x="16931" y="5349"/>
                    <a:pt x="17486" y="5349"/>
                  </a:cubicBezTo>
                  <a:cubicBezTo>
                    <a:pt x="17903" y="5488"/>
                    <a:pt x="18319" y="5696"/>
                    <a:pt x="18735" y="5696"/>
                  </a:cubicBezTo>
                  <a:cubicBezTo>
                    <a:pt x="19152" y="5696"/>
                    <a:pt x="19568" y="5488"/>
                    <a:pt x="19984" y="4794"/>
                  </a:cubicBezTo>
                  <a:cubicBezTo>
                    <a:pt x="20817" y="3406"/>
                    <a:pt x="19984" y="2296"/>
                    <a:pt x="19152" y="1741"/>
                  </a:cubicBezTo>
                  <a:cubicBezTo>
                    <a:pt x="17841" y="561"/>
                    <a:pt x="16220" y="0"/>
                    <a:pt x="146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5194275" y="2018625"/>
              <a:ext cx="1068575" cy="1247400"/>
            </a:xfrm>
            <a:custGeom>
              <a:avLst/>
              <a:gdLst/>
              <a:ahLst/>
              <a:cxnLst/>
              <a:rect l="l" t="t" r="r" b="b"/>
              <a:pathLst>
                <a:path w="42743" h="49896" extrusionOk="0">
                  <a:moveTo>
                    <a:pt x="36767" y="1"/>
                  </a:moveTo>
                  <a:cubicBezTo>
                    <a:pt x="36331" y="1"/>
                    <a:pt x="35901" y="138"/>
                    <a:pt x="35527" y="388"/>
                  </a:cubicBezTo>
                  <a:cubicBezTo>
                    <a:pt x="34694" y="665"/>
                    <a:pt x="34416" y="1776"/>
                    <a:pt x="34971" y="2608"/>
                  </a:cubicBezTo>
                  <a:cubicBezTo>
                    <a:pt x="36082" y="4551"/>
                    <a:pt x="36914" y="6771"/>
                    <a:pt x="37192" y="8992"/>
                  </a:cubicBezTo>
                  <a:cubicBezTo>
                    <a:pt x="37469" y="12600"/>
                    <a:pt x="36359" y="16486"/>
                    <a:pt x="33584" y="19261"/>
                  </a:cubicBezTo>
                  <a:cubicBezTo>
                    <a:pt x="30531" y="23147"/>
                    <a:pt x="26367" y="26200"/>
                    <a:pt x="21927" y="28698"/>
                  </a:cubicBezTo>
                  <a:cubicBezTo>
                    <a:pt x="16931" y="31196"/>
                    <a:pt x="12490" y="34249"/>
                    <a:pt x="8049" y="37579"/>
                  </a:cubicBezTo>
                  <a:cubicBezTo>
                    <a:pt x="5551" y="39522"/>
                    <a:pt x="3331" y="41743"/>
                    <a:pt x="1388" y="44241"/>
                  </a:cubicBezTo>
                  <a:cubicBezTo>
                    <a:pt x="278" y="45351"/>
                    <a:pt x="0" y="46739"/>
                    <a:pt x="278" y="48126"/>
                  </a:cubicBezTo>
                  <a:cubicBezTo>
                    <a:pt x="555" y="48959"/>
                    <a:pt x="833" y="49514"/>
                    <a:pt x="1388" y="49792"/>
                  </a:cubicBezTo>
                  <a:cubicBezTo>
                    <a:pt x="1596" y="49861"/>
                    <a:pt x="1804" y="49896"/>
                    <a:pt x="2004" y="49896"/>
                  </a:cubicBezTo>
                  <a:cubicBezTo>
                    <a:pt x="2602" y="49896"/>
                    <a:pt x="3123" y="49583"/>
                    <a:pt x="3331" y="48959"/>
                  </a:cubicBezTo>
                  <a:cubicBezTo>
                    <a:pt x="5829" y="44796"/>
                    <a:pt x="9159" y="41465"/>
                    <a:pt x="13323" y="38967"/>
                  </a:cubicBezTo>
                  <a:cubicBezTo>
                    <a:pt x="16376" y="36747"/>
                    <a:pt x="19706" y="34526"/>
                    <a:pt x="23037" y="32861"/>
                  </a:cubicBezTo>
                  <a:cubicBezTo>
                    <a:pt x="28310" y="30363"/>
                    <a:pt x="32751" y="26755"/>
                    <a:pt x="36637" y="22314"/>
                  </a:cubicBezTo>
                  <a:cubicBezTo>
                    <a:pt x="41633" y="17318"/>
                    <a:pt x="42743" y="10102"/>
                    <a:pt x="40245" y="3718"/>
                  </a:cubicBezTo>
                  <a:cubicBezTo>
                    <a:pt x="39690" y="2608"/>
                    <a:pt x="39135" y="1498"/>
                    <a:pt x="38302" y="665"/>
                  </a:cubicBezTo>
                  <a:cubicBezTo>
                    <a:pt x="37844" y="207"/>
                    <a:pt x="37301" y="1"/>
                    <a:pt x="3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2210600" y="3832375"/>
              <a:ext cx="485750" cy="982550"/>
            </a:xfrm>
            <a:custGeom>
              <a:avLst/>
              <a:gdLst/>
              <a:ahLst/>
              <a:cxnLst/>
              <a:rect l="l" t="t" r="r" b="b"/>
              <a:pathLst>
                <a:path w="19430" h="39302" extrusionOk="0">
                  <a:moveTo>
                    <a:pt x="6662" y="1"/>
                  </a:moveTo>
                  <a:cubicBezTo>
                    <a:pt x="5829" y="1"/>
                    <a:pt x="4997" y="833"/>
                    <a:pt x="4997" y="1944"/>
                  </a:cubicBezTo>
                  <a:cubicBezTo>
                    <a:pt x="4442" y="8050"/>
                    <a:pt x="3054" y="13878"/>
                    <a:pt x="1389" y="19707"/>
                  </a:cubicBezTo>
                  <a:cubicBezTo>
                    <a:pt x="278" y="22760"/>
                    <a:pt x="1" y="25813"/>
                    <a:pt x="278" y="28866"/>
                  </a:cubicBezTo>
                  <a:cubicBezTo>
                    <a:pt x="278" y="30254"/>
                    <a:pt x="556" y="31641"/>
                    <a:pt x="833" y="33307"/>
                  </a:cubicBezTo>
                  <a:cubicBezTo>
                    <a:pt x="1389" y="35805"/>
                    <a:pt x="3331" y="37747"/>
                    <a:pt x="5829" y="38858"/>
                  </a:cubicBezTo>
                  <a:cubicBezTo>
                    <a:pt x="6909" y="39158"/>
                    <a:pt x="8002" y="39302"/>
                    <a:pt x="9079" y="39302"/>
                  </a:cubicBezTo>
                  <a:cubicBezTo>
                    <a:pt x="12988" y="39302"/>
                    <a:pt x="16699" y="37403"/>
                    <a:pt x="18874" y="34139"/>
                  </a:cubicBezTo>
                  <a:cubicBezTo>
                    <a:pt x="19152" y="33862"/>
                    <a:pt x="19429" y="33307"/>
                    <a:pt x="18874" y="32752"/>
                  </a:cubicBezTo>
                  <a:cubicBezTo>
                    <a:pt x="18597" y="32196"/>
                    <a:pt x="17764" y="31919"/>
                    <a:pt x="17209" y="31919"/>
                  </a:cubicBezTo>
                  <a:cubicBezTo>
                    <a:pt x="15544" y="32474"/>
                    <a:pt x="13878" y="33584"/>
                    <a:pt x="12213" y="34417"/>
                  </a:cubicBezTo>
                  <a:cubicBezTo>
                    <a:pt x="11068" y="34951"/>
                    <a:pt x="10028" y="35213"/>
                    <a:pt x="9104" y="35213"/>
                  </a:cubicBezTo>
                  <a:cubicBezTo>
                    <a:pt x="6670" y="35213"/>
                    <a:pt x="5045" y="33397"/>
                    <a:pt x="4442" y="29976"/>
                  </a:cubicBezTo>
                  <a:cubicBezTo>
                    <a:pt x="4164" y="27478"/>
                    <a:pt x="4442" y="24703"/>
                    <a:pt x="4997" y="22205"/>
                  </a:cubicBezTo>
                  <a:cubicBezTo>
                    <a:pt x="5829" y="18597"/>
                    <a:pt x="6662" y="15266"/>
                    <a:pt x="7772" y="11658"/>
                  </a:cubicBezTo>
                  <a:cubicBezTo>
                    <a:pt x="8605" y="9160"/>
                    <a:pt x="8882" y="6662"/>
                    <a:pt x="8882" y="3886"/>
                  </a:cubicBezTo>
                  <a:cubicBezTo>
                    <a:pt x="8882" y="3331"/>
                    <a:pt x="8605" y="2499"/>
                    <a:pt x="8605" y="1944"/>
                  </a:cubicBezTo>
                  <a:cubicBezTo>
                    <a:pt x="8327" y="833"/>
                    <a:pt x="7772" y="1"/>
                    <a:pt x="6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1093475" y="2930350"/>
              <a:ext cx="416350" cy="432725"/>
            </a:xfrm>
            <a:custGeom>
              <a:avLst/>
              <a:gdLst/>
              <a:ahLst/>
              <a:cxnLst/>
              <a:rect l="l" t="t" r="r" b="b"/>
              <a:pathLst>
                <a:path w="16654" h="17309" extrusionOk="0">
                  <a:moveTo>
                    <a:pt x="11380" y="0"/>
                  </a:moveTo>
                  <a:cubicBezTo>
                    <a:pt x="7772" y="278"/>
                    <a:pt x="4441" y="2221"/>
                    <a:pt x="2498" y="5551"/>
                  </a:cubicBezTo>
                  <a:cubicBezTo>
                    <a:pt x="0" y="9992"/>
                    <a:pt x="2221" y="15543"/>
                    <a:pt x="7217" y="17208"/>
                  </a:cubicBezTo>
                  <a:cubicBezTo>
                    <a:pt x="7479" y="17274"/>
                    <a:pt x="7756" y="17308"/>
                    <a:pt x="8035" y="17308"/>
                  </a:cubicBezTo>
                  <a:cubicBezTo>
                    <a:pt x="8936" y="17308"/>
                    <a:pt x="9846" y="16946"/>
                    <a:pt x="10270" y="16098"/>
                  </a:cubicBezTo>
                  <a:cubicBezTo>
                    <a:pt x="11102" y="14710"/>
                    <a:pt x="10270" y="13878"/>
                    <a:pt x="9159" y="13323"/>
                  </a:cubicBezTo>
                  <a:cubicBezTo>
                    <a:pt x="8604" y="13045"/>
                    <a:pt x="8327" y="12768"/>
                    <a:pt x="7772" y="12768"/>
                  </a:cubicBezTo>
                  <a:cubicBezTo>
                    <a:pt x="5274" y="11102"/>
                    <a:pt x="5274" y="7217"/>
                    <a:pt x="7772" y="5829"/>
                  </a:cubicBezTo>
                  <a:cubicBezTo>
                    <a:pt x="9715" y="4441"/>
                    <a:pt x="11935" y="3886"/>
                    <a:pt x="13878" y="3886"/>
                  </a:cubicBezTo>
                  <a:cubicBezTo>
                    <a:pt x="15266" y="3886"/>
                    <a:pt x="16653" y="3331"/>
                    <a:pt x="16376" y="1943"/>
                  </a:cubicBezTo>
                  <a:cubicBezTo>
                    <a:pt x="16098" y="833"/>
                    <a:pt x="14988" y="278"/>
                    <a:pt x="14155" y="278"/>
                  </a:cubicBezTo>
                  <a:cubicBezTo>
                    <a:pt x="13323" y="0"/>
                    <a:pt x="12213" y="0"/>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2432650" y="2902600"/>
              <a:ext cx="305325" cy="201250"/>
            </a:xfrm>
            <a:custGeom>
              <a:avLst/>
              <a:gdLst/>
              <a:ahLst/>
              <a:cxnLst/>
              <a:rect l="l" t="t" r="r" b="b"/>
              <a:pathLst>
                <a:path w="12213" h="8050" extrusionOk="0">
                  <a:moveTo>
                    <a:pt x="10270" y="0"/>
                  </a:moveTo>
                  <a:cubicBezTo>
                    <a:pt x="9992" y="0"/>
                    <a:pt x="9992" y="0"/>
                    <a:pt x="9715" y="278"/>
                  </a:cubicBezTo>
                  <a:cubicBezTo>
                    <a:pt x="7494" y="2498"/>
                    <a:pt x="4441" y="3886"/>
                    <a:pt x="1388" y="4163"/>
                  </a:cubicBezTo>
                  <a:cubicBezTo>
                    <a:pt x="556" y="4163"/>
                    <a:pt x="0" y="4996"/>
                    <a:pt x="278" y="5829"/>
                  </a:cubicBezTo>
                  <a:cubicBezTo>
                    <a:pt x="556" y="6384"/>
                    <a:pt x="833" y="6939"/>
                    <a:pt x="1388" y="7494"/>
                  </a:cubicBezTo>
                  <a:cubicBezTo>
                    <a:pt x="1943" y="8049"/>
                    <a:pt x="2776" y="8049"/>
                    <a:pt x="3609" y="8049"/>
                  </a:cubicBezTo>
                  <a:cubicBezTo>
                    <a:pt x="6662" y="7771"/>
                    <a:pt x="9715" y="6384"/>
                    <a:pt x="11657" y="3886"/>
                  </a:cubicBezTo>
                  <a:cubicBezTo>
                    <a:pt x="11935" y="3053"/>
                    <a:pt x="12213" y="2498"/>
                    <a:pt x="12213" y="1665"/>
                  </a:cubicBezTo>
                  <a:cubicBezTo>
                    <a:pt x="12213" y="1110"/>
                    <a:pt x="11657" y="555"/>
                    <a:pt x="1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42"/>
          <p:cNvGrpSpPr/>
          <p:nvPr/>
        </p:nvGrpSpPr>
        <p:grpSpPr>
          <a:xfrm rot="1617389" flipH="1">
            <a:off x="6577302" y="3293097"/>
            <a:ext cx="828879" cy="1315624"/>
            <a:chOff x="2190225" y="236575"/>
            <a:chExt cx="3165475" cy="5024350"/>
          </a:xfrm>
        </p:grpSpPr>
        <p:sp>
          <p:nvSpPr>
            <p:cNvPr id="1184" name="Google Shape;1184;p42"/>
            <p:cNvSpPr/>
            <p:nvPr/>
          </p:nvSpPr>
          <p:spPr>
            <a:xfrm>
              <a:off x="2887500" y="2847125"/>
              <a:ext cx="1727750" cy="1964200"/>
            </a:xfrm>
            <a:custGeom>
              <a:avLst/>
              <a:gdLst/>
              <a:ahLst/>
              <a:cxnLst/>
              <a:rect l="l" t="t" r="r" b="b"/>
              <a:pathLst>
                <a:path w="69110" h="78568" extrusionOk="0">
                  <a:moveTo>
                    <a:pt x="38308" y="1"/>
                  </a:moveTo>
                  <a:cubicBezTo>
                    <a:pt x="37800" y="1"/>
                    <a:pt x="37289" y="15"/>
                    <a:pt x="36776" y="45"/>
                  </a:cubicBezTo>
                  <a:cubicBezTo>
                    <a:pt x="28973" y="268"/>
                    <a:pt x="21372" y="1699"/>
                    <a:pt x="14153" y="4156"/>
                  </a:cubicBezTo>
                  <a:lnTo>
                    <a:pt x="14153" y="4156"/>
                  </a:lnTo>
                  <a:cubicBezTo>
                    <a:pt x="14608" y="3356"/>
                    <a:pt x="15074" y="2561"/>
                    <a:pt x="15550" y="1773"/>
                  </a:cubicBezTo>
                  <a:lnTo>
                    <a:pt x="15550" y="1773"/>
                  </a:lnTo>
                  <a:lnTo>
                    <a:pt x="11847" y="4981"/>
                  </a:lnTo>
                  <a:cubicBezTo>
                    <a:pt x="12612" y="4695"/>
                    <a:pt x="13380" y="4420"/>
                    <a:pt x="14153" y="4156"/>
                  </a:cubicBezTo>
                  <a:lnTo>
                    <a:pt x="14153" y="4156"/>
                  </a:lnTo>
                  <a:cubicBezTo>
                    <a:pt x="6353" y="17885"/>
                    <a:pt x="1673" y="33303"/>
                    <a:pt x="741" y="49162"/>
                  </a:cubicBezTo>
                  <a:cubicBezTo>
                    <a:pt x="0" y="54345"/>
                    <a:pt x="741" y="59775"/>
                    <a:pt x="2715" y="64465"/>
                  </a:cubicBezTo>
                  <a:cubicBezTo>
                    <a:pt x="5677" y="69648"/>
                    <a:pt x="10366" y="73597"/>
                    <a:pt x="16043" y="75325"/>
                  </a:cubicBezTo>
                  <a:cubicBezTo>
                    <a:pt x="21720" y="77053"/>
                    <a:pt x="27644" y="77793"/>
                    <a:pt x="33321" y="78040"/>
                  </a:cubicBezTo>
                  <a:cubicBezTo>
                    <a:pt x="36299" y="78383"/>
                    <a:pt x="39277" y="78568"/>
                    <a:pt x="42231" y="78568"/>
                  </a:cubicBezTo>
                  <a:cubicBezTo>
                    <a:pt x="45641" y="78568"/>
                    <a:pt x="49019" y="78322"/>
                    <a:pt x="52326" y="77793"/>
                  </a:cubicBezTo>
                  <a:cubicBezTo>
                    <a:pt x="58496" y="76559"/>
                    <a:pt x="63926" y="72363"/>
                    <a:pt x="66888" y="66933"/>
                  </a:cubicBezTo>
                  <a:cubicBezTo>
                    <a:pt x="68616" y="62243"/>
                    <a:pt x="69109" y="57307"/>
                    <a:pt x="68616" y="52371"/>
                  </a:cubicBezTo>
                  <a:cubicBezTo>
                    <a:pt x="67875" y="43732"/>
                    <a:pt x="66888" y="35093"/>
                    <a:pt x="65407" y="26701"/>
                  </a:cubicBezTo>
                  <a:cubicBezTo>
                    <a:pt x="64667" y="20531"/>
                    <a:pt x="62692" y="14854"/>
                    <a:pt x="59237" y="9918"/>
                  </a:cubicBezTo>
                  <a:cubicBezTo>
                    <a:pt x="53897" y="3649"/>
                    <a:pt x="46373" y="1"/>
                    <a:pt x="38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2"/>
            <p:cNvSpPr/>
            <p:nvPr/>
          </p:nvSpPr>
          <p:spPr>
            <a:xfrm>
              <a:off x="3208350" y="392500"/>
              <a:ext cx="1049000" cy="2288375"/>
            </a:xfrm>
            <a:custGeom>
              <a:avLst/>
              <a:gdLst/>
              <a:ahLst/>
              <a:cxnLst/>
              <a:rect l="l" t="t" r="r" b="b"/>
              <a:pathLst>
                <a:path w="41960" h="91535" extrusionOk="0">
                  <a:moveTo>
                    <a:pt x="24245" y="0"/>
                  </a:moveTo>
                  <a:cubicBezTo>
                    <a:pt x="23072" y="0"/>
                    <a:pt x="21890" y="159"/>
                    <a:pt x="20733" y="489"/>
                  </a:cubicBezTo>
                  <a:cubicBezTo>
                    <a:pt x="15550" y="2217"/>
                    <a:pt x="13082" y="8387"/>
                    <a:pt x="15797" y="13324"/>
                  </a:cubicBezTo>
                  <a:lnTo>
                    <a:pt x="8146" y="9868"/>
                  </a:lnTo>
                  <a:lnTo>
                    <a:pt x="8146" y="9868"/>
                  </a:lnTo>
                  <a:cubicBezTo>
                    <a:pt x="10367" y="28627"/>
                    <a:pt x="8886" y="47632"/>
                    <a:pt x="3703" y="65650"/>
                  </a:cubicBezTo>
                  <a:cubicBezTo>
                    <a:pt x="1975" y="71573"/>
                    <a:pt x="1" y="77991"/>
                    <a:pt x="2962" y="83174"/>
                  </a:cubicBezTo>
                  <a:cubicBezTo>
                    <a:pt x="6418" y="89591"/>
                    <a:pt x="14810" y="90825"/>
                    <a:pt x="21968" y="91319"/>
                  </a:cubicBezTo>
                  <a:cubicBezTo>
                    <a:pt x="23387" y="91442"/>
                    <a:pt x="24868" y="91535"/>
                    <a:pt x="26349" y="91535"/>
                  </a:cubicBezTo>
                  <a:cubicBezTo>
                    <a:pt x="30791" y="91535"/>
                    <a:pt x="35234" y="90702"/>
                    <a:pt x="38011" y="87370"/>
                  </a:cubicBezTo>
                  <a:cubicBezTo>
                    <a:pt x="41960" y="83174"/>
                    <a:pt x="40479" y="75522"/>
                    <a:pt x="38998" y="69352"/>
                  </a:cubicBezTo>
                  <a:cubicBezTo>
                    <a:pt x="36530" y="58492"/>
                    <a:pt x="36036" y="47138"/>
                    <a:pt x="37270" y="36031"/>
                  </a:cubicBezTo>
                  <a:cubicBezTo>
                    <a:pt x="38258" y="30848"/>
                    <a:pt x="38998" y="25665"/>
                    <a:pt x="39245" y="20235"/>
                  </a:cubicBezTo>
                  <a:cubicBezTo>
                    <a:pt x="39492" y="14805"/>
                    <a:pt x="38011" y="9621"/>
                    <a:pt x="34802" y="5179"/>
                  </a:cubicBezTo>
                  <a:cubicBezTo>
                    <a:pt x="32310" y="1919"/>
                    <a:pt x="28328" y="0"/>
                    <a:pt x="24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2"/>
            <p:cNvSpPr/>
            <p:nvPr/>
          </p:nvSpPr>
          <p:spPr>
            <a:xfrm>
              <a:off x="2190225" y="236575"/>
              <a:ext cx="3165475" cy="5024350"/>
            </a:xfrm>
            <a:custGeom>
              <a:avLst/>
              <a:gdLst/>
              <a:ahLst/>
              <a:cxnLst/>
              <a:rect l="l" t="t" r="r" b="b"/>
              <a:pathLst>
                <a:path w="126619" h="200974" extrusionOk="0">
                  <a:moveTo>
                    <a:pt x="71825" y="3841"/>
                  </a:moveTo>
                  <a:cubicBezTo>
                    <a:pt x="75527" y="3841"/>
                    <a:pt x="79229" y="4227"/>
                    <a:pt x="82932" y="4998"/>
                  </a:cubicBezTo>
                  <a:cubicBezTo>
                    <a:pt x="83919" y="4998"/>
                    <a:pt x="84659" y="5245"/>
                    <a:pt x="85400" y="5739"/>
                  </a:cubicBezTo>
                  <a:cubicBezTo>
                    <a:pt x="86387" y="5986"/>
                    <a:pt x="86881" y="6726"/>
                    <a:pt x="86881" y="7713"/>
                  </a:cubicBezTo>
                  <a:cubicBezTo>
                    <a:pt x="86881" y="8701"/>
                    <a:pt x="86140" y="9441"/>
                    <a:pt x="85153" y="9441"/>
                  </a:cubicBezTo>
                  <a:cubicBezTo>
                    <a:pt x="82438" y="9441"/>
                    <a:pt x="79723" y="9688"/>
                    <a:pt x="76761" y="9688"/>
                  </a:cubicBezTo>
                  <a:cubicBezTo>
                    <a:pt x="75033" y="9688"/>
                    <a:pt x="73059" y="9441"/>
                    <a:pt x="71084" y="9441"/>
                  </a:cubicBezTo>
                  <a:cubicBezTo>
                    <a:pt x="70097" y="9441"/>
                    <a:pt x="69357" y="9935"/>
                    <a:pt x="69110" y="10922"/>
                  </a:cubicBezTo>
                  <a:cubicBezTo>
                    <a:pt x="69110" y="11909"/>
                    <a:pt x="69603" y="12650"/>
                    <a:pt x="70591" y="12650"/>
                  </a:cubicBezTo>
                  <a:cubicBezTo>
                    <a:pt x="71331" y="12897"/>
                    <a:pt x="72318" y="12897"/>
                    <a:pt x="73059" y="13143"/>
                  </a:cubicBezTo>
                  <a:cubicBezTo>
                    <a:pt x="75527" y="13637"/>
                    <a:pt x="75774" y="13884"/>
                    <a:pt x="75774" y="15858"/>
                  </a:cubicBezTo>
                  <a:cubicBezTo>
                    <a:pt x="75527" y="22523"/>
                    <a:pt x="75774" y="29187"/>
                    <a:pt x="75033" y="35851"/>
                  </a:cubicBezTo>
                  <a:cubicBezTo>
                    <a:pt x="74540" y="42021"/>
                    <a:pt x="73799" y="48192"/>
                    <a:pt x="72812" y="54362"/>
                  </a:cubicBezTo>
                  <a:cubicBezTo>
                    <a:pt x="72565" y="56337"/>
                    <a:pt x="73059" y="58311"/>
                    <a:pt x="73799" y="60039"/>
                  </a:cubicBezTo>
                  <a:lnTo>
                    <a:pt x="83425" y="90151"/>
                  </a:lnTo>
                  <a:cubicBezTo>
                    <a:pt x="83672" y="90892"/>
                    <a:pt x="83919" y="91632"/>
                    <a:pt x="84166" y="92619"/>
                  </a:cubicBezTo>
                  <a:cubicBezTo>
                    <a:pt x="85400" y="97062"/>
                    <a:pt x="85153" y="97556"/>
                    <a:pt x="80464" y="98049"/>
                  </a:cubicBezTo>
                  <a:cubicBezTo>
                    <a:pt x="74787" y="99037"/>
                    <a:pt x="68863" y="99284"/>
                    <a:pt x="63186" y="99284"/>
                  </a:cubicBezTo>
                  <a:cubicBezTo>
                    <a:pt x="56275" y="99284"/>
                    <a:pt x="49364" y="98790"/>
                    <a:pt x="42453" y="97556"/>
                  </a:cubicBezTo>
                  <a:cubicBezTo>
                    <a:pt x="41219" y="97556"/>
                    <a:pt x="40726" y="96815"/>
                    <a:pt x="40972" y="95334"/>
                  </a:cubicBezTo>
                  <a:cubicBezTo>
                    <a:pt x="41219" y="93854"/>
                    <a:pt x="41713" y="92373"/>
                    <a:pt x="42207" y="90892"/>
                  </a:cubicBezTo>
                  <a:cubicBezTo>
                    <a:pt x="45662" y="80525"/>
                    <a:pt x="48871" y="70159"/>
                    <a:pt x="52326" y="59792"/>
                  </a:cubicBezTo>
                  <a:cubicBezTo>
                    <a:pt x="53067" y="57077"/>
                    <a:pt x="53067" y="54362"/>
                    <a:pt x="52820" y="51647"/>
                  </a:cubicBezTo>
                  <a:cubicBezTo>
                    <a:pt x="51586" y="43749"/>
                    <a:pt x="51339" y="35604"/>
                    <a:pt x="50598" y="27459"/>
                  </a:cubicBezTo>
                  <a:cubicBezTo>
                    <a:pt x="50352" y="24004"/>
                    <a:pt x="50105" y="20301"/>
                    <a:pt x="49858" y="17093"/>
                  </a:cubicBezTo>
                  <a:cubicBezTo>
                    <a:pt x="49858" y="13884"/>
                    <a:pt x="50105" y="12897"/>
                    <a:pt x="53313" y="12897"/>
                  </a:cubicBezTo>
                  <a:cubicBezTo>
                    <a:pt x="54054" y="12897"/>
                    <a:pt x="54794" y="12897"/>
                    <a:pt x="55782" y="12650"/>
                  </a:cubicBezTo>
                  <a:cubicBezTo>
                    <a:pt x="56275" y="12156"/>
                    <a:pt x="56769" y="11663"/>
                    <a:pt x="56769" y="11169"/>
                  </a:cubicBezTo>
                  <a:cubicBezTo>
                    <a:pt x="57016" y="10182"/>
                    <a:pt x="56275" y="9441"/>
                    <a:pt x="55288" y="9441"/>
                  </a:cubicBezTo>
                  <a:lnTo>
                    <a:pt x="41219" y="9441"/>
                  </a:lnTo>
                  <a:cubicBezTo>
                    <a:pt x="40232" y="9441"/>
                    <a:pt x="39492" y="8948"/>
                    <a:pt x="39492" y="7960"/>
                  </a:cubicBezTo>
                  <a:cubicBezTo>
                    <a:pt x="38998" y="6973"/>
                    <a:pt x="39738" y="5739"/>
                    <a:pt x="40972" y="5492"/>
                  </a:cubicBezTo>
                  <a:cubicBezTo>
                    <a:pt x="43441" y="4752"/>
                    <a:pt x="45909" y="4258"/>
                    <a:pt x="48624" y="4258"/>
                  </a:cubicBezTo>
                  <a:cubicBezTo>
                    <a:pt x="50621" y="4036"/>
                    <a:pt x="52618" y="3914"/>
                    <a:pt x="54615" y="3914"/>
                  </a:cubicBezTo>
                  <a:cubicBezTo>
                    <a:pt x="57061" y="3914"/>
                    <a:pt x="59506" y="4097"/>
                    <a:pt x="61952" y="4505"/>
                  </a:cubicBezTo>
                  <a:cubicBezTo>
                    <a:pt x="62939" y="4505"/>
                    <a:pt x="64173" y="4505"/>
                    <a:pt x="65161" y="4258"/>
                  </a:cubicBezTo>
                  <a:cubicBezTo>
                    <a:pt x="67382" y="3980"/>
                    <a:pt x="69603" y="3841"/>
                    <a:pt x="71825" y="3841"/>
                  </a:cubicBezTo>
                  <a:close/>
                  <a:moveTo>
                    <a:pt x="44922" y="13884"/>
                  </a:moveTo>
                  <a:cubicBezTo>
                    <a:pt x="45909" y="13884"/>
                    <a:pt x="46156" y="14871"/>
                    <a:pt x="46403" y="15612"/>
                  </a:cubicBezTo>
                  <a:cubicBezTo>
                    <a:pt x="46649" y="16599"/>
                    <a:pt x="46649" y="17339"/>
                    <a:pt x="46649" y="18080"/>
                  </a:cubicBezTo>
                  <a:cubicBezTo>
                    <a:pt x="46896" y="30421"/>
                    <a:pt x="47637" y="42762"/>
                    <a:pt x="49364" y="54856"/>
                  </a:cubicBezTo>
                  <a:cubicBezTo>
                    <a:pt x="49364" y="56337"/>
                    <a:pt x="49118" y="57818"/>
                    <a:pt x="48624" y="59052"/>
                  </a:cubicBezTo>
                  <a:cubicBezTo>
                    <a:pt x="41219" y="82500"/>
                    <a:pt x="33815" y="105701"/>
                    <a:pt x="26410" y="129149"/>
                  </a:cubicBezTo>
                  <a:cubicBezTo>
                    <a:pt x="22461" y="141983"/>
                    <a:pt x="19252" y="155065"/>
                    <a:pt x="16784" y="168393"/>
                  </a:cubicBezTo>
                  <a:cubicBezTo>
                    <a:pt x="16291" y="170121"/>
                    <a:pt x="16291" y="171849"/>
                    <a:pt x="16291" y="173576"/>
                  </a:cubicBezTo>
                  <a:cubicBezTo>
                    <a:pt x="15550" y="177525"/>
                    <a:pt x="17772" y="181228"/>
                    <a:pt x="21227" y="183202"/>
                  </a:cubicBezTo>
                  <a:cubicBezTo>
                    <a:pt x="22955" y="184190"/>
                    <a:pt x="24682" y="184930"/>
                    <a:pt x="26410" y="185670"/>
                  </a:cubicBezTo>
                  <a:cubicBezTo>
                    <a:pt x="26675" y="185803"/>
                    <a:pt x="26957" y="185864"/>
                    <a:pt x="27238" y="185864"/>
                  </a:cubicBezTo>
                  <a:cubicBezTo>
                    <a:pt x="28006" y="185864"/>
                    <a:pt x="28764" y="185406"/>
                    <a:pt x="29125" y="184683"/>
                  </a:cubicBezTo>
                  <a:cubicBezTo>
                    <a:pt x="29372" y="183696"/>
                    <a:pt x="28632" y="182955"/>
                    <a:pt x="27891" y="182709"/>
                  </a:cubicBezTo>
                  <a:cubicBezTo>
                    <a:pt x="26657" y="181721"/>
                    <a:pt x="25423" y="181228"/>
                    <a:pt x="23942" y="180487"/>
                  </a:cubicBezTo>
                  <a:cubicBezTo>
                    <a:pt x="20980" y="179253"/>
                    <a:pt x="19252" y="175798"/>
                    <a:pt x="19993" y="172589"/>
                  </a:cubicBezTo>
                  <a:cubicBezTo>
                    <a:pt x="20733" y="168393"/>
                    <a:pt x="21227" y="163950"/>
                    <a:pt x="22214" y="159754"/>
                  </a:cubicBezTo>
                  <a:cubicBezTo>
                    <a:pt x="24929" y="147167"/>
                    <a:pt x="28385" y="134332"/>
                    <a:pt x="32581" y="121991"/>
                  </a:cubicBezTo>
                  <a:cubicBezTo>
                    <a:pt x="34802" y="116067"/>
                    <a:pt x="36530" y="110144"/>
                    <a:pt x="38504" y="104220"/>
                  </a:cubicBezTo>
                  <a:cubicBezTo>
                    <a:pt x="39245" y="101752"/>
                    <a:pt x="39738" y="101505"/>
                    <a:pt x="42700" y="101505"/>
                  </a:cubicBezTo>
                  <a:cubicBezTo>
                    <a:pt x="43441" y="101505"/>
                    <a:pt x="44428" y="101505"/>
                    <a:pt x="45168" y="101752"/>
                  </a:cubicBezTo>
                  <a:cubicBezTo>
                    <a:pt x="51215" y="102616"/>
                    <a:pt x="57263" y="103048"/>
                    <a:pt x="63279" y="103048"/>
                  </a:cubicBezTo>
                  <a:cubicBezTo>
                    <a:pt x="69295" y="103048"/>
                    <a:pt x="75280" y="102616"/>
                    <a:pt x="81204" y="101752"/>
                  </a:cubicBezTo>
                  <a:cubicBezTo>
                    <a:pt x="82191" y="101505"/>
                    <a:pt x="83179" y="101505"/>
                    <a:pt x="84413" y="101505"/>
                  </a:cubicBezTo>
                  <a:cubicBezTo>
                    <a:pt x="84565" y="101479"/>
                    <a:pt x="84718" y="101467"/>
                    <a:pt x="84870" y="101467"/>
                  </a:cubicBezTo>
                  <a:cubicBezTo>
                    <a:pt x="86186" y="101467"/>
                    <a:pt x="87400" y="102398"/>
                    <a:pt x="87621" y="103726"/>
                  </a:cubicBezTo>
                  <a:cubicBezTo>
                    <a:pt x="88115" y="105207"/>
                    <a:pt x="88609" y="106688"/>
                    <a:pt x="89102" y="108169"/>
                  </a:cubicBezTo>
                  <a:cubicBezTo>
                    <a:pt x="91324" y="115080"/>
                    <a:pt x="93545" y="121991"/>
                    <a:pt x="95766" y="128902"/>
                  </a:cubicBezTo>
                  <a:cubicBezTo>
                    <a:pt x="99962" y="142724"/>
                    <a:pt x="103418" y="156793"/>
                    <a:pt x="105886" y="170861"/>
                  </a:cubicBezTo>
                  <a:cubicBezTo>
                    <a:pt x="106379" y="171849"/>
                    <a:pt x="106379" y="173083"/>
                    <a:pt x="106379" y="174070"/>
                  </a:cubicBezTo>
                  <a:cubicBezTo>
                    <a:pt x="106626" y="176538"/>
                    <a:pt x="105392" y="178760"/>
                    <a:pt x="103171" y="179994"/>
                  </a:cubicBezTo>
                  <a:cubicBezTo>
                    <a:pt x="101443" y="180981"/>
                    <a:pt x="99469" y="181968"/>
                    <a:pt x="97494" y="182955"/>
                  </a:cubicBezTo>
                  <a:cubicBezTo>
                    <a:pt x="97000" y="183202"/>
                    <a:pt x="96754" y="183943"/>
                    <a:pt x="96754" y="184683"/>
                  </a:cubicBezTo>
                  <a:cubicBezTo>
                    <a:pt x="97000" y="185670"/>
                    <a:pt x="97988" y="185917"/>
                    <a:pt x="98728" y="185917"/>
                  </a:cubicBezTo>
                  <a:cubicBezTo>
                    <a:pt x="99469" y="185917"/>
                    <a:pt x="100456" y="185670"/>
                    <a:pt x="101196" y="185177"/>
                  </a:cubicBezTo>
                  <a:cubicBezTo>
                    <a:pt x="102430" y="184683"/>
                    <a:pt x="103418" y="183943"/>
                    <a:pt x="104652" y="183449"/>
                  </a:cubicBezTo>
                  <a:cubicBezTo>
                    <a:pt x="108848" y="181228"/>
                    <a:pt x="111069" y="176538"/>
                    <a:pt x="109835" y="172095"/>
                  </a:cubicBezTo>
                  <a:cubicBezTo>
                    <a:pt x="108848" y="165184"/>
                    <a:pt x="107120" y="158273"/>
                    <a:pt x="105639" y="151363"/>
                  </a:cubicBezTo>
                  <a:cubicBezTo>
                    <a:pt x="102677" y="136800"/>
                    <a:pt x="97494" y="122731"/>
                    <a:pt x="93051" y="108910"/>
                  </a:cubicBezTo>
                  <a:cubicBezTo>
                    <a:pt x="87868" y="92373"/>
                    <a:pt x="82685" y="76082"/>
                    <a:pt x="77502" y="59792"/>
                  </a:cubicBezTo>
                  <a:cubicBezTo>
                    <a:pt x="77008" y="57571"/>
                    <a:pt x="76761" y="55596"/>
                    <a:pt x="77008" y="53375"/>
                  </a:cubicBezTo>
                  <a:cubicBezTo>
                    <a:pt x="78489" y="41775"/>
                    <a:pt x="79229" y="29927"/>
                    <a:pt x="79476" y="18080"/>
                  </a:cubicBezTo>
                  <a:cubicBezTo>
                    <a:pt x="79476" y="17339"/>
                    <a:pt x="79723" y="16352"/>
                    <a:pt x="79970" y="15612"/>
                  </a:cubicBezTo>
                  <a:cubicBezTo>
                    <a:pt x="79970" y="15118"/>
                    <a:pt x="80464" y="14871"/>
                    <a:pt x="80710" y="14871"/>
                  </a:cubicBezTo>
                  <a:cubicBezTo>
                    <a:pt x="80899" y="14777"/>
                    <a:pt x="81060" y="14737"/>
                    <a:pt x="81198" y="14737"/>
                  </a:cubicBezTo>
                  <a:cubicBezTo>
                    <a:pt x="81783" y="14737"/>
                    <a:pt x="81944" y="15459"/>
                    <a:pt x="81944" y="15858"/>
                  </a:cubicBezTo>
                  <a:cubicBezTo>
                    <a:pt x="81944" y="18820"/>
                    <a:pt x="81698" y="21782"/>
                    <a:pt x="81451" y="24744"/>
                  </a:cubicBezTo>
                  <a:cubicBezTo>
                    <a:pt x="79970" y="34123"/>
                    <a:pt x="80957" y="43502"/>
                    <a:pt x="80464" y="52881"/>
                  </a:cubicBezTo>
                  <a:cubicBezTo>
                    <a:pt x="80464" y="54116"/>
                    <a:pt x="80710" y="55103"/>
                    <a:pt x="80957" y="56090"/>
                  </a:cubicBezTo>
                  <a:cubicBezTo>
                    <a:pt x="85400" y="70406"/>
                    <a:pt x="89596" y="84968"/>
                    <a:pt x="93792" y="99284"/>
                  </a:cubicBezTo>
                  <a:cubicBezTo>
                    <a:pt x="100456" y="121251"/>
                    <a:pt x="107614" y="143217"/>
                    <a:pt x="115018" y="164938"/>
                  </a:cubicBezTo>
                  <a:cubicBezTo>
                    <a:pt x="117240" y="171602"/>
                    <a:pt x="119214" y="178266"/>
                    <a:pt x="121189" y="185177"/>
                  </a:cubicBezTo>
                  <a:cubicBezTo>
                    <a:pt x="122423" y="188632"/>
                    <a:pt x="120695" y="192581"/>
                    <a:pt x="117240" y="194062"/>
                  </a:cubicBezTo>
                  <a:cubicBezTo>
                    <a:pt x="115265" y="195050"/>
                    <a:pt x="113044" y="195790"/>
                    <a:pt x="111069" y="196037"/>
                  </a:cubicBezTo>
                  <a:cubicBezTo>
                    <a:pt x="104976" y="196646"/>
                    <a:pt x="99050" y="197088"/>
                    <a:pt x="93016" y="197088"/>
                  </a:cubicBezTo>
                  <a:cubicBezTo>
                    <a:pt x="91717" y="197088"/>
                    <a:pt x="90414" y="197068"/>
                    <a:pt x="89102" y="197024"/>
                  </a:cubicBezTo>
                  <a:cubicBezTo>
                    <a:pt x="84783" y="196901"/>
                    <a:pt x="80402" y="196839"/>
                    <a:pt x="75990" y="196839"/>
                  </a:cubicBezTo>
                  <a:cubicBezTo>
                    <a:pt x="71578" y="196839"/>
                    <a:pt x="67135" y="196901"/>
                    <a:pt x="62693" y="197024"/>
                  </a:cubicBezTo>
                  <a:cubicBezTo>
                    <a:pt x="58373" y="196777"/>
                    <a:pt x="54116" y="196654"/>
                    <a:pt x="49858" y="196654"/>
                  </a:cubicBezTo>
                  <a:cubicBezTo>
                    <a:pt x="45600" y="196654"/>
                    <a:pt x="41343" y="196777"/>
                    <a:pt x="37023" y="197024"/>
                  </a:cubicBezTo>
                  <a:cubicBezTo>
                    <a:pt x="35334" y="197082"/>
                    <a:pt x="33630" y="197113"/>
                    <a:pt x="31919" y="197113"/>
                  </a:cubicBezTo>
                  <a:cubicBezTo>
                    <a:pt x="26383" y="197113"/>
                    <a:pt x="20771" y="196791"/>
                    <a:pt x="15303" y="196037"/>
                  </a:cubicBezTo>
                  <a:cubicBezTo>
                    <a:pt x="13822" y="195790"/>
                    <a:pt x="12588" y="195543"/>
                    <a:pt x="11354" y="195296"/>
                  </a:cubicBezTo>
                  <a:cubicBezTo>
                    <a:pt x="5431" y="193075"/>
                    <a:pt x="3456" y="189620"/>
                    <a:pt x="5184" y="183943"/>
                  </a:cubicBezTo>
                  <a:cubicBezTo>
                    <a:pt x="7158" y="177525"/>
                    <a:pt x="8886" y="171108"/>
                    <a:pt x="11107" y="164938"/>
                  </a:cubicBezTo>
                  <a:cubicBezTo>
                    <a:pt x="19252" y="140749"/>
                    <a:pt x="27151" y="116561"/>
                    <a:pt x="34308" y="91879"/>
                  </a:cubicBezTo>
                  <a:cubicBezTo>
                    <a:pt x="36777" y="82500"/>
                    <a:pt x="39245" y="73367"/>
                    <a:pt x="42207" y="63988"/>
                  </a:cubicBezTo>
                  <a:cubicBezTo>
                    <a:pt x="44675" y="57324"/>
                    <a:pt x="45909" y="49920"/>
                    <a:pt x="45415" y="42762"/>
                  </a:cubicBezTo>
                  <a:cubicBezTo>
                    <a:pt x="44675" y="33629"/>
                    <a:pt x="45168" y="24744"/>
                    <a:pt x="43934" y="15858"/>
                  </a:cubicBezTo>
                  <a:cubicBezTo>
                    <a:pt x="43687" y="14871"/>
                    <a:pt x="43934" y="13884"/>
                    <a:pt x="44922" y="13884"/>
                  </a:cubicBezTo>
                  <a:close/>
                  <a:moveTo>
                    <a:pt x="63433" y="0"/>
                  </a:moveTo>
                  <a:cubicBezTo>
                    <a:pt x="56275" y="0"/>
                    <a:pt x="49118" y="432"/>
                    <a:pt x="41960" y="1296"/>
                  </a:cubicBezTo>
                  <a:cubicBezTo>
                    <a:pt x="40972" y="1543"/>
                    <a:pt x="39985" y="1790"/>
                    <a:pt x="38998" y="2037"/>
                  </a:cubicBezTo>
                  <a:cubicBezTo>
                    <a:pt x="35049" y="3764"/>
                    <a:pt x="33815" y="9688"/>
                    <a:pt x="37270" y="12156"/>
                  </a:cubicBezTo>
                  <a:cubicBezTo>
                    <a:pt x="39245" y="13390"/>
                    <a:pt x="40479" y="15612"/>
                    <a:pt x="40479" y="18080"/>
                  </a:cubicBezTo>
                  <a:cubicBezTo>
                    <a:pt x="40972" y="22769"/>
                    <a:pt x="41466" y="27459"/>
                    <a:pt x="41466" y="32149"/>
                  </a:cubicBezTo>
                  <a:cubicBezTo>
                    <a:pt x="41713" y="37825"/>
                    <a:pt x="41713" y="43255"/>
                    <a:pt x="41960" y="49426"/>
                  </a:cubicBezTo>
                  <a:cubicBezTo>
                    <a:pt x="42453" y="55596"/>
                    <a:pt x="38998" y="60533"/>
                    <a:pt x="38011" y="66210"/>
                  </a:cubicBezTo>
                  <a:lnTo>
                    <a:pt x="37764" y="66950"/>
                  </a:lnTo>
                  <a:cubicBezTo>
                    <a:pt x="32581" y="84228"/>
                    <a:pt x="27644" y="101999"/>
                    <a:pt x="22214" y="119276"/>
                  </a:cubicBezTo>
                  <a:cubicBezTo>
                    <a:pt x="16291" y="137541"/>
                    <a:pt x="10120" y="155805"/>
                    <a:pt x="3950" y="174317"/>
                  </a:cubicBezTo>
                  <a:cubicBezTo>
                    <a:pt x="2716" y="178019"/>
                    <a:pt x="1728" y="181721"/>
                    <a:pt x="988" y="185424"/>
                  </a:cubicBezTo>
                  <a:cubicBezTo>
                    <a:pt x="1" y="190607"/>
                    <a:pt x="2716" y="196037"/>
                    <a:pt x="7652" y="197765"/>
                  </a:cubicBezTo>
                  <a:cubicBezTo>
                    <a:pt x="9873" y="198752"/>
                    <a:pt x="12095" y="199492"/>
                    <a:pt x="14563" y="199739"/>
                  </a:cubicBezTo>
                  <a:cubicBezTo>
                    <a:pt x="21721" y="200480"/>
                    <a:pt x="29125" y="200973"/>
                    <a:pt x="36283" y="200973"/>
                  </a:cubicBezTo>
                  <a:lnTo>
                    <a:pt x="63433" y="200973"/>
                  </a:lnTo>
                  <a:lnTo>
                    <a:pt x="63433" y="200726"/>
                  </a:lnTo>
                  <a:lnTo>
                    <a:pt x="88609" y="200726"/>
                  </a:lnTo>
                  <a:cubicBezTo>
                    <a:pt x="96260" y="200726"/>
                    <a:pt x="103911" y="200480"/>
                    <a:pt x="111563" y="199492"/>
                  </a:cubicBezTo>
                  <a:cubicBezTo>
                    <a:pt x="114031" y="199246"/>
                    <a:pt x="116252" y="198505"/>
                    <a:pt x="118474" y="197518"/>
                  </a:cubicBezTo>
                  <a:cubicBezTo>
                    <a:pt x="123657" y="195543"/>
                    <a:pt x="126619" y="189866"/>
                    <a:pt x="124891" y="184436"/>
                  </a:cubicBezTo>
                  <a:cubicBezTo>
                    <a:pt x="123410" y="178760"/>
                    <a:pt x="121682" y="173083"/>
                    <a:pt x="119955" y="167406"/>
                  </a:cubicBezTo>
                  <a:cubicBezTo>
                    <a:pt x="113044" y="146179"/>
                    <a:pt x="105639" y="125446"/>
                    <a:pt x="99469" y="104220"/>
                  </a:cubicBezTo>
                  <a:cubicBezTo>
                    <a:pt x="94779" y="87930"/>
                    <a:pt x="89843" y="71887"/>
                    <a:pt x="84906" y="55596"/>
                  </a:cubicBezTo>
                  <a:cubicBezTo>
                    <a:pt x="84659" y="54116"/>
                    <a:pt x="84413" y="52635"/>
                    <a:pt x="84413" y="51154"/>
                  </a:cubicBezTo>
                  <a:cubicBezTo>
                    <a:pt x="84166" y="39800"/>
                    <a:pt x="84659" y="28446"/>
                    <a:pt x="85894" y="17093"/>
                  </a:cubicBezTo>
                  <a:cubicBezTo>
                    <a:pt x="86140" y="15118"/>
                    <a:pt x="86140" y="13390"/>
                    <a:pt x="88362" y="12403"/>
                  </a:cubicBezTo>
                  <a:cubicBezTo>
                    <a:pt x="90583" y="11416"/>
                    <a:pt x="91570" y="9194"/>
                    <a:pt x="90830" y="6973"/>
                  </a:cubicBezTo>
                  <a:cubicBezTo>
                    <a:pt x="90336" y="3517"/>
                    <a:pt x="88855" y="2037"/>
                    <a:pt x="84906" y="1296"/>
                  </a:cubicBezTo>
                  <a:cubicBezTo>
                    <a:pt x="77748" y="432"/>
                    <a:pt x="70591" y="0"/>
                    <a:pt x="63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3109625" y="4816625"/>
              <a:ext cx="1308175" cy="104925"/>
            </a:xfrm>
            <a:custGeom>
              <a:avLst/>
              <a:gdLst/>
              <a:ahLst/>
              <a:cxnLst/>
              <a:rect l="l" t="t" r="r" b="b"/>
              <a:pathLst>
                <a:path w="52327" h="4197" extrusionOk="0">
                  <a:moveTo>
                    <a:pt x="3456" y="0"/>
                  </a:moveTo>
                  <a:cubicBezTo>
                    <a:pt x="2716" y="0"/>
                    <a:pt x="1975" y="247"/>
                    <a:pt x="1481" y="494"/>
                  </a:cubicBezTo>
                  <a:cubicBezTo>
                    <a:pt x="1" y="741"/>
                    <a:pt x="1" y="2715"/>
                    <a:pt x="1235" y="3209"/>
                  </a:cubicBezTo>
                  <a:cubicBezTo>
                    <a:pt x="1975" y="3456"/>
                    <a:pt x="2716" y="3703"/>
                    <a:pt x="3703" y="3949"/>
                  </a:cubicBezTo>
                  <a:cubicBezTo>
                    <a:pt x="4901" y="4129"/>
                    <a:pt x="6070" y="4193"/>
                    <a:pt x="7221" y="4193"/>
                  </a:cubicBezTo>
                  <a:cubicBezTo>
                    <a:pt x="9976" y="4193"/>
                    <a:pt x="12625" y="3829"/>
                    <a:pt x="15313" y="3829"/>
                  </a:cubicBezTo>
                  <a:cubicBezTo>
                    <a:pt x="16128" y="3829"/>
                    <a:pt x="16946" y="3862"/>
                    <a:pt x="17772" y="3949"/>
                  </a:cubicBezTo>
                  <a:cubicBezTo>
                    <a:pt x="19636" y="4109"/>
                    <a:pt x="21489" y="4166"/>
                    <a:pt x="23336" y="4166"/>
                  </a:cubicBezTo>
                  <a:cubicBezTo>
                    <a:pt x="27747" y="4166"/>
                    <a:pt x="32122" y="3844"/>
                    <a:pt x="36527" y="3844"/>
                  </a:cubicBezTo>
                  <a:cubicBezTo>
                    <a:pt x="38820" y="3844"/>
                    <a:pt x="41121" y="3931"/>
                    <a:pt x="43441" y="4196"/>
                  </a:cubicBezTo>
                  <a:cubicBezTo>
                    <a:pt x="45909" y="4196"/>
                    <a:pt x="48624" y="3949"/>
                    <a:pt x="51092" y="3456"/>
                  </a:cubicBezTo>
                  <a:cubicBezTo>
                    <a:pt x="51833" y="3456"/>
                    <a:pt x="52326" y="2715"/>
                    <a:pt x="52326" y="2222"/>
                  </a:cubicBezTo>
                  <a:cubicBezTo>
                    <a:pt x="52326" y="988"/>
                    <a:pt x="51586" y="494"/>
                    <a:pt x="50845" y="247"/>
                  </a:cubicBezTo>
                  <a:lnTo>
                    <a:pt x="26410" y="247"/>
                  </a:lnTo>
                  <a:lnTo>
                    <a:pt x="264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3683475" y="460250"/>
              <a:ext cx="172800" cy="99000"/>
            </a:xfrm>
            <a:custGeom>
              <a:avLst/>
              <a:gdLst/>
              <a:ahLst/>
              <a:cxnLst/>
              <a:rect l="l" t="t" r="r" b="b"/>
              <a:pathLst>
                <a:path w="6912" h="3960" extrusionOk="0">
                  <a:moveTo>
                    <a:pt x="3703" y="1"/>
                  </a:moveTo>
                  <a:cubicBezTo>
                    <a:pt x="2963" y="247"/>
                    <a:pt x="2222" y="247"/>
                    <a:pt x="1728" y="494"/>
                  </a:cubicBezTo>
                  <a:cubicBezTo>
                    <a:pt x="741" y="494"/>
                    <a:pt x="1" y="1235"/>
                    <a:pt x="1" y="2222"/>
                  </a:cubicBezTo>
                  <a:cubicBezTo>
                    <a:pt x="248" y="2962"/>
                    <a:pt x="988" y="3703"/>
                    <a:pt x="1728" y="3703"/>
                  </a:cubicBezTo>
                  <a:cubicBezTo>
                    <a:pt x="2253" y="3878"/>
                    <a:pt x="2778" y="3960"/>
                    <a:pt x="3291" y="3960"/>
                  </a:cubicBezTo>
                  <a:cubicBezTo>
                    <a:pt x="4228" y="3960"/>
                    <a:pt x="5127" y="3687"/>
                    <a:pt x="5924" y="3209"/>
                  </a:cubicBezTo>
                  <a:cubicBezTo>
                    <a:pt x="6418" y="2962"/>
                    <a:pt x="6665" y="2716"/>
                    <a:pt x="6665" y="2222"/>
                  </a:cubicBezTo>
                  <a:cubicBezTo>
                    <a:pt x="6912" y="1728"/>
                    <a:pt x="6418" y="988"/>
                    <a:pt x="5924" y="741"/>
                  </a:cubicBezTo>
                  <a:cubicBezTo>
                    <a:pt x="5184" y="494"/>
                    <a:pt x="4443" y="247"/>
                    <a:pt x="3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FAD9-2571-81BE-726B-56B780C6DAFE}"/>
              </a:ext>
            </a:extLst>
          </p:cNvPr>
          <p:cNvSpPr>
            <a:spLocks noGrp="1"/>
          </p:cNvSpPr>
          <p:nvPr>
            <p:ph type="title"/>
          </p:nvPr>
        </p:nvSpPr>
        <p:spPr>
          <a:xfrm>
            <a:off x="748992" y="220450"/>
            <a:ext cx="7717500" cy="572700"/>
          </a:xfrm>
        </p:spPr>
        <p:txBody>
          <a:bodyPr/>
          <a:lstStyle/>
          <a:p>
            <a:r>
              <a:rPr lang="en-US"/>
              <a:t>CALCA</a:t>
            </a:r>
          </a:p>
        </p:txBody>
      </p:sp>
      <p:sp>
        <p:nvSpPr>
          <p:cNvPr id="3" name="TextBox 2">
            <a:extLst>
              <a:ext uri="{FF2B5EF4-FFF2-40B4-BE49-F238E27FC236}">
                <a16:creationId xmlns:a16="http://schemas.microsoft.com/office/drawing/2014/main" id="{7D6FCDB5-4717-CF82-E5D8-1318ADD2A74B}"/>
              </a:ext>
            </a:extLst>
          </p:cNvPr>
          <p:cNvSpPr txBox="1"/>
          <p:nvPr/>
        </p:nvSpPr>
        <p:spPr>
          <a:xfrm>
            <a:off x="3015165" y="722218"/>
            <a:ext cx="4571679" cy="307777"/>
          </a:xfrm>
          <a:prstGeom prst="rect">
            <a:avLst/>
          </a:prstGeom>
          <a:noFill/>
        </p:spPr>
        <p:txBody>
          <a:bodyPr wrap="square" rtlCol="0">
            <a:spAutoFit/>
          </a:bodyPr>
          <a:lstStyle/>
          <a:p>
            <a:pPr algn="l"/>
            <a:r>
              <a:rPr lang="en-US"/>
              <a:t>Calcitonin related polypeptide alpha</a:t>
            </a:r>
          </a:p>
        </p:txBody>
      </p:sp>
      <p:graphicFrame>
        <p:nvGraphicFramePr>
          <p:cNvPr id="4" name="Diagram 3">
            <a:extLst>
              <a:ext uri="{FF2B5EF4-FFF2-40B4-BE49-F238E27FC236}">
                <a16:creationId xmlns:a16="http://schemas.microsoft.com/office/drawing/2014/main" id="{F7EE8445-5C7B-60FC-163E-BE59ECCCE3B3}"/>
              </a:ext>
            </a:extLst>
          </p:cNvPr>
          <p:cNvGraphicFramePr/>
          <p:nvPr>
            <p:extLst>
              <p:ext uri="{D42A27DB-BD31-4B8C-83A1-F6EECF244321}">
                <p14:modId xmlns:p14="http://schemas.microsoft.com/office/powerpoint/2010/main" val="3851115365"/>
              </p:ext>
            </p:extLst>
          </p:nvPr>
        </p:nvGraphicFramePr>
        <p:xfrm>
          <a:off x="-123845" y="1387277"/>
          <a:ext cx="5671635" cy="3515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B43C170-FC40-FE2E-B2E4-49772D33F45B}"/>
              </a:ext>
            </a:extLst>
          </p:cNvPr>
          <p:cNvSpPr txBox="1"/>
          <p:nvPr/>
        </p:nvSpPr>
        <p:spPr>
          <a:xfrm>
            <a:off x="7079966" y="65998"/>
            <a:ext cx="1828800" cy="307777"/>
          </a:xfrm>
          <a:prstGeom prst="rect">
            <a:avLst/>
          </a:prstGeom>
          <a:noFill/>
        </p:spPr>
        <p:txBody>
          <a:bodyPr wrap="square" rtlCol="0">
            <a:spAutoFit/>
          </a:bodyPr>
          <a:lstStyle/>
          <a:p>
            <a:pPr algn="l"/>
            <a:r>
              <a:rPr lang="en-US" b="1">
                <a:solidFill>
                  <a:schemeClr val="accent4">
                    <a:lumMod val="50000"/>
                  </a:schemeClr>
                </a:solidFill>
              </a:rPr>
              <a:t>ENSG00000110680</a:t>
            </a:r>
          </a:p>
        </p:txBody>
      </p:sp>
      <p:pic>
        <p:nvPicPr>
          <p:cNvPr id="6" name="Picture 5">
            <a:extLst>
              <a:ext uri="{FF2B5EF4-FFF2-40B4-BE49-F238E27FC236}">
                <a16:creationId xmlns:a16="http://schemas.microsoft.com/office/drawing/2014/main" id="{8448FF9E-3EAA-E4FF-F8E4-DC01B264B903}"/>
              </a:ext>
            </a:extLst>
          </p:cNvPr>
          <p:cNvPicPr>
            <a:picLocks noChangeAspect="1"/>
          </p:cNvPicPr>
          <p:nvPr/>
        </p:nvPicPr>
        <p:blipFill>
          <a:blip r:embed="rId8"/>
          <a:stretch>
            <a:fillRect/>
          </a:stretch>
        </p:blipFill>
        <p:spPr>
          <a:xfrm>
            <a:off x="127882" y="240749"/>
            <a:ext cx="2007635" cy="2007635"/>
          </a:xfrm>
          <a:prstGeom prst="rect">
            <a:avLst/>
          </a:prstGeom>
        </p:spPr>
      </p:pic>
      <p:pic>
        <p:nvPicPr>
          <p:cNvPr id="7" name="Picture 6">
            <a:extLst>
              <a:ext uri="{FF2B5EF4-FFF2-40B4-BE49-F238E27FC236}">
                <a16:creationId xmlns:a16="http://schemas.microsoft.com/office/drawing/2014/main" id="{5C869B6A-895C-6C1F-95CF-C9FF7FDC5A41}"/>
              </a:ext>
            </a:extLst>
          </p:cNvPr>
          <p:cNvPicPr>
            <a:picLocks noChangeAspect="1"/>
          </p:cNvPicPr>
          <p:nvPr/>
        </p:nvPicPr>
        <p:blipFill>
          <a:blip r:embed="rId9"/>
          <a:stretch>
            <a:fillRect/>
          </a:stretch>
        </p:blipFill>
        <p:spPr>
          <a:xfrm>
            <a:off x="4896310" y="1470234"/>
            <a:ext cx="4119808" cy="2526874"/>
          </a:xfrm>
          <a:prstGeom prst="rect">
            <a:avLst/>
          </a:prstGeom>
        </p:spPr>
      </p:pic>
    </p:spTree>
    <p:extLst>
      <p:ext uri="{BB962C8B-B14F-4D97-AF65-F5344CB8AC3E}">
        <p14:creationId xmlns:p14="http://schemas.microsoft.com/office/powerpoint/2010/main" val="208461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94F7-4105-3A00-360E-E42EE94A46D4}"/>
              </a:ext>
            </a:extLst>
          </p:cNvPr>
          <p:cNvSpPr>
            <a:spLocks noGrp="1"/>
          </p:cNvSpPr>
          <p:nvPr>
            <p:ph type="title"/>
          </p:nvPr>
        </p:nvSpPr>
        <p:spPr>
          <a:xfrm>
            <a:off x="642771" y="56314"/>
            <a:ext cx="7717500" cy="572700"/>
          </a:xfrm>
        </p:spPr>
        <p:txBody>
          <a:bodyPr wrap="square" anchor="ctr">
            <a:normAutofit/>
          </a:bodyPr>
          <a:lstStyle/>
          <a:p>
            <a:pPr>
              <a:lnSpc>
                <a:spcPct val="90000"/>
              </a:lnSpc>
            </a:pPr>
            <a:r>
              <a:rPr lang="en-US" sz="2700" dirty="0"/>
              <a:t>CEACAM5</a:t>
            </a:r>
          </a:p>
        </p:txBody>
      </p:sp>
      <p:sp>
        <p:nvSpPr>
          <p:cNvPr id="3" name="TextBox 2">
            <a:extLst>
              <a:ext uri="{FF2B5EF4-FFF2-40B4-BE49-F238E27FC236}">
                <a16:creationId xmlns:a16="http://schemas.microsoft.com/office/drawing/2014/main" id="{EBC6C822-A385-15AD-75E0-D8F55C69C6EA}"/>
              </a:ext>
            </a:extLst>
          </p:cNvPr>
          <p:cNvSpPr txBox="1"/>
          <p:nvPr/>
        </p:nvSpPr>
        <p:spPr>
          <a:xfrm>
            <a:off x="1389853" y="535859"/>
            <a:ext cx="5282576" cy="2810185"/>
          </a:xfrm>
          <a:prstGeom prst="rect">
            <a:avLst/>
          </a:prstGeom>
          <a:noFill/>
          <a:ln>
            <a:noFill/>
          </a:ln>
        </p:spPr>
        <p:txBody>
          <a:bodyPr rtlCol="0" anchor="t">
            <a:normAutofit/>
          </a:bodyPr>
          <a:lstStyle/>
          <a:p>
            <a:pPr marL="285750" indent="-285750" algn="ctr">
              <a:spcAft>
                <a:spcPts val="600"/>
              </a:spcAft>
              <a:buFont typeface="Arial"/>
              <a:buChar char="•"/>
            </a:pPr>
            <a:r>
              <a:rPr lang="en-US" dirty="0">
                <a:solidFill>
                  <a:schemeClr val="accent2"/>
                </a:solidFill>
              </a:rPr>
              <a:t>CEACAM5 cell surface</a:t>
            </a:r>
            <a:r>
              <a:rPr lang="en-US" b="0" i="0" u="none" strike="noStrike" cap="none" dirty="0">
                <a:solidFill>
                  <a:schemeClr val="accent2"/>
                </a:solidFill>
              </a:rPr>
              <a:t> protein found on the surface </a:t>
            </a:r>
            <a:r>
              <a:rPr lang="en-US" dirty="0">
                <a:solidFill>
                  <a:schemeClr val="accent2"/>
                </a:solidFill>
              </a:rPr>
              <a:t>of certain cells in the body.</a:t>
            </a:r>
            <a:endParaRPr lang="en-US" b="0" i="0" u="none" strike="noStrike" cap="none" dirty="0">
              <a:solidFill>
                <a:schemeClr val="accent2"/>
              </a:solidFill>
            </a:endParaRPr>
          </a:p>
          <a:p>
            <a:pPr marL="285750" indent="-285750" algn="ctr">
              <a:spcAft>
                <a:spcPts val="600"/>
              </a:spcAft>
              <a:buFont typeface="Arial"/>
              <a:buChar char="•"/>
            </a:pPr>
            <a:r>
              <a:rPr lang="en-US" b="0" i="0" u="none" strike="noStrike" cap="none" dirty="0">
                <a:solidFill>
                  <a:schemeClr val="accent2"/>
                </a:solidFill>
              </a:rPr>
              <a:t>CEA (Carcinoembryonic Antigen) it is a protein that is regularly absent or low in healthy adults but is present in fetal growth. </a:t>
            </a:r>
          </a:p>
        </p:txBody>
      </p:sp>
      <p:sp>
        <p:nvSpPr>
          <p:cNvPr id="4" name="TextBox 3">
            <a:extLst>
              <a:ext uri="{FF2B5EF4-FFF2-40B4-BE49-F238E27FC236}">
                <a16:creationId xmlns:a16="http://schemas.microsoft.com/office/drawing/2014/main" id="{6BF4A853-318A-E839-E6D9-209FEA653E1E}"/>
              </a:ext>
            </a:extLst>
          </p:cNvPr>
          <p:cNvSpPr txBox="1"/>
          <p:nvPr/>
        </p:nvSpPr>
        <p:spPr>
          <a:xfrm>
            <a:off x="6672429" y="142198"/>
            <a:ext cx="1828800" cy="307777"/>
          </a:xfrm>
          <a:prstGeom prst="rect">
            <a:avLst/>
          </a:prstGeom>
          <a:noFill/>
        </p:spPr>
        <p:txBody>
          <a:bodyPr wrap="square" rtlCol="0">
            <a:spAutoFit/>
          </a:bodyPr>
          <a:lstStyle/>
          <a:p>
            <a:pPr algn="l"/>
            <a:r>
              <a:rPr lang="en-US" sz="1400" b="1">
                <a:solidFill>
                  <a:schemeClr val="accent4">
                    <a:lumMod val="50000"/>
                  </a:schemeClr>
                </a:solidFill>
              </a:rPr>
              <a:t>ENSG00000105388</a:t>
            </a:r>
            <a:r>
              <a:rPr lang="en-US" sz="1400"/>
              <a:t> </a:t>
            </a:r>
            <a:endParaRPr lang="en-US"/>
          </a:p>
        </p:txBody>
      </p:sp>
      <p:pic>
        <p:nvPicPr>
          <p:cNvPr id="5" name="Picture 4">
            <a:extLst>
              <a:ext uri="{FF2B5EF4-FFF2-40B4-BE49-F238E27FC236}">
                <a16:creationId xmlns:a16="http://schemas.microsoft.com/office/drawing/2014/main" id="{65CAE7E3-FF2E-9F33-B4DB-571C2582DF4A}"/>
              </a:ext>
            </a:extLst>
          </p:cNvPr>
          <p:cNvPicPr>
            <a:picLocks noChangeAspect="1"/>
          </p:cNvPicPr>
          <p:nvPr/>
        </p:nvPicPr>
        <p:blipFill>
          <a:blip r:embed="rId3"/>
          <a:stretch>
            <a:fillRect/>
          </a:stretch>
        </p:blipFill>
        <p:spPr>
          <a:xfrm>
            <a:off x="-944729" y="1012841"/>
            <a:ext cx="3175000" cy="3175000"/>
          </a:xfrm>
          <a:prstGeom prst="rect">
            <a:avLst/>
          </a:prstGeom>
        </p:spPr>
      </p:pic>
      <p:pic>
        <p:nvPicPr>
          <p:cNvPr id="6" name="Picture 5">
            <a:extLst>
              <a:ext uri="{FF2B5EF4-FFF2-40B4-BE49-F238E27FC236}">
                <a16:creationId xmlns:a16="http://schemas.microsoft.com/office/drawing/2014/main" id="{41E7CB9B-CA8E-17EE-4DAA-9EDA4F606655}"/>
              </a:ext>
            </a:extLst>
          </p:cNvPr>
          <p:cNvPicPr>
            <a:picLocks noChangeAspect="1"/>
          </p:cNvPicPr>
          <p:nvPr/>
        </p:nvPicPr>
        <p:blipFill>
          <a:blip r:embed="rId4"/>
          <a:stretch>
            <a:fillRect/>
          </a:stretch>
        </p:blipFill>
        <p:spPr>
          <a:xfrm>
            <a:off x="2879124" y="1790329"/>
            <a:ext cx="5481147" cy="3210973"/>
          </a:xfrm>
          <a:prstGeom prst="rect">
            <a:avLst/>
          </a:prstGeom>
        </p:spPr>
      </p:pic>
    </p:spTree>
    <p:extLst>
      <p:ext uri="{BB962C8B-B14F-4D97-AF65-F5344CB8AC3E}">
        <p14:creationId xmlns:p14="http://schemas.microsoft.com/office/powerpoint/2010/main" val="308604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D510-AF84-31CC-227E-F6AFDD6DFBD9}"/>
              </a:ext>
            </a:extLst>
          </p:cNvPr>
          <p:cNvSpPr>
            <a:spLocks noGrp="1"/>
          </p:cNvSpPr>
          <p:nvPr>
            <p:ph type="title"/>
          </p:nvPr>
        </p:nvSpPr>
        <p:spPr/>
        <p:txBody>
          <a:bodyPr/>
          <a:lstStyle/>
          <a:p>
            <a:r>
              <a:rPr lang="en-US"/>
              <a:t>ID1 </a:t>
            </a:r>
            <a:endParaRPr lang="en-US" sz="1000" i="1">
              <a:solidFill>
                <a:srgbClr val="333333"/>
              </a:solidFill>
            </a:endParaRPr>
          </a:p>
        </p:txBody>
      </p:sp>
      <p:sp>
        <p:nvSpPr>
          <p:cNvPr id="3" name="TextBox 2">
            <a:extLst>
              <a:ext uri="{FF2B5EF4-FFF2-40B4-BE49-F238E27FC236}">
                <a16:creationId xmlns:a16="http://schemas.microsoft.com/office/drawing/2014/main" id="{8460410F-F473-E454-E23E-4D854738A487}"/>
              </a:ext>
            </a:extLst>
          </p:cNvPr>
          <p:cNvSpPr txBox="1"/>
          <p:nvPr/>
        </p:nvSpPr>
        <p:spPr>
          <a:xfrm>
            <a:off x="6975712" y="65998"/>
            <a:ext cx="1828800" cy="307777"/>
          </a:xfrm>
          <a:prstGeom prst="rect">
            <a:avLst/>
          </a:prstGeom>
          <a:noFill/>
        </p:spPr>
        <p:txBody>
          <a:bodyPr wrap="square" rtlCol="0">
            <a:spAutoFit/>
          </a:bodyPr>
          <a:lstStyle/>
          <a:p>
            <a:pPr algn="l"/>
            <a:r>
              <a:rPr lang="en-US" b="1">
                <a:solidFill>
                  <a:schemeClr val="accent4">
                    <a:lumMod val="50000"/>
                  </a:schemeClr>
                </a:solidFill>
              </a:rPr>
              <a:t>ENSG00000125968</a:t>
            </a:r>
          </a:p>
        </p:txBody>
      </p:sp>
      <p:pic>
        <p:nvPicPr>
          <p:cNvPr id="4" name="Picture 3">
            <a:extLst>
              <a:ext uri="{FF2B5EF4-FFF2-40B4-BE49-F238E27FC236}">
                <a16:creationId xmlns:a16="http://schemas.microsoft.com/office/drawing/2014/main" id="{EAFF5C1A-E5F9-6E2A-9B24-82E09F0BE04F}"/>
              </a:ext>
            </a:extLst>
          </p:cNvPr>
          <p:cNvPicPr>
            <a:picLocks noChangeAspect="1"/>
          </p:cNvPicPr>
          <p:nvPr/>
        </p:nvPicPr>
        <p:blipFill>
          <a:blip r:embed="rId3"/>
          <a:stretch>
            <a:fillRect/>
          </a:stretch>
        </p:blipFill>
        <p:spPr>
          <a:xfrm>
            <a:off x="-117780" y="1500764"/>
            <a:ext cx="2655051" cy="2655051"/>
          </a:xfrm>
          <a:prstGeom prst="rect">
            <a:avLst/>
          </a:prstGeom>
        </p:spPr>
      </p:pic>
      <p:graphicFrame>
        <p:nvGraphicFramePr>
          <p:cNvPr id="6" name="Diagram 5">
            <a:extLst>
              <a:ext uri="{FF2B5EF4-FFF2-40B4-BE49-F238E27FC236}">
                <a16:creationId xmlns:a16="http://schemas.microsoft.com/office/drawing/2014/main" id="{9FF760A9-D96D-326A-440B-86D9069CFBD4}"/>
              </a:ext>
            </a:extLst>
          </p:cNvPr>
          <p:cNvGraphicFramePr/>
          <p:nvPr>
            <p:extLst>
              <p:ext uri="{D42A27DB-BD31-4B8C-83A1-F6EECF244321}">
                <p14:modId xmlns:p14="http://schemas.microsoft.com/office/powerpoint/2010/main" val="1177446200"/>
              </p:ext>
            </p:extLst>
          </p:nvPr>
        </p:nvGraphicFramePr>
        <p:xfrm>
          <a:off x="506281" y="952747"/>
          <a:ext cx="5671635" cy="3515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 name="Picture 19">
            <a:extLst>
              <a:ext uri="{FF2B5EF4-FFF2-40B4-BE49-F238E27FC236}">
                <a16:creationId xmlns:a16="http://schemas.microsoft.com/office/drawing/2014/main" id="{C16E5DDA-501D-147A-AC91-49C5126E0D1C}"/>
              </a:ext>
            </a:extLst>
          </p:cNvPr>
          <p:cNvPicPr>
            <a:picLocks noChangeAspect="1"/>
          </p:cNvPicPr>
          <p:nvPr/>
        </p:nvPicPr>
        <p:blipFill>
          <a:blip r:embed="rId9"/>
          <a:stretch>
            <a:fillRect/>
          </a:stretch>
        </p:blipFill>
        <p:spPr>
          <a:xfrm>
            <a:off x="5494381" y="459259"/>
            <a:ext cx="3638550" cy="2247900"/>
          </a:xfrm>
          <a:prstGeom prst="rect">
            <a:avLst/>
          </a:prstGeom>
        </p:spPr>
      </p:pic>
      <p:sp>
        <p:nvSpPr>
          <p:cNvPr id="28" name="TextBox 1">
            <a:extLst>
              <a:ext uri="{FF2B5EF4-FFF2-40B4-BE49-F238E27FC236}">
                <a16:creationId xmlns:a16="http://schemas.microsoft.com/office/drawing/2014/main" id="{2E5C47C4-366F-7B88-C045-CD2E010FFFB7}"/>
              </a:ext>
            </a:extLst>
          </p:cNvPr>
          <p:cNvSpPr txBox="1"/>
          <p:nvPr/>
        </p:nvSpPr>
        <p:spPr>
          <a:xfrm>
            <a:off x="5851758" y="3171066"/>
            <a:ext cx="2589451" cy="116955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Barlow" pitchFamily="2" charset="77"/>
              </a:rPr>
              <a:t>We can visualize that when CYTH4 is knocked down, in two of the three samples, the presence of ID1 is much higher in the THP-1 treatment group.</a:t>
            </a:r>
          </a:p>
        </p:txBody>
      </p:sp>
    </p:spTree>
    <p:extLst>
      <p:ext uri="{BB962C8B-B14F-4D97-AF65-F5344CB8AC3E}">
        <p14:creationId xmlns:p14="http://schemas.microsoft.com/office/powerpoint/2010/main" val="311757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8169-7F92-7F34-A53F-076431CA9D41}"/>
              </a:ext>
            </a:extLst>
          </p:cNvPr>
          <p:cNvSpPr>
            <a:spLocks noGrp="1"/>
          </p:cNvSpPr>
          <p:nvPr>
            <p:ph type="title"/>
          </p:nvPr>
        </p:nvSpPr>
        <p:spPr>
          <a:xfrm>
            <a:off x="713225" y="449975"/>
            <a:ext cx="7717500" cy="572700"/>
          </a:xfrm>
        </p:spPr>
        <p:txBody>
          <a:bodyPr wrap="square" anchor="ctr">
            <a:normAutofit/>
          </a:bodyPr>
          <a:lstStyle/>
          <a:p>
            <a:pPr>
              <a:lnSpc>
                <a:spcPct val="90000"/>
              </a:lnSpc>
            </a:pPr>
            <a:r>
              <a:rPr lang="en-US" sz="2700"/>
              <a:t>ID1 Upregulated When CYTH4 Knocked Down</a:t>
            </a:r>
          </a:p>
        </p:txBody>
      </p:sp>
      <p:sp>
        <p:nvSpPr>
          <p:cNvPr id="3" name="Text Placeholder 2">
            <a:extLst>
              <a:ext uri="{FF2B5EF4-FFF2-40B4-BE49-F238E27FC236}">
                <a16:creationId xmlns:a16="http://schemas.microsoft.com/office/drawing/2014/main" id="{B87832F1-CAF7-AB17-D47C-1C73F655307D}"/>
              </a:ext>
            </a:extLst>
          </p:cNvPr>
          <p:cNvSpPr>
            <a:spLocks noGrp="1"/>
          </p:cNvSpPr>
          <p:nvPr>
            <p:ph type="body" idx="4294967295"/>
          </p:nvPr>
        </p:nvSpPr>
        <p:spPr>
          <a:xfrm>
            <a:off x="713225" y="1250446"/>
            <a:ext cx="8043384" cy="3227137"/>
          </a:xfrm>
        </p:spPr>
        <p:txBody>
          <a:bodyPr anchor="t">
            <a:normAutofit/>
          </a:bodyPr>
          <a:lstStyle/>
          <a:p>
            <a:pPr>
              <a:spcAft>
                <a:spcPts val="600"/>
              </a:spcAft>
              <a:buClr>
                <a:srgbClr val="000000"/>
              </a:buClr>
              <a:buFont typeface="Arial"/>
              <a:buChar char="•"/>
            </a:pPr>
            <a:r>
              <a:rPr lang="en-US" b="0" i="0" u="none" strike="noStrike" cap="none" dirty="0"/>
              <a:t>Do not directly interact with each other, but have similar impact </a:t>
            </a:r>
          </a:p>
          <a:p>
            <a:pPr>
              <a:spcAft>
                <a:spcPts val="600"/>
              </a:spcAft>
              <a:buClr>
                <a:srgbClr val="000000"/>
              </a:buClr>
              <a:buFont typeface="Arial"/>
              <a:buChar char="•"/>
            </a:pPr>
            <a:r>
              <a:rPr lang="en-US" dirty="0"/>
              <a:t>ID1 is upregulated when CYTH4 is knocked down meaning it is more present when CYTH4 is less present (possible CYTH4 suppresses ID1)</a:t>
            </a:r>
          </a:p>
          <a:p>
            <a:pPr>
              <a:spcAft>
                <a:spcPts val="600"/>
              </a:spcAft>
              <a:buClr>
                <a:srgbClr val="000000"/>
              </a:buClr>
              <a:buFont typeface="Arial"/>
              <a:buChar char="•"/>
            </a:pPr>
            <a:r>
              <a:rPr lang="en-US" b="0" i="0" u="none" strike="noStrike" cap="none" dirty="0"/>
              <a:t>Both provide cancer-friendly environments</a:t>
            </a:r>
          </a:p>
          <a:p>
            <a:pPr lvl="1">
              <a:spcAft>
                <a:spcPts val="600"/>
              </a:spcAft>
              <a:buClr>
                <a:srgbClr val="000000"/>
              </a:buClr>
              <a:buFont typeface="Arial"/>
              <a:buChar char="•"/>
            </a:pPr>
            <a:r>
              <a:rPr lang="en-US" sz="1800" b="0" i="0" u="none" strike="noStrike" cap="none" dirty="0"/>
              <a:t>ID1:  promotes cell growth, prevents differentiation (leading to less specialized cells) and prevents cell death (cell apoptosis)</a:t>
            </a:r>
          </a:p>
          <a:p>
            <a:pPr lvl="1">
              <a:spcAft>
                <a:spcPts val="600"/>
              </a:spcAft>
              <a:buClr>
                <a:srgbClr val="000000"/>
              </a:buClr>
              <a:buFont typeface="Arial"/>
              <a:buChar char="•"/>
            </a:pPr>
            <a:r>
              <a:rPr lang="en-US" sz="1800" b="0" i="0" u="none" strike="noStrike" cap="none" dirty="0"/>
              <a:t>CYTH4: Promotes cell growth, prevents cell death, particularly in leukemia</a:t>
            </a:r>
          </a:p>
        </p:txBody>
      </p:sp>
    </p:spTree>
    <p:extLst>
      <p:ext uri="{BB962C8B-B14F-4D97-AF65-F5344CB8AC3E}">
        <p14:creationId xmlns:p14="http://schemas.microsoft.com/office/powerpoint/2010/main" val="3770010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30764F-73F7-B830-98F5-31A906643148}"/>
              </a:ext>
            </a:extLst>
          </p:cNvPr>
          <p:cNvPicPr>
            <a:picLocks noChangeAspect="1"/>
          </p:cNvPicPr>
          <p:nvPr/>
        </p:nvPicPr>
        <p:blipFill>
          <a:blip r:embed="rId3"/>
          <a:stretch>
            <a:fillRect/>
          </a:stretch>
        </p:blipFill>
        <p:spPr>
          <a:xfrm>
            <a:off x="252424" y="417604"/>
            <a:ext cx="6599586" cy="4001114"/>
          </a:xfrm>
          <a:prstGeom prst="rect">
            <a:avLst/>
          </a:prstGeom>
        </p:spPr>
      </p:pic>
      <p:sp>
        <p:nvSpPr>
          <p:cNvPr id="7" name="TextBox 6">
            <a:extLst>
              <a:ext uri="{FF2B5EF4-FFF2-40B4-BE49-F238E27FC236}">
                <a16:creationId xmlns:a16="http://schemas.microsoft.com/office/drawing/2014/main" id="{B176C088-C19C-2E73-75E5-1711DA8B233C}"/>
              </a:ext>
            </a:extLst>
          </p:cNvPr>
          <p:cNvSpPr txBox="1"/>
          <p:nvPr/>
        </p:nvSpPr>
        <p:spPr>
          <a:xfrm>
            <a:off x="6854536" y="1940502"/>
            <a:ext cx="23145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arlow"/>
              </a:rPr>
              <a:t>Plot helps visualize which biological functions are up and downregulated in experimental conditions</a:t>
            </a:r>
          </a:p>
          <a:p>
            <a:endParaRPr lang="en-US">
              <a:latin typeface="Barlow"/>
            </a:endParaRPr>
          </a:p>
          <a:p>
            <a:r>
              <a:rPr lang="en-US">
                <a:latin typeface="Barlow"/>
              </a:rPr>
              <a:t>Finding clear connections between functions of CYTH4 and the genes that we studied was difficult. </a:t>
            </a:r>
            <a:endParaRPr lang="en-US"/>
          </a:p>
        </p:txBody>
      </p:sp>
    </p:spTree>
    <p:extLst>
      <p:ext uri="{BB962C8B-B14F-4D97-AF65-F5344CB8AC3E}">
        <p14:creationId xmlns:p14="http://schemas.microsoft.com/office/powerpoint/2010/main" val="170064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1C16-7641-9D7B-D319-D5CE9C862CE4}"/>
              </a:ext>
            </a:extLst>
          </p:cNvPr>
          <p:cNvSpPr>
            <a:spLocks noGrp="1"/>
          </p:cNvSpPr>
          <p:nvPr>
            <p:ph type="title"/>
          </p:nvPr>
        </p:nvSpPr>
        <p:spPr/>
        <p:txBody>
          <a:bodyPr/>
          <a:lstStyle/>
          <a:p>
            <a:r>
              <a:rPr lang="en-US"/>
              <a:t>References</a:t>
            </a:r>
          </a:p>
        </p:txBody>
      </p:sp>
      <p:sp>
        <p:nvSpPr>
          <p:cNvPr id="3" name="TextBox 2">
            <a:extLst>
              <a:ext uri="{FF2B5EF4-FFF2-40B4-BE49-F238E27FC236}">
                <a16:creationId xmlns:a16="http://schemas.microsoft.com/office/drawing/2014/main" id="{021A0ADC-66AD-90E0-AC46-29B526AD7B49}"/>
              </a:ext>
            </a:extLst>
          </p:cNvPr>
          <p:cNvSpPr txBox="1"/>
          <p:nvPr/>
        </p:nvSpPr>
        <p:spPr>
          <a:xfrm>
            <a:off x="864133" y="984073"/>
            <a:ext cx="8019287" cy="3785652"/>
          </a:xfrm>
          <a:prstGeom prst="rect">
            <a:avLst/>
          </a:prstGeom>
          <a:noFill/>
        </p:spPr>
        <p:txBody>
          <a:bodyPr wrap="square" rtlCol="0">
            <a:spAutoFit/>
          </a:bodyPr>
          <a:lstStyle/>
          <a:p>
            <a:pPr marL="171450" indent="-171450">
              <a:buFont typeface="Wingdings" pitchFamily="2" charset="2"/>
              <a:buChar char="Ø"/>
            </a:pPr>
            <a:r>
              <a:rPr lang="en-US" sz="1200" u="sng" kern="100">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2"/>
              </a:rPr>
              <a:t>https://</a:t>
            </a:r>
            <a:r>
              <a:rPr lang="en-US" sz="1200" u="sng" kern="100">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2"/>
              </a:rPr>
              <a:t>www.myleukemiateam.com</a:t>
            </a:r>
            <a:r>
              <a:rPr lang="en-US" sz="1200" u="sng" kern="100">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2"/>
              </a:rPr>
              <a:t>/resources/understanding-blood-counts-in-leukemia</a:t>
            </a:r>
            <a:endParaRPr lang="en-US" sz="1200" kern="100">
              <a:effectLst/>
              <a:latin typeface="Aptos" panose="020B0004020202020204" pitchFamily="34" charset="0"/>
              <a:ea typeface="Yu Mincho" panose="020B0400000000000000" pitchFamily="34" charset="-128"/>
              <a:cs typeface="Arial" panose="020B0604020202020204" pitchFamily="34" charset="0"/>
            </a:endParaRP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https://www.google.com/search?q=what+is+</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cyth</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+4+step+by+step&amp;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sca_esv</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=7485c90aae8489da&amp;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ei</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=hTJQaJTtI7mk5NoP1tD5wAM&amp;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ved</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=0ahUKEwjUw5u3m_aNAxU5ElkFHVZoHjgQ4dUDCBA&amp;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uact</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=5&amp;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oq</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=what+is+cyth+4+step+by+step&amp;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gs_lp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Egxnd3Mtd2l6LXNlcnAiG3doYXQgaXMgY3l0aCA0IHN0ZXAgYnkgc3RlcDIHECEYoAEYCjIHECEYoAEYCjIHECEYoAEYCjIFECEYqwJIyk5Q2gNYt0pwAHgAkAEAmAGmAaABuQuqAQM5LjW4AQPIAQD4AQGYAg6gAqIMwgILEAAYgAQYsAMYogTCAggQABiwAxjvBcICBRAhGKABwgIHEAAYgAQYDcICDRAuGIAEGMcBGA0YrwGYAwCIBgGQBgWSBwQ0LjEwoAegZbIHBDQuMTC4B6IMwgcIMC4xLjExLjLIB08&am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sclient</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=gws-</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3"/>
              </a:rPr>
              <a:t>wiz-serp</a:t>
            </a:r>
            <a:r>
              <a:rPr lang="en-US" sz="1200">
                <a:effectLst/>
              </a:rPr>
              <a:t> </a:t>
            </a: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4"/>
              </a:rPr>
              <a:t>https://www.cancer.org/cancer/types/acute-myeloid-leukemia/about/what-is-aml.html</a:t>
            </a:r>
            <a:r>
              <a:rPr lang="en-US" sz="1200">
                <a:effectLst/>
              </a:rPr>
              <a:t> </a:t>
            </a: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5"/>
              </a:rPr>
              <a:t>https://</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5"/>
              </a:rPr>
              <a:t>www.verywellhealth.com</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5"/>
              </a:rPr>
              <a:t>/acute-myeloid-leukemia-7553724</a:t>
            </a:r>
            <a:r>
              <a:rPr lang="en-US" sz="1200">
                <a:effectLst/>
              </a:rPr>
              <a:t> </a:t>
            </a: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6"/>
              </a:rPr>
              <a:t>https://www.cancer.gov/publications/dictionaries/cancer-terms/def/calcitonin</a:t>
            </a:r>
            <a:r>
              <a:rPr lang="en-US" sz="1200">
                <a:effectLst/>
              </a:rPr>
              <a:t> </a:t>
            </a: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7"/>
              </a:rPr>
              <a:t>http://</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7"/>
              </a:rPr>
              <a:t>www.cancerindex.org</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7"/>
              </a:rPr>
              <a:t>/</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7"/>
              </a:rPr>
              <a:t>geneweb</a:t>
            </a:r>
            <a:r>
              <a:rPr lang="en-US" sz="1200" u="sng">
                <a:solidFill>
                  <a:srgbClr val="467886"/>
                </a:solidFill>
                <a:effectLst/>
                <a:latin typeface="Times New Roman" panose="02020603050405020304" pitchFamily="18" charset="0"/>
                <a:ea typeface="Yu Mincho" panose="020B0400000000000000" pitchFamily="34" charset="-128"/>
                <a:cs typeface="Arial" panose="020B0604020202020204" pitchFamily="34" charset="0"/>
                <a:hlinkClick r:id="rId7"/>
              </a:rPr>
              <a:t>/CALCA.htm#summary</a:t>
            </a:r>
            <a:r>
              <a:rPr lang="en-US" sz="1200">
                <a:effectLst/>
              </a:rPr>
              <a:t> </a:t>
            </a:r>
          </a:p>
          <a:p>
            <a:pPr marL="171450" indent="-171450" algn="l">
              <a:buFont typeface="Wingdings" pitchFamily="2" charset="2"/>
              <a:buChar char="Ø"/>
            </a:pPr>
            <a:r>
              <a:rPr lang="en-US" sz="1200" u="sng">
                <a:solidFill>
                  <a:srgbClr val="467886"/>
                </a:solidFill>
                <a:effectLst/>
                <a:latin typeface="Times New Roman" panose="02020603050405020304" pitchFamily="18" charset="0"/>
                <a:ea typeface="Yu Mincho" panose="020B0400000000000000" pitchFamily="34" charset="-128"/>
                <a:hlinkClick r:id="rId8"/>
              </a:rPr>
              <a:t>https://www.google.com/search?q=what+is+</a:t>
            </a:r>
            <a:r>
              <a:rPr lang="en-US" sz="1200" u="sng">
                <a:solidFill>
                  <a:srgbClr val="467886"/>
                </a:solidFill>
                <a:effectLst/>
                <a:latin typeface="Times New Roman" panose="02020603050405020304" pitchFamily="18" charset="0"/>
                <a:ea typeface="Yu Mincho" panose="020B0400000000000000" pitchFamily="34" charset="-128"/>
                <a:hlinkClick r:id="rId8"/>
              </a:rPr>
              <a:t>funtion</a:t>
            </a:r>
            <a:r>
              <a:rPr lang="en-US" sz="1200" u="sng">
                <a:solidFill>
                  <a:srgbClr val="467886"/>
                </a:solidFill>
                <a:effectLst/>
                <a:latin typeface="Times New Roman" panose="02020603050405020304" pitchFamily="18" charset="0"/>
                <a:ea typeface="Yu Mincho" panose="020B0400000000000000" pitchFamily="34" charset="-128"/>
                <a:hlinkClick r:id="rId8"/>
              </a:rPr>
              <a:t>+ceacam5+&amp;</a:t>
            </a:r>
            <a:r>
              <a:rPr lang="en-US" sz="1200" u="sng">
                <a:solidFill>
                  <a:srgbClr val="467886"/>
                </a:solidFill>
                <a:effectLst/>
                <a:latin typeface="Times New Roman" panose="02020603050405020304" pitchFamily="18" charset="0"/>
                <a:ea typeface="Yu Mincho" panose="020B0400000000000000" pitchFamily="34" charset="-128"/>
                <a:hlinkClick r:id="rId8"/>
              </a:rPr>
              <a:t>sca_esv</a:t>
            </a:r>
            <a:r>
              <a:rPr lang="en-US" sz="1200" u="sng">
                <a:solidFill>
                  <a:srgbClr val="467886"/>
                </a:solidFill>
                <a:effectLst/>
                <a:latin typeface="Times New Roman" panose="02020603050405020304" pitchFamily="18" charset="0"/>
                <a:ea typeface="Yu Mincho" panose="020B0400000000000000" pitchFamily="34" charset="-128"/>
                <a:hlinkClick r:id="rId8"/>
              </a:rPr>
              <a:t>=c00251c694cd13aa&amp;</a:t>
            </a:r>
            <a:r>
              <a:rPr lang="en-US" sz="1200" u="sng">
                <a:solidFill>
                  <a:srgbClr val="467886"/>
                </a:solidFill>
                <a:effectLst/>
                <a:latin typeface="Times New Roman" panose="02020603050405020304" pitchFamily="18" charset="0"/>
                <a:ea typeface="Yu Mincho" panose="020B0400000000000000" pitchFamily="34" charset="-128"/>
                <a:hlinkClick r:id="rId8"/>
              </a:rPr>
              <a:t>ei</a:t>
            </a:r>
            <a:r>
              <a:rPr lang="en-US" sz="1200" u="sng">
                <a:solidFill>
                  <a:srgbClr val="467886"/>
                </a:solidFill>
                <a:effectLst/>
                <a:latin typeface="Times New Roman" panose="02020603050405020304" pitchFamily="18" charset="0"/>
                <a:ea typeface="Yu Mincho" panose="020B0400000000000000" pitchFamily="34" charset="-128"/>
                <a:hlinkClick r:id="rId8"/>
              </a:rPr>
              <a:t>=pstSaNHFNaqu5NoPqZ634A8&amp;</a:t>
            </a:r>
            <a:r>
              <a:rPr lang="en-US" sz="1200" u="sng">
                <a:solidFill>
                  <a:srgbClr val="467886"/>
                </a:solidFill>
                <a:effectLst/>
                <a:latin typeface="Times New Roman" panose="02020603050405020304" pitchFamily="18" charset="0"/>
                <a:ea typeface="Yu Mincho" panose="020B0400000000000000" pitchFamily="34" charset="-128"/>
                <a:hlinkClick r:id="rId8"/>
              </a:rPr>
              <a:t>ved</a:t>
            </a:r>
            <a:r>
              <a:rPr lang="en-US" sz="1200" u="sng">
                <a:solidFill>
                  <a:srgbClr val="467886"/>
                </a:solidFill>
                <a:effectLst/>
                <a:latin typeface="Times New Roman" panose="02020603050405020304" pitchFamily="18" charset="0"/>
                <a:ea typeface="Yu Mincho" panose="020B0400000000000000" pitchFamily="34" charset="-128"/>
                <a:hlinkClick r:id="rId8"/>
              </a:rPr>
              <a:t>=0ahUKEwjRsOzflfuNAxUqF1kFHSnPDfwQ4dUDCBA&amp;</a:t>
            </a:r>
            <a:r>
              <a:rPr lang="en-US" sz="1200" u="sng">
                <a:solidFill>
                  <a:srgbClr val="467886"/>
                </a:solidFill>
                <a:effectLst/>
                <a:latin typeface="Times New Roman" panose="02020603050405020304" pitchFamily="18" charset="0"/>
                <a:ea typeface="Yu Mincho" panose="020B0400000000000000" pitchFamily="34" charset="-128"/>
                <a:hlinkClick r:id="rId8"/>
              </a:rPr>
              <a:t>uact</a:t>
            </a:r>
            <a:r>
              <a:rPr lang="en-US" sz="1200" u="sng">
                <a:solidFill>
                  <a:srgbClr val="467886"/>
                </a:solidFill>
                <a:effectLst/>
                <a:latin typeface="Times New Roman" panose="02020603050405020304" pitchFamily="18" charset="0"/>
                <a:ea typeface="Yu Mincho" panose="020B0400000000000000" pitchFamily="34" charset="-128"/>
                <a:hlinkClick r:id="rId8"/>
              </a:rPr>
              <a:t>=5&amp;</a:t>
            </a:r>
            <a:r>
              <a:rPr lang="en-US" sz="1200" u="sng">
                <a:solidFill>
                  <a:srgbClr val="467886"/>
                </a:solidFill>
                <a:effectLst/>
                <a:latin typeface="Times New Roman" panose="02020603050405020304" pitchFamily="18" charset="0"/>
                <a:ea typeface="Yu Mincho" panose="020B0400000000000000" pitchFamily="34" charset="-128"/>
                <a:hlinkClick r:id="rId8"/>
              </a:rPr>
              <a:t>oq</a:t>
            </a:r>
            <a:r>
              <a:rPr lang="en-US" sz="1200" u="sng">
                <a:solidFill>
                  <a:srgbClr val="467886"/>
                </a:solidFill>
                <a:effectLst/>
                <a:latin typeface="Times New Roman" panose="02020603050405020304" pitchFamily="18" charset="0"/>
                <a:ea typeface="Yu Mincho" panose="020B0400000000000000" pitchFamily="34" charset="-128"/>
                <a:hlinkClick r:id="rId8"/>
              </a:rPr>
              <a:t>=what+is+funtion+ceacam5+&amp;</a:t>
            </a:r>
            <a:r>
              <a:rPr lang="en-US" sz="1200" u="sng">
                <a:solidFill>
                  <a:srgbClr val="467886"/>
                </a:solidFill>
                <a:effectLst/>
                <a:latin typeface="Times New Roman" panose="02020603050405020304" pitchFamily="18" charset="0"/>
                <a:ea typeface="Yu Mincho" panose="020B0400000000000000" pitchFamily="34" charset="-128"/>
                <a:hlinkClick r:id="rId8"/>
              </a:rPr>
              <a:t>gs_lp</a:t>
            </a:r>
            <a:r>
              <a:rPr lang="en-US" sz="1200" u="sng">
                <a:solidFill>
                  <a:srgbClr val="467886"/>
                </a:solidFill>
                <a:effectLst/>
                <a:latin typeface="Times New Roman" panose="02020603050405020304" pitchFamily="18" charset="0"/>
                <a:ea typeface="Yu Mincho" panose="020B0400000000000000" pitchFamily="34" charset="-128"/>
                <a:hlinkClick r:id="rId8"/>
              </a:rPr>
              <a:t>=Egxnd3Mtd2l6LXNlcnAiGHdoYXQgaXMgZnVudGlvbiBjZWFjYW01IDIFECEYqwIyBRAhGKsCMgUQIRirAkjE3ANQnQVY5dQDcAt4AZABAJgBXKABig-qAQIyNbgBA8gBAPgBAZgCI6ACgBDCAgoQABiwAxjWBBhHwgINEAAYgAQYsAMYQxiKBcICBRAAGIAEwgIKEAAYgAQYQxiKBcICBxAAGIAEGA3CAggQABgHGAgYHsICBhAAGA0YHsICBRAAGO8FwgIIEAAYgAQYogTCAgsQABiABBiGAxiKBcICCBAAGKIEGIkFwgIIECEYoAEYwwTCAgoQIRigARjDBBgKmAMAiAYBkAYKkgcEMzQuMaAHhlmyBwQyMy4xuAfAD8IHCDAuMy4zMC4yyAejAQ&amp;</a:t>
            </a:r>
            <a:r>
              <a:rPr lang="en-US" sz="1200" u="sng">
                <a:solidFill>
                  <a:srgbClr val="467886"/>
                </a:solidFill>
                <a:effectLst/>
                <a:latin typeface="Times New Roman" panose="02020603050405020304" pitchFamily="18" charset="0"/>
                <a:ea typeface="Yu Mincho" panose="020B0400000000000000" pitchFamily="34" charset="-128"/>
                <a:hlinkClick r:id="rId8"/>
              </a:rPr>
              <a:t>sclient</a:t>
            </a:r>
            <a:r>
              <a:rPr lang="en-US" sz="1200" u="sng">
                <a:solidFill>
                  <a:srgbClr val="467886"/>
                </a:solidFill>
                <a:effectLst/>
                <a:latin typeface="Times New Roman" panose="02020603050405020304" pitchFamily="18" charset="0"/>
                <a:ea typeface="Yu Mincho" panose="020B0400000000000000" pitchFamily="34" charset="-128"/>
                <a:hlinkClick r:id="rId8"/>
              </a:rPr>
              <a:t>=gws-</a:t>
            </a:r>
            <a:r>
              <a:rPr lang="en-US" sz="1200" u="sng">
                <a:solidFill>
                  <a:srgbClr val="467886"/>
                </a:solidFill>
                <a:effectLst/>
                <a:latin typeface="Times New Roman" panose="02020603050405020304" pitchFamily="18" charset="0"/>
                <a:ea typeface="Yu Mincho" panose="020B0400000000000000" pitchFamily="34" charset="-128"/>
                <a:hlinkClick r:id="rId8"/>
              </a:rPr>
              <a:t>wiz-serp</a:t>
            </a:r>
            <a:r>
              <a:rPr lang="en-US" sz="1200">
                <a:effectLst/>
              </a:rPr>
              <a:t> </a:t>
            </a:r>
          </a:p>
          <a:p>
            <a:pPr marL="171450" indent="-171450" algn="l">
              <a:buFont typeface="Wingdings" pitchFamily="2" charset="2"/>
              <a:buChar char="Ø"/>
            </a:pPr>
            <a:r>
              <a:rPr lang="en-US" sz="1200" u="sng">
                <a:solidFill>
                  <a:srgbClr val="467886"/>
                </a:solidFill>
                <a:effectLst/>
                <a:latin typeface="Aptos" panose="020B0004020202020204" pitchFamily="34" charset="0"/>
                <a:ea typeface="Yu Mincho" panose="020B0400000000000000" pitchFamily="34" charset="-128"/>
                <a:cs typeface="Arial" panose="020B0604020202020204" pitchFamily="34" charset="0"/>
                <a:hlinkClick r:id="rId9"/>
              </a:rPr>
              <a:t>https://</a:t>
            </a:r>
            <a:r>
              <a:rPr lang="en-US" sz="1200" u="sng">
                <a:solidFill>
                  <a:srgbClr val="467886"/>
                </a:solidFill>
                <a:effectLst/>
                <a:latin typeface="Aptos" panose="020B0004020202020204" pitchFamily="34" charset="0"/>
                <a:ea typeface="Yu Mincho" panose="020B0400000000000000" pitchFamily="34" charset="-128"/>
                <a:cs typeface="Arial" panose="020B0604020202020204" pitchFamily="34" charset="0"/>
                <a:hlinkClick r:id="rId9"/>
              </a:rPr>
              <a:t>pmc.ncbi.nlm.nih.gov</a:t>
            </a:r>
            <a:r>
              <a:rPr lang="en-US" sz="1200" u="sng">
                <a:solidFill>
                  <a:srgbClr val="467886"/>
                </a:solidFill>
                <a:effectLst/>
                <a:latin typeface="Aptos" panose="020B0004020202020204" pitchFamily="34" charset="0"/>
                <a:ea typeface="Yu Mincho" panose="020B0400000000000000" pitchFamily="34" charset="-128"/>
                <a:cs typeface="Arial" panose="020B0604020202020204" pitchFamily="34" charset="0"/>
                <a:hlinkClick r:id="rId9"/>
              </a:rPr>
              <a:t>/articles/PMC7211148/</a:t>
            </a:r>
            <a:r>
              <a:rPr lang="en-US" sz="1200">
                <a:effectLst/>
              </a:rPr>
              <a:t> </a:t>
            </a:r>
            <a:endParaRPr lang="en-US" sz="1200"/>
          </a:p>
        </p:txBody>
      </p:sp>
    </p:spTree>
    <p:extLst>
      <p:ext uri="{BB962C8B-B14F-4D97-AF65-F5344CB8AC3E}">
        <p14:creationId xmlns:p14="http://schemas.microsoft.com/office/powerpoint/2010/main" val="232317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763FBBD-DDD2-72BB-9241-C76EE156EF83}"/>
              </a:ext>
            </a:extLst>
          </p:cNvPr>
          <p:cNvPicPr>
            <a:picLocks noChangeAspect="1" noChangeArrowheads="1"/>
          </p:cNvPicPr>
          <p:nvPr/>
        </p:nvPicPr>
        <p:blipFill>
          <a:blip r:embed="rId3">
            <a:extLst>
              <a:ext uri="{837473B0-CC2E-450A-ABE3-18F120FF3D39}">
                <a1611:picAttrSrcUrl xmlns:a1611="http://schemas.microsoft.com/office/drawing/2016/11/main" r:id="rId4"/>
              </a:ext>
            </a:extLst>
          </a:blip>
          <a:srcRect/>
          <a:stretch/>
        </p:blipFill>
        <p:spPr bwMode="auto">
          <a:xfrm>
            <a:off x="1439055" y="674506"/>
            <a:ext cx="6516974" cy="414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4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378D90-B64C-D76E-D0BD-9FBCE3ECA835}"/>
              </a:ext>
            </a:extLst>
          </p:cNvPr>
          <p:cNvSpPr txBox="1"/>
          <p:nvPr/>
        </p:nvSpPr>
        <p:spPr>
          <a:xfrm>
            <a:off x="1159724" y="145150"/>
            <a:ext cx="6307110" cy="1138773"/>
          </a:xfrm>
          <a:prstGeom prst="rect">
            <a:avLst/>
          </a:prstGeom>
          <a:noFill/>
        </p:spPr>
        <p:txBody>
          <a:bodyPr wrap="square" rtlCol="0">
            <a:spAutoFit/>
          </a:bodyPr>
          <a:lstStyle/>
          <a:p>
            <a:pPr algn="l"/>
            <a:r>
              <a:rPr lang="en-US" sz="3400">
                <a:solidFill>
                  <a:schemeClr val="accent2"/>
                </a:solidFill>
                <a:latin typeface="Fredoka One" panose="02000000000000000000" pitchFamily="2" charset="77"/>
              </a:rPr>
              <a:t>Introduction to Acute Myeloid Leukemia (AML)</a:t>
            </a:r>
          </a:p>
        </p:txBody>
      </p:sp>
      <p:sp>
        <p:nvSpPr>
          <p:cNvPr id="3" name="TextBox 2">
            <a:extLst>
              <a:ext uri="{FF2B5EF4-FFF2-40B4-BE49-F238E27FC236}">
                <a16:creationId xmlns:a16="http://schemas.microsoft.com/office/drawing/2014/main" id="{3D6FFFE3-AA37-FDE2-9DD3-F6B42A389E8D}"/>
              </a:ext>
            </a:extLst>
          </p:cNvPr>
          <p:cNvSpPr txBox="1"/>
          <p:nvPr/>
        </p:nvSpPr>
        <p:spPr>
          <a:xfrm>
            <a:off x="3762434" y="1511929"/>
            <a:ext cx="4980873"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n-lt"/>
              </a:rPr>
              <a:t>AML </a:t>
            </a:r>
            <a:r>
              <a:rPr lang="en-US" sz="1600">
                <a:latin typeface="+mn-lt"/>
              </a:rPr>
              <a:t>is</a:t>
            </a:r>
            <a:r>
              <a:rPr lang="en-US" sz="1600" dirty="0">
                <a:latin typeface="+mn-lt"/>
              </a:rPr>
              <a:t> a </a:t>
            </a:r>
            <a:r>
              <a:rPr lang="en-US" sz="1600">
                <a:latin typeface="+mn-lt"/>
              </a:rPr>
              <a:t>rare type of </a:t>
            </a:r>
            <a:r>
              <a:rPr lang="en-US" sz="1600" dirty="0">
                <a:latin typeface="+mn-lt"/>
              </a:rPr>
              <a:t>cancer </a:t>
            </a:r>
            <a:r>
              <a:rPr lang="en-US" sz="1600">
                <a:latin typeface="+mn-lt"/>
              </a:rPr>
              <a:t>that affects</a:t>
            </a:r>
            <a:r>
              <a:rPr lang="en-US" sz="1600" dirty="0">
                <a:latin typeface="+mn-lt"/>
              </a:rPr>
              <a:t> the blood and bone marrow</a:t>
            </a:r>
            <a:r>
              <a:rPr lang="en-US" sz="1600">
                <a:latin typeface="+mn-lt"/>
              </a:rPr>
              <a:t> in which the bone marrow produces a large number of abnormal blood cells.</a:t>
            </a:r>
          </a:p>
          <a:p>
            <a:pPr marL="285750" indent="-285750">
              <a:buFont typeface="Arial" panose="020B0604020202020204" pitchFamily="34" charset="0"/>
              <a:buChar char="•"/>
            </a:pPr>
            <a:endParaRPr lang="en-US" sz="1600">
              <a:latin typeface="+mn-lt"/>
            </a:endParaRPr>
          </a:p>
          <a:p>
            <a:pPr marL="285750" indent="-285750">
              <a:buFont typeface="Arial" panose="020B0604020202020204" pitchFamily="34" charset="0"/>
              <a:buChar char="•"/>
            </a:pPr>
            <a:r>
              <a:rPr lang="en-US" sz="1600">
                <a:latin typeface="+mn-lt"/>
              </a:rPr>
              <a:t>This type of cancer typically affects people age 60 and older but can also affect younger adult and children</a:t>
            </a:r>
          </a:p>
          <a:p>
            <a:pPr marL="285750" indent="-285750">
              <a:buFont typeface="Arial" panose="020B0604020202020204" pitchFamily="34" charset="0"/>
              <a:buChar char="•"/>
            </a:pPr>
            <a:endParaRPr lang="en-US" sz="1600">
              <a:latin typeface="+mn-lt"/>
            </a:endParaRPr>
          </a:p>
          <a:p>
            <a:pPr marL="285750" indent="-285750">
              <a:buFont typeface="Arial" panose="020B0604020202020204" pitchFamily="34" charset="0"/>
              <a:buChar char="•"/>
            </a:pPr>
            <a:r>
              <a:rPr lang="en-US" sz="1600" dirty="0">
                <a:latin typeface="+mn-lt"/>
              </a:rPr>
              <a:t>AML often spreads quickly from the bone marrow into the circulation. </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endParaRPr lang="en-US" sz="1600" dirty="0">
              <a:latin typeface="Barlow" pitchFamily="2" charset="77"/>
            </a:endParaRPr>
          </a:p>
        </p:txBody>
      </p:sp>
      <p:pic>
        <p:nvPicPr>
          <p:cNvPr id="4" name="Picture 3">
            <a:extLst>
              <a:ext uri="{FF2B5EF4-FFF2-40B4-BE49-F238E27FC236}">
                <a16:creationId xmlns:a16="http://schemas.microsoft.com/office/drawing/2014/main" id="{A17683BF-B8D1-F65C-26C4-EBB2166E6EB0}"/>
              </a:ext>
            </a:extLst>
          </p:cNvPr>
          <p:cNvPicPr>
            <a:picLocks noChangeAspect="1"/>
          </p:cNvPicPr>
          <p:nvPr/>
        </p:nvPicPr>
        <p:blipFill>
          <a:blip r:embed="rId3"/>
          <a:stretch>
            <a:fillRect/>
          </a:stretch>
        </p:blipFill>
        <p:spPr>
          <a:xfrm>
            <a:off x="400693" y="1489752"/>
            <a:ext cx="3326267" cy="2242310"/>
          </a:xfrm>
          <a:prstGeom prst="rect">
            <a:avLst/>
          </a:prstGeom>
        </p:spPr>
      </p:pic>
      <p:sp>
        <p:nvSpPr>
          <p:cNvPr id="6" name="TextBox 5">
            <a:extLst>
              <a:ext uri="{FF2B5EF4-FFF2-40B4-BE49-F238E27FC236}">
                <a16:creationId xmlns:a16="http://schemas.microsoft.com/office/drawing/2014/main" id="{1912641D-CBE1-5CD2-07D3-1F5B18DBF03B}"/>
              </a:ext>
            </a:extLst>
          </p:cNvPr>
          <p:cNvSpPr txBox="1"/>
          <p:nvPr/>
        </p:nvSpPr>
        <p:spPr>
          <a:xfrm>
            <a:off x="400693" y="3732062"/>
            <a:ext cx="4107806" cy="246221"/>
          </a:xfrm>
          <a:prstGeom prst="rect">
            <a:avLst/>
          </a:prstGeom>
          <a:noFill/>
        </p:spPr>
        <p:txBody>
          <a:bodyPr wrap="square" rtlCol="0">
            <a:spAutoFit/>
          </a:bodyPr>
          <a:lstStyle/>
          <a:p>
            <a:pPr algn="l"/>
            <a:r>
              <a:rPr lang="en-US" sz="1000"/>
              <a:t>Credit: Md Babul Hosen / Getty Images</a:t>
            </a:r>
          </a:p>
        </p:txBody>
      </p:sp>
    </p:spTree>
    <p:extLst>
      <p:ext uri="{BB962C8B-B14F-4D97-AF65-F5344CB8AC3E}">
        <p14:creationId xmlns:p14="http://schemas.microsoft.com/office/powerpoint/2010/main" val="1119850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D77CE-F1DC-58A8-D8B1-35F3BADFEDEC}"/>
              </a:ext>
            </a:extLst>
          </p:cNvPr>
          <p:cNvPicPr>
            <a:picLocks noChangeAspect="1"/>
          </p:cNvPicPr>
          <p:nvPr/>
        </p:nvPicPr>
        <p:blipFill>
          <a:blip r:embed="rId3"/>
          <a:stretch>
            <a:fillRect/>
          </a:stretch>
        </p:blipFill>
        <p:spPr>
          <a:xfrm>
            <a:off x="1624462" y="1110586"/>
            <a:ext cx="5647009" cy="2922327"/>
          </a:xfrm>
          <a:prstGeom prst="rect">
            <a:avLst/>
          </a:prstGeom>
        </p:spPr>
      </p:pic>
    </p:spTree>
    <p:extLst>
      <p:ext uri="{BB962C8B-B14F-4D97-AF65-F5344CB8AC3E}">
        <p14:creationId xmlns:p14="http://schemas.microsoft.com/office/powerpoint/2010/main" val="364195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AFDB-19CE-9B48-DA5E-47DC8E9A69AC}"/>
              </a:ext>
            </a:extLst>
          </p:cNvPr>
          <p:cNvSpPr>
            <a:spLocks noGrp="1"/>
          </p:cNvSpPr>
          <p:nvPr>
            <p:ph type="title"/>
          </p:nvPr>
        </p:nvSpPr>
        <p:spPr>
          <a:xfrm>
            <a:off x="913751" y="379567"/>
            <a:ext cx="7717500" cy="572700"/>
          </a:xfrm>
        </p:spPr>
        <p:txBody>
          <a:bodyPr wrap="square" anchor="ctr">
            <a:noAutofit/>
          </a:bodyPr>
          <a:lstStyle/>
          <a:p>
            <a:pPr>
              <a:lnSpc>
                <a:spcPct val="90000"/>
              </a:lnSpc>
            </a:pPr>
            <a:r>
              <a:rPr lang="en-US" sz="3100" dirty="0"/>
              <a:t>What is CYTH4?</a:t>
            </a:r>
          </a:p>
        </p:txBody>
      </p:sp>
      <p:pic>
        <p:nvPicPr>
          <p:cNvPr id="1026" name="Picture 2" descr="CYTH4 Gene - GeneCards | CYH4 Protein | CYH4 Antibody">
            <a:extLst>
              <a:ext uri="{FF2B5EF4-FFF2-40B4-BE49-F238E27FC236}">
                <a16:creationId xmlns:a16="http://schemas.microsoft.com/office/drawing/2014/main" id="{937188A3-AEA4-6604-1DE0-6F501B13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009" r="4" b="4"/>
          <a:stretch>
            <a:fillRect/>
          </a:stretch>
        </p:blipFill>
        <p:spPr bwMode="auto">
          <a:xfrm>
            <a:off x="289288" y="912257"/>
            <a:ext cx="3729580" cy="3318986"/>
          </a:xfrm>
          <a:prstGeom prst="rect">
            <a:avLst/>
          </a:prstGeom>
          <a:solidFill>
            <a:srgbClr val="FFFFFF"/>
          </a:solidFill>
          <a:ln>
            <a:noFill/>
          </a:ln>
        </p:spPr>
      </p:pic>
      <p:sp>
        <p:nvSpPr>
          <p:cNvPr id="3" name="TextBox 2">
            <a:extLst>
              <a:ext uri="{FF2B5EF4-FFF2-40B4-BE49-F238E27FC236}">
                <a16:creationId xmlns:a16="http://schemas.microsoft.com/office/drawing/2014/main" id="{306D5618-28FA-25A6-DF44-D75EBF0961BB}"/>
              </a:ext>
            </a:extLst>
          </p:cNvPr>
          <p:cNvSpPr txBox="1"/>
          <p:nvPr/>
        </p:nvSpPr>
        <p:spPr>
          <a:xfrm>
            <a:off x="4116314" y="1771296"/>
            <a:ext cx="4738398" cy="2851525"/>
          </a:xfrm>
          <a:prstGeom prst="rect">
            <a:avLst/>
          </a:prstGeom>
          <a:noFill/>
          <a:ln>
            <a:noFill/>
          </a:ln>
        </p:spPr>
        <p:txBody>
          <a:bodyPr lIns="91440" tIns="45720" rIns="91440" bIns="45720" rtlCol="0" anchor="t">
            <a:normAutofit fontScale="47500" lnSpcReduction="20000"/>
          </a:bodyPr>
          <a:lstStyle/>
          <a:p>
            <a:pPr marL="285750" indent="-285750" algn="ctr">
              <a:spcAft>
                <a:spcPts val="600"/>
              </a:spcAft>
              <a:buFont typeface="Arial" panose="020B0604020202020204" pitchFamily="34" charset="0"/>
              <a:buChar char="•"/>
            </a:pPr>
            <a:r>
              <a:rPr lang="en-US" sz="4500" dirty="0">
                <a:latin typeface="Barlow"/>
              </a:rPr>
              <a:t>CYTH4 is a protein coding gene</a:t>
            </a:r>
            <a:endParaRPr lang="en-US" sz="4500" dirty="0">
              <a:latin typeface="Barlow" pitchFamily="2" charset="77"/>
            </a:endParaRPr>
          </a:p>
          <a:p>
            <a:pPr marL="285750" indent="-285750" algn="ctr">
              <a:spcAft>
                <a:spcPts val="600"/>
              </a:spcAft>
              <a:buFont typeface="Arial" panose="020B0604020202020204" pitchFamily="34" charset="0"/>
              <a:buChar char="•"/>
            </a:pPr>
            <a:r>
              <a:rPr lang="en-US" sz="4500" dirty="0">
                <a:latin typeface="Barlow"/>
              </a:rPr>
              <a:t>It produces a protein that helps regulate ARF proteins, which send signals inside cells for important functions like cell growth and movement.</a:t>
            </a:r>
          </a:p>
          <a:p>
            <a:pPr marL="285750" indent="-285750" algn="ctr">
              <a:spcAft>
                <a:spcPts val="600"/>
              </a:spcAft>
              <a:buFont typeface="Arial" panose="020B0604020202020204" pitchFamily="34" charset="0"/>
              <a:buChar char="•"/>
            </a:pPr>
            <a:r>
              <a:rPr lang="en-US" sz="4500" dirty="0">
                <a:latin typeface="Barlow"/>
              </a:rPr>
              <a:t>Cancer cells often abuse signaling pathways to survive, grow and avoid the immune system</a:t>
            </a:r>
          </a:p>
          <a:p>
            <a:pPr marL="285750" indent="-285750" algn="ctr">
              <a:spcAft>
                <a:spcPts val="600"/>
              </a:spcAft>
              <a:buFont typeface="Arial" panose="020B0604020202020204" pitchFamily="34" charset="0"/>
              <a:buChar char="•"/>
            </a:pPr>
            <a:endParaRPr lang="en-US" sz="7200" dirty="0">
              <a:latin typeface="Barlow" pitchFamily="2" charset="77"/>
            </a:endParaRPr>
          </a:p>
          <a:p>
            <a:pPr marL="285750" indent="-285750">
              <a:spcAft>
                <a:spcPts val="6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B6C26A80-F6AF-7404-0399-0F99594F194D}"/>
              </a:ext>
            </a:extLst>
          </p:cNvPr>
          <p:cNvSpPr txBox="1"/>
          <p:nvPr/>
        </p:nvSpPr>
        <p:spPr>
          <a:xfrm>
            <a:off x="191842" y="4231243"/>
            <a:ext cx="2848857" cy="246221"/>
          </a:xfrm>
          <a:prstGeom prst="rect">
            <a:avLst/>
          </a:prstGeom>
          <a:noFill/>
        </p:spPr>
        <p:txBody>
          <a:bodyPr wrap="none" rtlCol="0">
            <a:spAutoFit/>
          </a:bodyPr>
          <a:lstStyle/>
          <a:p>
            <a:r>
              <a:rPr lang="en-US" sz="1000"/>
              <a:t>Credit: Gene Card The Human Gene Database</a:t>
            </a:r>
          </a:p>
        </p:txBody>
      </p:sp>
    </p:spTree>
    <p:extLst>
      <p:ext uri="{BB962C8B-B14F-4D97-AF65-F5344CB8AC3E}">
        <p14:creationId xmlns:p14="http://schemas.microsoft.com/office/powerpoint/2010/main" val="251111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B0E5-08BA-88AB-58AE-D105187F7C47}"/>
              </a:ext>
            </a:extLst>
          </p:cNvPr>
          <p:cNvSpPr>
            <a:spLocks noGrp="1"/>
          </p:cNvSpPr>
          <p:nvPr>
            <p:ph type="title"/>
          </p:nvPr>
        </p:nvSpPr>
        <p:spPr>
          <a:xfrm>
            <a:off x="903725" y="1049640"/>
            <a:ext cx="7717500" cy="762000"/>
          </a:xfrm>
        </p:spPr>
        <p:txBody>
          <a:bodyPr wrap="square" anchor="ctr">
            <a:normAutofit fontScale="90000"/>
          </a:bodyPr>
          <a:lstStyle/>
          <a:p>
            <a:pPr>
              <a:lnSpc>
                <a:spcPct val="90000"/>
              </a:lnSpc>
            </a:pPr>
            <a:r>
              <a:rPr lang="en-US" sz="2500" b="1" i="0" u="none" strike="noStrike">
                <a:effectLst/>
              </a:rPr>
              <a:t>RNA sequencing of the silenced gene CYTH4 in acute myeloid leukemia cell lines </a:t>
            </a:r>
            <a:br>
              <a:rPr lang="en-US" sz="2500" b="1" i="0" u="none" strike="noStrike">
                <a:effectLst/>
              </a:rPr>
            </a:br>
            <a:br>
              <a:rPr lang="en-US" sz="2500"/>
            </a:br>
            <a:endParaRPr lang="en-US" sz="2500"/>
          </a:p>
        </p:txBody>
      </p:sp>
      <p:sp>
        <p:nvSpPr>
          <p:cNvPr id="14" name="TextBox 13">
            <a:extLst>
              <a:ext uri="{FF2B5EF4-FFF2-40B4-BE49-F238E27FC236}">
                <a16:creationId xmlns:a16="http://schemas.microsoft.com/office/drawing/2014/main" id="{B4E900DF-CC99-6B6D-881A-5B83F1A0FB39}"/>
              </a:ext>
            </a:extLst>
          </p:cNvPr>
          <p:cNvSpPr txBox="1"/>
          <p:nvPr/>
        </p:nvSpPr>
        <p:spPr>
          <a:xfrm>
            <a:off x="715674" y="1796656"/>
            <a:ext cx="8245216" cy="2693857"/>
          </a:xfrm>
          <a:prstGeom prst="rect">
            <a:avLst/>
          </a:prstGeom>
          <a:noFill/>
          <a:ln>
            <a:noFill/>
          </a:ln>
        </p:spPr>
        <p:txBody>
          <a:bodyPr lIns="91440" tIns="45720" rIns="91440" bIns="45720" rtlCol="0" anchor="t">
            <a:normAutofit/>
          </a:bodyPr>
          <a:lstStyle/>
          <a:p>
            <a:pPr marL="285750" indent="-285750" algn="ctr">
              <a:spcAft>
                <a:spcPts val="600"/>
              </a:spcAft>
              <a:buFont typeface="Arial" panose="020B0604020202020204" pitchFamily="34" charset="0"/>
              <a:buChar char="•"/>
            </a:pPr>
            <a:r>
              <a:rPr lang="en-US" sz="1800" b="0" i="0" u="none" strike="noStrike" cap="none">
                <a:solidFill>
                  <a:schemeClr val="accent2">
                    <a:lumMod val="50000"/>
                  </a:schemeClr>
                </a:solidFill>
                <a:latin typeface="Barlow"/>
              </a:rPr>
              <a:t>This study aimed to explore the impact of the gene CYTH4 and its molecular functions. The focus was on CYTH4 because its expression was much higher than other </a:t>
            </a:r>
            <a:r>
              <a:rPr lang="en-US" sz="1800" b="0" i="0" u="none" strike="noStrike" cap="none" err="1">
                <a:solidFill>
                  <a:schemeClr val="accent2">
                    <a:lumMod val="50000"/>
                  </a:schemeClr>
                </a:solidFill>
                <a:latin typeface="Barlow"/>
              </a:rPr>
              <a:t>cytohesin</a:t>
            </a:r>
            <a:r>
              <a:rPr lang="en-US" sz="1800" b="0" i="0" u="none" strike="noStrike" cap="none">
                <a:solidFill>
                  <a:schemeClr val="accent2">
                    <a:lumMod val="50000"/>
                  </a:schemeClr>
                </a:solidFill>
                <a:latin typeface="Barlow"/>
              </a:rPr>
              <a:t> in AML</a:t>
            </a:r>
          </a:p>
          <a:p>
            <a:pPr marL="285750" indent="-285750" algn="ctr">
              <a:spcAft>
                <a:spcPts val="600"/>
              </a:spcAft>
              <a:buFont typeface="Arial" panose="020B0604020202020204" pitchFamily="34" charset="0"/>
              <a:buChar char="•"/>
            </a:pPr>
            <a:r>
              <a:rPr lang="en-US" sz="1800">
                <a:solidFill>
                  <a:schemeClr val="accent2">
                    <a:lumMod val="50000"/>
                  </a:schemeClr>
                </a:solidFill>
                <a:latin typeface="Barlow"/>
              </a:rPr>
              <a:t>THP-1 cell line was studied using in vitro validation because these are acute myeloid leukemia (AML) cell lines that exhibit high CYTH4 expression</a:t>
            </a:r>
            <a:endParaRPr lang="en-US" sz="1700">
              <a:solidFill>
                <a:schemeClr val="accent2">
                  <a:lumMod val="50000"/>
                </a:schemeClr>
              </a:solidFill>
              <a:latin typeface="Barlow"/>
            </a:endParaRPr>
          </a:p>
          <a:p>
            <a:pPr marL="285750" indent="-285750" algn="ctr">
              <a:spcAft>
                <a:spcPts val="600"/>
              </a:spcAft>
              <a:buFont typeface="Arial" panose="020B0604020202020204" pitchFamily="34" charset="0"/>
              <a:buChar char="•"/>
            </a:pPr>
            <a:r>
              <a:rPr lang="en-US" sz="1700">
                <a:latin typeface="Barlow"/>
              </a:rPr>
              <a:t>People with higher levels of CYTH4 tended to have worse outcomes </a:t>
            </a:r>
            <a:endParaRPr lang="en-US" sz="1700">
              <a:solidFill>
                <a:schemeClr val="accent2">
                  <a:lumMod val="50000"/>
                </a:schemeClr>
              </a:solidFill>
              <a:latin typeface="Barlow"/>
            </a:endParaRPr>
          </a:p>
          <a:p>
            <a:pPr marL="285750" indent="-285750" algn="ctr">
              <a:spcAft>
                <a:spcPts val="600"/>
              </a:spcAft>
              <a:buFont typeface="Arial" panose="020B0604020202020204" pitchFamily="34" charset="0"/>
              <a:buChar char="•"/>
            </a:pPr>
            <a:endParaRPr lang="en-US" sz="1800">
              <a:solidFill>
                <a:schemeClr val="accent2">
                  <a:lumMod val="50000"/>
                </a:schemeClr>
              </a:solidFill>
              <a:latin typeface="Barlow" pitchFamily="2" charset="77"/>
            </a:endParaRPr>
          </a:p>
          <a:p>
            <a:pPr marL="285750" indent="-285750" algn="ctr">
              <a:spcAft>
                <a:spcPts val="600"/>
              </a:spcAft>
              <a:buFont typeface="Arial" panose="020B0604020202020204" pitchFamily="34" charset="0"/>
              <a:buChar char="•"/>
            </a:pPr>
            <a:endParaRPr lang="en-US" sz="1800">
              <a:solidFill>
                <a:schemeClr val="accent2">
                  <a:lumMod val="50000"/>
                </a:schemeClr>
              </a:solidFill>
              <a:latin typeface="Barlow" pitchFamily="2" charset="77"/>
            </a:endParaRPr>
          </a:p>
          <a:p>
            <a:pPr marL="285750" indent="-285750" algn="ctr">
              <a:spcAft>
                <a:spcPts val="600"/>
              </a:spcAft>
              <a:buFont typeface="Arial" panose="020B0604020202020204" pitchFamily="34" charset="0"/>
              <a:buChar char="•"/>
            </a:pPr>
            <a:endParaRPr lang="en-US" sz="1800">
              <a:solidFill>
                <a:schemeClr val="accent2">
                  <a:lumMod val="50000"/>
                </a:schemeClr>
              </a:solidFill>
              <a:latin typeface="Barlow" pitchFamily="2" charset="77"/>
            </a:endParaRPr>
          </a:p>
          <a:p>
            <a:pPr marL="285750" indent="-285750" algn="ctr">
              <a:spcAft>
                <a:spcPts val="600"/>
              </a:spcAft>
              <a:buFont typeface="Arial" panose="020B0604020202020204" pitchFamily="34" charset="0"/>
              <a:buChar char="•"/>
            </a:pPr>
            <a:endParaRPr lang="en-US" sz="1800" b="0" i="0" u="none" strike="noStrike" cap="none">
              <a:solidFill>
                <a:srgbClr val="5A4339"/>
              </a:solidFill>
              <a:latin typeface="Barlow" pitchFamily="2" charset="77"/>
            </a:endParaRPr>
          </a:p>
          <a:p>
            <a:pPr algn="ctr">
              <a:spcAft>
                <a:spcPts val="600"/>
              </a:spcAft>
            </a:pPr>
            <a:endParaRPr lang="en-US" sz="1800" b="0" i="0" u="none" strike="noStrike" cap="none">
              <a:solidFill>
                <a:schemeClr val="accent2"/>
              </a:solidFill>
              <a:latin typeface="Barlow" pitchFamily="2" charset="77"/>
            </a:endParaRPr>
          </a:p>
        </p:txBody>
      </p:sp>
      <p:sp>
        <p:nvSpPr>
          <p:cNvPr id="4" name="TextBox 3">
            <a:extLst>
              <a:ext uri="{FF2B5EF4-FFF2-40B4-BE49-F238E27FC236}">
                <a16:creationId xmlns:a16="http://schemas.microsoft.com/office/drawing/2014/main" id="{C217C2D1-4671-CCB9-D65F-A7E27F01225F}"/>
              </a:ext>
            </a:extLst>
          </p:cNvPr>
          <p:cNvSpPr txBox="1"/>
          <p:nvPr/>
        </p:nvSpPr>
        <p:spPr>
          <a:xfrm>
            <a:off x="3659207" y="1657752"/>
            <a:ext cx="1828800" cy="307777"/>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346456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grpSp>
        <p:nvGrpSpPr>
          <p:cNvPr id="1193" name="Google Shape;1193;p43"/>
          <p:cNvGrpSpPr/>
          <p:nvPr/>
        </p:nvGrpSpPr>
        <p:grpSpPr>
          <a:xfrm>
            <a:off x="1206479" y="4196036"/>
            <a:ext cx="379489" cy="366046"/>
            <a:chOff x="1284212" y="1963766"/>
            <a:chExt cx="379489" cy="366046"/>
          </a:xfrm>
        </p:grpSpPr>
        <p:sp>
          <p:nvSpPr>
            <p:cNvPr id="1194" name="Google Shape;1194;p43"/>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3"/>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43"/>
          <p:cNvSpPr/>
          <p:nvPr/>
        </p:nvSpPr>
        <p:spPr>
          <a:xfrm>
            <a:off x="3012675" y="1278175"/>
            <a:ext cx="3026700" cy="3026700"/>
          </a:xfrm>
          <a:prstGeom prst="arc">
            <a:avLst>
              <a:gd name="adj1" fmla="val 14019306"/>
              <a:gd name="adj2" fmla="val 13097319"/>
            </a:avLst>
          </a:prstGeom>
          <a:noFill/>
          <a:ln w="19050" cap="flat" cmpd="sng">
            <a:solidFill>
              <a:schemeClr val="accent2"/>
            </a:solidFill>
            <a:prstDash val="solid"/>
            <a:round/>
            <a:headEnd type="non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3"/>
          <p:cNvSpPr txBox="1"/>
          <p:nvPr/>
        </p:nvSpPr>
        <p:spPr>
          <a:xfrm>
            <a:off x="3192150" y="2143617"/>
            <a:ext cx="2667750" cy="11432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100" b="1">
                <a:solidFill>
                  <a:schemeClr val="accent2"/>
                </a:solidFill>
                <a:latin typeface="Fredoka"/>
                <a:ea typeface="Fredoka"/>
                <a:cs typeface="Fredoka"/>
                <a:sym typeface="Fredoka"/>
              </a:rPr>
              <a:t>study findings</a:t>
            </a:r>
            <a:endParaRPr sz="3100" b="1">
              <a:solidFill>
                <a:schemeClr val="accent2"/>
              </a:solidFill>
              <a:latin typeface="Fredoka"/>
              <a:ea typeface="Fredoka"/>
              <a:cs typeface="Fredoka"/>
              <a:sym typeface="Fredoka"/>
            </a:endParaRPr>
          </a:p>
        </p:txBody>
      </p:sp>
      <p:sp>
        <p:nvSpPr>
          <p:cNvPr id="1200" name="Google Shape;1200;p43"/>
          <p:cNvSpPr txBox="1"/>
          <p:nvPr/>
        </p:nvSpPr>
        <p:spPr>
          <a:xfrm>
            <a:off x="713248" y="1473577"/>
            <a:ext cx="2157300" cy="50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chemeClr val="accent2"/>
              </a:solidFill>
              <a:latin typeface="Barlow Medium"/>
              <a:ea typeface="Barlow Medium"/>
              <a:cs typeface="Barlow Medium"/>
              <a:sym typeface="Barlow Medium"/>
            </a:endParaRPr>
          </a:p>
        </p:txBody>
      </p:sp>
      <p:sp>
        <p:nvSpPr>
          <p:cNvPr id="1201" name="Google Shape;1201;p43"/>
          <p:cNvSpPr/>
          <p:nvPr/>
        </p:nvSpPr>
        <p:spPr>
          <a:xfrm>
            <a:off x="3098225" y="1324039"/>
            <a:ext cx="852900" cy="3966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2"/>
                </a:solidFill>
                <a:latin typeface="Fredoka"/>
                <a:ea typeface="Fredoka"/>
                <a:cs typeface="Fredoka"/>
                <a:sym typeface="Fredoka"/>
              </a:rPr>
              <a:t>01</a:t>
            </a:r>
            <a:endParaRPr b="1">
              <a:solidFill>
                <a:schemeClr val="accent2"/>
              </a:solidFill>
              <a:latin typeface="Fredoka"/>
              <a:ea typeface="Fredoka"/>
              <a:cs typeface="Fredoka"/>
              <a:sym typeface="Fredoka"/>
            </a:endParaRPr>
          </a:p>
        </p:txBody>
      </p:sp>
      <p:sp>
        <p:nvSpPr>
          <p:cNvPr id="1204" name="Google Shape;1204;p43"/>
          <p:cNvSpPr/>
          <p:nvPr/>
        </p:nvSpPr>
        <p:spPr>
          <a:xfrm>
            <a:off x="5192825" y="1324039"/>
            <a:ext cx="852900" cy="3966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2"/>
                </a:solidFill>
                <a:latin typeface="Fredoka"/>
                <a:ea typeface="Fredoka"/>
                <a:cs typeface="Fredoka"/>
                <a:sym typeface="Fredoka"/>
              </a:rPr>
              <a:t>02</a:t>
            </a:r>
            <a:endParaRPr b="1">
              <a:solidFill>
                <a:schemeClr val="accent2"/>
              </a:solidFill>
              <a:latin typeface="Fredoka"/>
              <a:ea typeface="Fredoka"/>
              <a:cs typeface="Fredoka"/>
              <a:sym typeface="Fredoka"/>
            </a:endParaRPr>
          </a:p>
        </p:txBody>
      </p:sp>
      <p:sp>
        <p:nvSpPr>
          <p:cNvPr id="1207" name="Google Shape;1207;p43"/>
          <p:cNvSpPr/>
          <p:nvPr/>
        </p:nvSpPr>
        <p:spPr>
          <a:xfrm>
            <a:off x="3098225" y="3862313"/>
            <a:ext cx="852900" cy="39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2"/>
                </a:solidFill>
                <a:latin typeface="Fredoka"/>
                <a:ea typeface="Fredoka"/>
                <a:cs typeface="Fredoka"/>
                <a:sym typeface="Fredoka"/>
              </a:rPr>
              <a:t>04</a:t>
            </a:r>
            <a:endParaRPr b="1">
              <a:solidFill>
                <a:schemeClr val="accent2"/>
              </a:solidFill>
              <a:latin typeface="Fredoka"/>
              <a:ea typeface="Fredoka"/>
              <a:cs typeface="Fredoka"/>
              <a:sym typeface="Fredoka"/>
            </a:endParaRPr>
          </a:p>
        </p:txBody>
      </p:sp>
      <p:sp>
        <p:nvSpPr>
          <p:cNvPr id="1209" name="Google Shape;1209;p43"/>
          <p:cNvSpPr txBox="1"/>
          <p:nvPr/>
        </p:nvSpPr>
        <p:spPr>
          <a:xfrm>
            <a:off x="5887953" y="3511630"/>
            <a:ext cx="2157300" cy="1128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chemeClr val="accent2"/>
                </a:solidFill>
                <a:latin typeface="Barlow Medium"/>
                <a:ea typeface="Barlow Medium"/>
                <a:cs typeface="Barlow Medium"/>
                <a:sym typeface="Barlow Medium"/>
              </a:rPr>
              <a:t>When the gene CYTH4 was turned off, it slowed the cancer’s growth. </a:t>
            </a:r>
            <a:endParaRPr sz="1600">
              <a:solidFill>
                <a:schemeClr val="accent2"/>
              </a:solidFill>
              <a:latin typeface="Barlow Medium"/>
              <a:ea typeface="Barlow Medium"/>
              <a:cs typeface="Barlow Medium"/>
              <a:sym typeface="Barlow Medium"/>
            </a:endParaRPr>
          </a:p>
        </p:txBody>
      </p:sp>
      <p:sp>
        <p:nvSpPr>
          <p:cNvPr id="1210" name="Google Shape;1210;p43"/>
          <p:cNvSpPr/>
          <p:nvPr/>
        </p:nvSpPr>
        <p:spPr>
          <a:xfrm>
            <a:off x="5192825" y="3862313"/>
            <a:ext cx="852900" cy="3966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2"/>
                </a:solidFill>
                <a:latin typeface="Fredoka"/>
                <a:ea typeface="Fredoka"/>
                <a:cs typeface="Fredoka"/>
                <a:sym typeface="Fredoka"/>
              </a:rPr>
              <a:t>03</a:t>
            </a:r>
            <a:endParaRPr b="1">
              <a:solidFill>
                <a:schemeClr val="accent2"/>
              </a:solidFill>
              <a:latin typeface="Fredoka"/>
              <a:ea typeface="Fredoka"/>
              <a:cs typeface="Fredoka"/>
              <a:sym typeface="Fredoka"/>
            </a:endParaRPr>
          </a:p>
        </p:txBody>
      </p:sp>
      <p:grpSp>
        <p:nvGrpSpPr>
          <p:cNvPr id="1211" name="Google Shape;1211;p43"/>
          <p:cNvGrpSpPr/>
          <p:nvPr/>
        </p:nvGrpSpPr>
        <p:grpSpPr>
          <a:xfrm flipV="1">
            <a:off x="592722" y="2304832"/>
            <a:ext cx="456983" cy="669244"/>
            <a:chOff x="1660425" y="2364225"/>
            <a:chExt cx="211975" cy="267950"/>
          </a:xfrm>
        </p:grpSpPr>
        <p:sp>
          <p:nvSpPr>
            <p:cNvPr id="1212" name="Google Shape;1212;p43"/>
            <p:cNvSpPr/>
            <p:nvPr/>
          </p:nvSpPr>
          <p:spPr>
            <a:xfrm>
              <a:off x="1772950" y="2566050"/>
              <a:ext cx="41700" cy="36950"/>
            </a:xfrm>
            <a:custGeom>
              <a:avLst/>
              <a:gdLst/>
              <a:ahLst/>
              <a:cxnLst/>
              <a:rect l="l" t="t" r="r" b="b"/>
              <a:pathLst>
                <a:path w="1668" h="1478" extrusionOk="0">
                  <a:moveTo>
                    <a:pt x="1096" y="287"/>
                  </a:moveTo>
                  <a:lnTo>
                    <a:pt x="1358" y="739"/>
                  </a:lnTo>
                  <a:lnTo>
                    <a:pt x="1096" y="1192"/>
                  </a:lnTo>
                  <a:lnTo>
                    <a:pt x="572" y="1192"/>
                  </a:lnTo>
                  <a:lnTo>
                    <a:pt x="310" y="739"/>
                  </a:lnTo>
                  <a:lnTo>
                    <a:pt x="572" y="287"/>
                  </a:lnTo>
                  <a:close/>
                  <a:moveTo>
                    <a:pt x="548" y="1"/>
                  </a:moveTo>
                  <a:cubicBezTo>
                    <a:pt x="453" y="1"/>
                    <a:pt x="382" y="25"/>
                    <a:pt x="358" y="96"/>
                  </a:cubicBezTo>
                  <a:lnTo>
                    <a:pt x="48" y="620"/>
                  </a:lnTo>
                  <a:cubicBezTo>
                    <a:pt x="1" y="691"/>
                    <a:pt x="1" y="787"/>
                    <a:pt x="48" y="834"/>
                  </a:cubicBezTo>
                  <a:lnTo>
                    <a:pt x="358" y="1358"/>
                  </a:lnTo>
                  <a:cubicBezTo>
                    <a:pt x="382" y="1430"/>
                    <a:pt x="453" y="1477"/>
                    <a:pt x="548" y="1477"/>
                  </a:cubicBezTo>
                  <a:lnTo>
                    <a:pt x="1144" y="1477"/>
                  </a:lnTo>
                  <a:cubicBezTo>
                    <a:pt x="1215" y="1477"/>
                    <a:pt x="1287" y="1430"/>
                    <a:pt x="1334" y="1358"/>
                  </a:cubicBezTo>
                  <a:lnTo>
                    <a:pt x="1620" y="834"/>
                  </a:lnTo>
                  <a:cubicBezTo>
                    <a:pt x="1668" y="787"/>
                    <a:pt x="1668" y="691"/>
                    <a:pt x="1620" y="620"/>
                  </a:cubicBezTo>
                  <a:lnTo>
                    <a:pt x="1334" y="96"/>
                  </a:lnTo>
                  <a:cubicBezTo>
                    <a:pt x="1287" y="25"/>
                    <a:pt x="1215"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3" name="Google Shape;1213;p43"/>
            <p:cNvSpPr/>
            <p:nvPr/>
          </p:nvSpPr>
          <p:spPr>
            <a:xfrm>
              <a:off x="1775925" y="2394600"/>
              <a:ext cx="41700" cy="37525"/>
            </a:xfrm>
            <a:custGeom>
              <a:avLst/>
              <a:gdLst/>
              <a:ahLst/>
              <a:cxnLst/>
              <a:rect l="l" t="t" r="r" b="b"/>
              <a:pathLst>
                <a:path w="1668" h="1501" extrusionOk="0">
                  <a:moveTo>
                    <a:pt x="1096" y="310"/>
                  </a:moveTo>
                  <a:lnTo>
                    <a:pt x="1358" y="739"/>
                  </a:lnTo>
                  <a:lnTo>
                    <a:pt x="1096" y="1191"/>
                  </a:lnTo>
                  <a:lnTo>
                    <a:pt x="572" y="1191"/>
                  </a:lnTo>
                  <a:lnTo>
                    <a:pt x="334" y="739"/>
                  </a:lnTo>
                  <a:lnTo>
                    <a:pt x="572" y="310"/>
                  </a:lnTo>
                  <a:close/>
                  <a:moveTo>
                    <a:pt x="549" y="0"/>
                  </a:moveTo>
                  <a:cubicBezTo>
                    <a:pt x="453" y="0"/>
                    <a:pt x="382" y="48"/>
                    <a:pt x="358" y="119"/>
                  </a:cubicBezTo>
                  <a:lnTo>
                    <a:pt x="48" y="643"/>
                  </a:lnTo>
                  <a:cubicBezTo>
                    <a:pt x="1" y="691"/>
                    <a:pt x="1" y="786"/>
                    <a:pt x="48" y="858"/>
                  </a:cubicBezTo>
                  <a:lnTo>
                    <a:pt x="358" y="1382"/>
                  </a:lnTo>
                  <a:cubicBezTo>
                    <a:pt x="382" y="1453"/>
                    <a:pt x="453" y="1501"/>
                    <a:pt x="549" y="1501"/>
                  </a:cubicBezTo>
                  <a:lnTo>
                    <a:pt x="1144" y="1501"/>
                  </a:lnTo>
                  <a:cubicBezTo>
                    <a:pt x="1215" y="1501"/>
                    <a:pt x="1287" y="1453"/>
                    <a:pt x="1334" y="1382"/>
                  </a:cubicBezTo>
                  <a:lnTo>
                    <a:pt x="1620" y="858"/>
                  </a:lnTo>
                  <a:cubicBezTo>
                    <a:pt x="1668" y="786"/>
                    <a:pt x="1668" y="691"/>
                    <a:pt x="1620" y="643"/>
                  </a:cubicBezTo>
                  <a:lnTo>
                    <a:pt x="1334" y="119"/>
                  </a:lnTo>
                  <a:cubicBezTo>
                    <a:pt x="1287" y="48"/>
                    <a:pt x="1215" y="0"/>
                    <a:pt x="1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4" name="Google Shape;1214;p43"/>
            <p:cNvSpPr/>
            <p:nvPr/>
          </p:nvSpPr>
          <p:spPr>
            <a:xfrm>
              <a:off x="1660425" y="2364225"/>
              <a:ext cx="211975" cy="267950"/>
            </a:xfrm>
            <a:custGeom>
              <a:avLst/>
              <a:gdLst/>
              <a:ahLst/>
              <a:cxnLst/>
              <a:rect l="l" t="t" r="r" b="b"/>
              <a:pathLst>
                <a:path w="8479" h="10718" extrusionOk="0">
                  <a:moveTo>
                    <a:pt x="2906" y="1811"/>
                  </a:moveTo>
                  <a:cubicBezTo>
                    <a:pt x="2692" y="2001"/>
                    <a:pt x="2478" y="2192"/>
                    <a:pt x="2263" y="2382"/>
                  </a:cubicBezTo>
                  <a:cubicBezTo>
                    <a:pt x="2049" y="2192"/>
                    <a:pt x="1835" y="2001"/>
                    <a:pt x="1644" y="1811"/>
                  </a:cubicBezTo>
                  <a:close/>
                  <a:moveTo>
                    <a:pt x="4240" y="334"/>
                  </a:moveTo>
                  <a:cubicBezTo>
                    <a:pt x="4216" y="882"/>
                    <a:pt x="4025" y="1406"/>
                    <a:pt x="3692" y="1835"/>
                  </a:cubicBezTo>
                  <a:cubicBezTo>
                    <a:pt x="3430" y="2168"/>
                    <a:pt x="3121" y="2478"/>
                    <a:pt x="2811" y="2739"/>
                  </a:cubicBezTo>
                  <a:cubicBezTo>
                    <a:pt x="2716" y="2644"/>
                    <a:pt x="2620" y="2573"/>
                    <a:pt x="2501" y="2501"/>
                  </a:cubicBezTo>
                  <a:cubicBezTo>
                    <a:pt x="3192" y="1930"/>
                    <a:pt x="3811" y="1358"/>
                    <a:pt x="3859" y="334"/>
                  </a:cubicBezTo>
                  <a:close/>
                  <a:moveTo>
                    <a:pt x="668" y="334"/>
                  </a:moveTo>
                  <a:cubicBezTo>
                    <a:pt x="715" y="1430"/>
                    <a:pt x="1430" y="2001"/>
                    <a:pt x="2144" y="2620"/>
                  </a:cubicBezTo>
                  <a:cubicBezTo>
                    <a:pt x="2501" y="2882"/>
                    <a:pt x="2811" y="3192"/>
                    <a:pt x="3097" y="3525"/>
                  </a:cubicBezTo>
                  <a:cubicBezTo>
                    <a:pt x="3001" y="3597"/>
                    <a:pt x="2882" y="3668"/>
                    <a:pt x="2811" y="3763"/>
                  </a:cubicBezTo>
                  <a:cubicBezTo>
                    <a:pt x="2525" y="3454"/>
                    <a:pt x="2239" y="3168"/>
                    <a:pt x="1906" y="2930"/>
                  </a:cubicBezTo>
                  <a:lnTo>
                    <a:pt x="1930" y="2906"/>
                  </a:lnTo>
                  <a:cubicBezTo>
                    <a:pt x="1525" y="2597"/>
                    <a:pt x="1144" y="2239"/>
                    <a:pt x="834" y="1835"/>
                  </a:cubicBezTo>
                  <a:cubicBezTo>
                    <a:pt x="501" y="1406"/>
                    <a:pt x="310" y="882"/>
                    <a:pt x="287" y="334"/>
                  </a:cubicBezTo>
                  <a:close/>
                  <a:moveTo>
                    <a:pt x="2263" y="3692"/>
                  </a:moveTo>
                  <a:cubicBezTo>
                    <a:pt x="2382" y="3787"/>
                    <a:pt x="2501" y="3930"/>
                    <a:pt x="2620" y="4049"/>
                  </a:cubicBezTo>
                  <a:cubicBezTo>
                    <a:pt x="2597" y="4097"/>
                    <a:pt x="2549" y="4145"/>
                    <a:pt x="2525" y="4192"/>
                  </a:cubicBezTo>
                  <a:lnTo>
                    <a:pt x="1787" y="4192"/>
                  </a:lnTo>
                  <a:cubicBezTo>
                    <a:pt x="1930" y="4002"/>
                    <a:pt x="2096" y="3835"/>
                    <a:pt x="2263" y="3692"/>
                  </a:cubicBezTo>
                  <a:close/>
                  <a:moveTo>
                    <a:pt x="1596" y="4454"/>
                  </a:moveTo>
                  <a:lnTo>
                    <a:pt x="1596" y="4502"/>
                  </a:lnTo>
                  <a:lnTo>
                    <a:pt x="2358" y="4502"/>
                  </a:lnTo>
                  <a:cubicBezTo>
                    <a:pt x="2287" y="4597"/>
                    <a:pt x="2239" y="4692"/>
                    <a:pt x="2216" y="4787"/>
                  </a:cubicBezTo>
                  <a:lnTo>
                    <a:pt x="1453" y="4787"/>
                  </a:lnTo>
                  <a:cubicBezTo>
                    <a:pt x="1501" y="4716"/>
                    <a:pt x="1549" y="4573"/>
                    <a:pt x="1596" y="4454"/>
                  </a:cubicBezTo>
                  <a:close/>
                  <a:moveTo>
                    <a:pt x="3740" y="4192"/>
                  </a:moveTo>
                  <a:cubicBezTo>
                    <a:pt x="3859" y="4383"/>
                    <a:pt x="3954" y="4573"/>
                    <a:pt x="4025" y="4787"/>
                  </a:cubicBezTo>
                  <a:lnTo>
                    <a:pt x="3168" y="4787"/>
                  </a:lnTo>
                  <a:cubicBezTo>
                    <a:pt x="3287" y="4549"/>
                    <a:pt x="3478" y="4335"/>
                    <a:pt x="3740" y="4192"/>
                  </a:cubicBezTo>
                  <a:close/>
                  <a:moveTo>
                    <a:pt x="6669" y="3597"/>
                  </a:moveTo>
                  <a:lnTo>
                    <a:pt x="7098" y="4335"/>
                  </a:lnTo>
                  <a:lnTo>
                    <a:pt x="6669" y="5097"/>
                  </a:lnTo>
                  <a:lnTo>
                    <a:pt x="5788" y="5097"/>
                  </a:lnTo>
                  <a:lnTo>
                    <a:pt x="5359" y="4335"/>
                  </a:lnTo>
                  <a:lnTo>
                    <a:pt x="5788" y="3597"/>
                  </a:lnTo>
                  <a:close/>
                  <a:moveTo>
                    <a:pt x="2168" y="5383"/>
                  </a:moveTo>
                  <a:lnTo>
                    <a:pt x="2168" y="5692"/>
                  </a:lnTo>
                  <a:lnTo>
                    <a:pt x="1406" y="5692"/>
                  </a:lnTo>
                  <a:lnTo>
                    <a:pt x="1406" y="5383"/>
                  </a:lnTo>
                  <a:close/>
                  <a:moveTo>
                    <a:pt x="4097" y="5097"/>
                  </a:moveTo>
                  <a:cubicBezTo>
                    <a:pt x="4121" y="5192"/>
                    <a:pt x="4121" y="5288"/>
                    <a:pt x="4121" y="5383"/>
                  </a:cubicBezTo>
                  <a:cubicBezTo>
                    <a:pt x="4121" y="5478"/>
                    <a:pt x="4121" y="5573"/>
                    <a:pt x="4097" y="5692"/>
                  </a:cubicBezTo>
                  <a:lnTo>
                    <a:pt x="3049" y="5692"/>
                  </a:lnTo>
                  <a:cubicBezTo>
                    <a:pt x="3001" y="5478"/>
                    <a:pt x="3001" y="5288"/>
                    <a:pt x="3049" y="5097"/>
                  </a:cubicBezTo>
                  <a:close/>
                  <a:moveTo>
                    <a:pt x="2216" y="5978"/>
                  </a:moveTo>
                  <a:cubicBezTo>
                    <a:pt x="2263" y="6073"/>
                    <a:pt x="2287" y="6169"/>
                    <a:pt x="2358" y="6288"/>
                  </a:cubicBezTo>
                  <a:lnTo>
                    <a:pt x="1596" y="6288"/>
                  </a:lnTo>
                  <a:cubicBezTo>
                    <a:pt x="1549" y="6169"/>
                    <a:pt x="1501" y="6073"/>
                    <a:pt x="1453" y="5978"/>
                  </a:cubicBezTo>
                  <a:close/>
                  <a:moveTo>
                    <a:pt x="4025" y="5978"/>
                  </a:moveTo>
                  <a:cubicBezTo>
                    <a:pt x="3954" y="6193"/>
                    <a:pt x="3835" y="6383"/>
                    <a:pt x="3716" y="6574"/>
                  </a:cubicBezTo>
                  <a:cubicBezTo>
                    <a:pt x="3478" y="6431"/>
                    <a:pt x="3287" y="6216"/>
                    <a:pt x="3168" y="5978"/>
                  </a:cubicBezTo>
                  <a:close/>
                  <a:moveTo>
                    <a:pt x="4307" y="3992"/>
                  </a:moveTo>
                  <a:cubicBezTo>
                    <a:pt x="4341" y="3992"/>
                    <a:pt x="4375" y="3995"/>
                    <a:pt x="4406" y="4002"/>
                  </a:cubicBezTo>
                  <a:cubicBezTo>
                    <a:pt x="4883" y="4859"/>
                    <a:pt x="4883" y="5907"/>
                    <a:pt x="4406" y="6788"/>
                  </a:cubicBezTo>
                  <a:cubicBezTo>
                    <a:pt x="4287" y="6788"/>
                    <a:pt x="4145" y="6764"/>
                    <a:pt x="4025" y="6716"/>
                  </a:cubicBezTo>
                  <a:cubicBezTo>
                    <a:pt x="4287" y="6312"/>
                    <a:pt x="4406" y="5859"/>
                    <a:pt x="4406" y="5383"/>
                  </a:cubicBezTo>
                  <a:cubicBezTo>
                    <a:pt x="4406" y="4907"/>
                    <a:pt x="4287" y="4454"/>
                    <a:pt x="4025" y="4049"/>
                  </a:cubicBezTo>
                  <a:cubicBezTo>
                    <a:pt x="4113" y="4014"/>
                    <a:pt x="4213" y="3992"/>
                    <a:pt x="4307" y="3992"/>
                  </a:cubicBezTo>
                  <a:close/>
                  <a:moveTo>
                    <a:pt x="4788" y="4121"/>
                  </a:moveTo>
                  <a:lnTo>
                    <a:pt x="4788" y="4121"/>
                  </a:lnTo>
                  <a:cubicBezTo>
                    <a:pt x="4907" y="4168"/>
                    <a:pt x="5026" y="4216"/>
                    <a:pt x="5145" y="4287"/>
                  </a:cubicBezTo>
                  <a:cubicBezTo>
                    <a:pt x="5097" y="4359"/>
                    <a:pt x="5097" y="4430"/>
                    <a:pt x="5145" y="4502"/>
                  </a:cubicBezTo>
                  <a:lnTo>
                    <a:pt x="5597" y="5264"/>
                  </a:lnTo>
                  <a:cubicBezTo>
                    <a:pt x="5621" y="5335"/>
                    <a:pt x="5692" y="5383"/>
                    <a:pt x="5788" y="5383"/>
                  </a:cubicBezTo>
                  <a:lnTo>
                    <a:pt x="5812" y="5383"/>
                  </a:lnTo>
                  <a:lnTo>
                    <a:pt x="5812" y="5478"/>
                  </a:lnTo>
                  <a:cubicBezTo>
                    <a:pt x="5812" y="6097"/>
                    <a:pt x="5407" y="6669"/>
                    <a:pt x="4788" y="6812"/>
                  </a:cubicBezTo>
                  <a:cubicBezTo>
                    <a:pt x="5192" y="5978"/>
                    <a:pt x="5192" y="4978"/>
                    <a:pt x="4788" y="4121"/>
                  </a:cubicBezTo>
                  <a:close/>
                  <a:moveTo>
                    <a:pt x="2525" y="6574"/>
                  </a:moveTo>
                  <a:cubicBezTo>
                    <a:pt x="2549" y="6621"/>
                    <a:pt x="2597" y="6669"/>
                    <a:pt x="2620" y="6716"/>
                  </a:cubicBezTo>
                  <a:cubicBezTo>
                    <a:pt x="2501" y="6836"/>
                    <a:pt x="2382" y="6978"/>
                    <a:pt x="2263" y="7097"/>
                  </a:cubicBezTo>
                  <a:cubicBezTo>
                    <a:pt x="2096" y="6931"/>
                    <a:pt x="1930" y="6764"/>
                    <a:pt x="1787" y="6574"/>
                  </a:cubicBezTo>
                  <a:close/>
                  <a:moveTo>
                    <a:pt x="4434" y="3510"/>
                  </a:moveTo>
                  <a:cubicBezTo>
                    <a:pt x="4770" y="3510"/>
                    <a:pt x="5113" y="3598"/>
                    <a:pt x="5431" y="3787"/>
                  </a:cubicBezTo>
                  <a:lnTo>
                    <a:pt x="5311" y="4002"/>
                  </a:lnTo>
                  <a:cubicBezTo>
                    <a:pt x="5035" y="3854"/>
                    <a:pt x="4729" y="3764"/>
                    <a:pt x="4417" y="3764"/>
                  </a:cubicBezTo>
                  <a:cubicBezTo>
                    <a:pt x="4327" y="3764"/>
                    <a:pt x="4236" y="3771"/>
                    <a:pt x="4145" y="3787"/>
                  </a:cubicBezTo>
                  <a:cubicBezTo>
                    <a:pt x="2716" y="4025"/>
                    <a:pt x="2216" y="5835"/>
                    <a:pt x="3335" y="6788"/>
                  </a:cubicBezTo>
                  <a:cubicBezTo>
                    <a:pt x="3661" y="7065"/>
                    <a:pt x="4043" y="7189"/>
                    <a:pt x="4417" y="7189"/>
                  </a:cubicBezTo>
                  <a:cubicBezTo>
                    <a:pt x="5300" y="7189"/>
                    <a:pt x="6145" y="6498"/>
                    <a:pt x="6145" y="5478"/>
                  </a:cubicBezTo>
                  <a:lnTo>
                    <a:pt x="6145" y="5383"/>
                  </a:lnTo>
                  <a:lnTo>
                    <a:pt x="6407" y="5383"/>
                  </a:lnTo>
                  <a:lnTo>
                    <a:pt x="6407" y="5478"/>
                  </a:lnTo>
                  <a:cubicBezTo>
                    <a:pt x="6383" y="6574"/>
                    <a:pt x="5526" y="7431"/>
                    <a:pt x="4430" y="7455"/>
                  </a:cubicBezTo>
                  <a:cubicBezTo>
                    <a:pt x="3144" y="7431"/>
                    <a:pt x="2192" y="6216"/>
                    <a:pt x="2525" y="4954"/>
                  </a:cubicBezTo>
                  <a:cubicBezTo>
                    <a:pt x="2781" y="4067"/>
                    <a:pt x="3586" y="3510"/>
                    <a:pt x="4434" y="3510"/>
                  </a:cubicBezTo>
                  <a:close/>
                  <a:moveTo>
                    <a:pt x="6145" y="6883"/>
                  </a:moveTo>
                  <a:lnTo>
                    <a:pt x="6502" y="7217"/>
                  </a:lnTo>
                  <a:lnTo>
                    <a:pt x="6264" y="7455"/>
                  </a:lnTo>
                  <a:lnTo>
                    <a:pt x="5907" y="7097"/>
                  </a:lnTo>
                  <a:cubicBezTo>
                    <a:pt x="6002" y="7026"/>
                    <a:pt x="6074" y="6955"/>
                    <a:pt x="6145" y="6883"/>
                  </a:cubicBezTo>
                  <a:close/>
                  <a:moveTo>
                    <a:pt x="2263" y="8383"/>
                  </a:moveTo>
                  <a:cubicBezTo>
                    <a:pt x="2478" y="8574"/>
                    <a:pt x="2692" y="8764"/>
                    <a:pt x="2882" y="8955"/>
                  </a:cubicBezTo>
                  <a:lnTo>
                    <a:pt x="1644" y="8955"/>
                  </a:lnTo>
                  <a:cubicBezTo>
                    <a:pt x="1835" y="8764"/>
                    <a:pt x="2049" y="8574"/>
                    <a:pt x="2263" y="8383"/>
                  </a:cubicBezTo>
                  <a:close/>
                  <a:moveTo>
                    <a:pt x="3144" y="9265"/>
                  </a:moveTo>
                  <a:cubicBezTo>
                    <a:pt x="3214" y="9404"/>
                    <a:pt x="3284" y="9518"/>
                    <a:pt x="3335" y="9550"/>
                  </a:cubicBezTo>
                  <a:lnTo>
                    <a:pt x="1187" y="9550"/>
                  </a:lnTo>
                  <a:cubicBezTo>
                    <a:pt x="1232" y="9518"/>
                    <a:pt x="1288" y="9404"/>
                    <a:pt x="1358" y="9265"/>
                  </a:cubicBezTo>
                  <a:close/>
                  <a:moveTo>
                    <a:pt x="2835" y="7026"/>
                  </a:moveTo>
                  <a:cubicBezTo>
                    <a:pt x="2906" y="7097"/>
                    <a:pt x="3025" y="7193"/>
                    <a:pt x="3121" y="7264"/>
                  </a:cubicBezTo>
                  <a:cubicBezTo>
                    <a:pt x="2835" y="7574"/>
                    <a:pt x="2501" y="7883"/>
                    <a:pt x="2168" y="8145"/>
                  </a:cubicBezTo>
                  <a:cubicBezTo>
                    <a:pt x="1430" y="8764"/>
                    <a:pt x="715" y="9336"/>
                    <a:pt x="668" y="10455"/>
                  </a:cubicBezTo>
                  <a:lnTo>
                    <a:pt x="287" y="10455"/>
                  </a:lnTo>
                  <a:cubicBezTo>
                    <a:pt x="310" y="9884"/>
                    <a:pt x="501" y="9360"/>
                    <a:pt x="834" y="8931"/>
                  </a:cubicBezTo>
                  <a:cubicBezTo>
                    <a:pt x="1144" y="8526"/>
                    <a:pt x="1525" y="8169"/>
                    <a:pt x="1930" y="7860"/>
                  </a:cubicBezTo>
                  <a:cubicBezTo>
                    <a:pt x="2263" y="7598"/>
                    <a:pt x="2549" y="7336"/>
                    <a:pt x="2835" y="7026"/>
                  </a:cubicBezTo>
                  <a:close/>
                  <a:moveTo>
                    <a:pt x="2811" y="8026"/>
                  </a:moveTo>
                  <a:cubicBezTo>
                    <a:pt x="3144" y="8288"/>
                    <a:pt x="3430" y="8574"/>
                    <a:pt x="3692" y="8907"/>
                  </a:cubicBezTo>
                  <a:lnTo>
                    <a:pt x="3692" y="8931"/>
                  </a:lnTo>
                  <a:cubicBezTo>
                    <a:pt x="4025" y="9360"/>
                    <a:pt x="4216" y="9884"/>
                    <a:pt x="4240" y="10455"/>
                  </a:cubicBezTo>
                  <a:lnTo>
                    <a:pt x="3859" y="10455"/>
                  </a:lnTo>
                  <a:cubicBezTo>
                    <a:pt x="3811" y="9407"/>
                    <a:pt x="3192" y="8836"/>
                    <a:pt x="2501" y="8264"/>
                  </a:cubicBezTo>
                  <a:cubicBezTo>
                    <a:pt x="2597" y="8193"/>
                    <a:pt x="2692" y="8098"/>
                    <a:pt x="2811" y="8026"/>
                  </a:cubicBezTo>
                  <a:close/>
                  <a:moveTo>
                    <a:pt x="263" y="1"/>
                  </a:moveTo>
                  <a:cubicBezTo>
                    <a:pt x="191" y="1"/>
                    <a:pt x="120" y="48"/>
                    <a:pt x="72" y="96"/>
                  </a:cubicBezTo>
                  <a:cubicBezTo>
                    <a:pt x="25" y="144"/>
                    <a:pt x="1" y="215"/>
                    <a:pt x="1" y="287"/>
                  </a:cubicBezTo>
                  <a:cubicBezTo>
                    <a:pt x="25" y="1596"/>
                    <a:pt x="787" y="2335"/>
                    <a:pt x="1525" y="2954"/>
                  </a:cubicBezTo>
                  <a:cubicBezTo>
                    <a:pt x="953" y="3454"/>
                    <a:pt x="572" y="4145"/>
                    <a:pt x="453" y="4907"/>
                  </a:cubicBezTo>
                  <a:cubicBezTo>
                    <a:pt x="453" y="5002"/>
                    <a:pt x="501" y="5073"/>
                    <a:pt x="596" y="5073"/>
                  </a:cubicBezTo>
                  <a:cubicBezTo>
                    <a:pt x="606" y="5076"/>
                    <a:pt x="616" y="5078"/>
                    <a:pt x="626" y="5078"/>
                  </a:cubicBezTo>
                  <a:cubicBezTo>
                    <a:pt x="691" y="5078"/>
                    <a:pt x="763" y="5016"/>
                    <a:pt x="763" y="4954"/>
                  </a:cubicBezTo>
                  <a:cubicBezTo>
                    <a:pt x="882" y="4264"/>
                    <a:pt x="1215" y="3621"/>
                    <a:pt x="1763" y="3168"/>
                  </a:cubicBezTo>
                  <a:lnTo>
                    <a:pt x="2049" y="3406"/>
                  </a:lnTo>
                  <a:cubicBezTo>
                    <a:pt x="810" y="4406"/>
                    <a:pt x="810" y="6312"/>
                    <a:pt x="2049" y="7336"/>
                  </a:cubicBezTo>
                  <a:lnTo>
                    <a:pt x="1763" y="7574"/>
                  </a:lnTo>
                  <a:cubicBezTo>
                    <a:pt x="1192" y="7074"/>
                    <a:pt x="834" y="6407"/>
                    <a:pt x="763" y="5645"/>
                  </a:cubicBezTo>
                  <a:cubicBezTo>
                    <a:pt x="741" y="5555"/>
                    <a:pt x="671" y="5513"/>
                    <a:pt x="601" y="5513"/>
                  </a:cubicBezTo>
                  <a:cubicBezTo>
                    <a:pt x="522" y="5513"/>
                    <a:pt x="442" y="5567"/>
                    <a:pt x="429" y="5669"/>
                  </a:cubicBezTo>
                  <a:cubicBezTo>
                    <a:pt x="525" y="6478"/>
                    <a:pt x="906" y="7240"/>
                    <a:pt x="1525" y="7788"/>
                  </a:cubicBezTo>
                  <a:cubicBezTo>
                    <a:pt x="787" y="8407"/>
                    <a:pt x="25" y="9146"/>
                    <a:pt x="1" y="10455"/>
                  </a:cubicBezTo>
                  <a:cubicBezTo>
                    <a:pt x="1" y="10527"/>
                    <a:pt x="25" y="10598"/>
                    <a:pt x="72" y="10646"/>
                  </a:cubicBezTo>
                  <a:cubicBezTo>
                    <a:pt x="120" y="10693"/>
                    <a:pt x="191" y="10717"/>
                    <a:pt x="263" y="10717"/>
                  </a:cubicBezTo>
                  <a:lnTo>
                    <a:pt x="739" y="10717"/>
                  </a:lnTo>
                  <a:cubicBezTo>
                    <a:pt x="739" y="10717"/>
                    <a:pt x="977" y="10622"/>
                    <a:pt x="1001" y="10479"/>
                  </a:cubicBezTo>
                  <a:cubicBezTo>
                    <a:pt x="1001" y="10360"/>
                    <a:pt x="1025" y="10241"/>
                    <a:pt x="1049" y="10122"/>
                  </a:cubicBezTo>
                  <a:lnTo>
                    <a:pt x="3525" y="10122"/>
                  </a:lnTo>
                  <a:cubicBezTo>
                    <a:pt x="3549" y="10241"/>
                    <a:pt x="3573" y="10360"/>
                    <a:pt x="3573" y="10479"/>
                  </a:cubicBezTo>
                  <a:cubicBezTo>
                    <a:pt x="3573" y="10622"/>
                    <a:pt x="3692" y="10717"/>
                    <a:pt x="3835" y="10717"/>
                  </a:cubicBezTo>
                  <a:lnTo>
                    <a:pt x="4311" y="10717"/>
                  </a:lnTo>
                  <a:cubicBezTo>
                    <a:pt x="4383" y="10717"/>
                    <a:pt x="4454" y="10693"/>
                    <a:pt x="4502" y="10646"/>
                  </a:cubicBezTo>
                  <a:cubicBezTo>
                    <a:pt x="4549" y="10598"/>
                    <a:pt x="4573" y="10527"/>
                    <a:pt x="4573" y="10455"/>
                  </a:cubicBezTo>
                  <a:cubicBezTo>
                    <a:pt x="4526" y="9122"/>
                    <a:pt x="3787" y="8383"/>
                    <a:pt x="3049" y="7788"/>
                  </a:cubicBezTo>
                  <a:cubicBezTo>
                    <a:pt x="3168" y="7645"/>
                    <a:pt x="3287" y="7526"/>
                    <a:pt x="3406" y="7383"/>
                  </a:cubicBezTo>
                  <a:cubicBezTo>
                    <a:pt x="3716" y="7550"/>
                    <a:pt x="4073" y="7645"/>
                    <a:pt x="4454" y="7645"/>
                  </a:cubicBezTo>
                  <a:cubicBezTo>
                    <a:pt x="4883" y="7645"/>
                    <a:pt x="5311" y="7526"/>
                    <a:pt x="5692" y="7288"/>
                  </a:cubicBezTo>
                  <a:lnTo>
                    <a:pt x="6097" y="7693"/>
                  </a:lnTo>
                  <a:cubicBezTo>
                    <a:pt x="6074" y="7788"/>
                    <a:pt x="6097" y="7883"/>
                    <a:pt x="6169" y="7955"/>
                  </a:cubicBezTo>
                  <a:lnTo>
                    <a:pt x="7383" y="9169"/>
                  </a:lnTo>
                  <a:cubicBezTo>
                    <a:pt x="7502" y="9288"/>
                    <a:pt x="7657" y="9348"/>
                    <a:pt x="7812" y="9348"/>
                  </a:cubicBezTo>
                  <a:cubicBezTo>
                    <a:pt x="7967" y="9348"/>
                    <a:pt x="8122" y="9288"/>
                    <a:pt x="8241" y="9169"/>
                  </a:cubicBezTo>
                  <a:cubicBezTo>
                    <a:pt x="8479" y="8931"/>
                    <a:pt x="8479" y="8550"/>
                    <a:pt x="8241" y="8312"/>
                  </a:cubicBezTo>
                  <a:lnTo>
                    <a:pt x="7955" y="8050"/>
                  </a:lnTo>
                  <a:cubicBezTo>
                    <a:pt x="7920" y="8010"/>
                    <a:pt x="7880" y="7993"/>
                    <a:pt x="7841" y="7993"/>
                  </a:cubicBezTo>
                  <a:cubicBezTo>
                    <a:pt x="7720" y="7993"/>
                    <a:pt x="7614" y="8156"/>
                    <a:pt x="7741" y="8264"/>
                  </a:cubicBezTo>
                  <a:lnTo>
                    <a:pt x="8002" y="8550"/>
                  </a:lnTo>
                  <a:cubicBezTo>
                    <a:pt x="8122" y="8669"/>
                    <a:pt x="8122" y="8836"/>
                    <a:pt x="8002" y="8955"/>
                  </a:cubicBezTo>
                  <a:cubicBezTo>
                    <a:pt x="7943" y="9015"/>
                    <a:pt x="7871" y="9044"/>
                    <a:pt x="7800" y="9044"/>
                  </a:cubicBezTo>
                  <a:cubicBezTo>
                    <a:pt x="7729" y="9044"/>
                    <a:pt x="7657" y="9015"/>
                    <a:pt x="7598" y="8955"/>
                  </a:cubicBezTo>
                  <a:lnTo>
                    <a:pt x="6407" y="7764"/>
                  </a:lnTo>
                  <a:lnTo>
                    <a:pt x="6812" y="7359"/>
                  </a:lnTo>
                  <a:lnTo>
                    <a:pt x="7217" y="7740"/>
                  </a:lnTo>
                  <a:cubicBezTo>
                    <a:pt x="7250" y="7774"/>
                    <a:pt x="7287" y="7788"/>
                    <a:pt x="7322" y="7788"/>
                  </a:cubicBezTo>
                  <a:cubicBezTo>
                    <a:pt x="7440" y="7788"/>
                    <a:pt x="7541" y="7636"/>
                    <a:pt x="7431" y="7526"/>
                  </a:cubicBezTo>
                  <a:lnTo>
                    <a:pt x="7002" y="7097"/>
                  </a:lnTo>
                  <a:cubicBezTo>
                    <a:pt x="6955" y="7050"/>
                    <a:pt x="6883" y="7026"/>
                    <a:pt x="6812" y="7026"/>
                  </a:cubicBezTo>
                  <a:lnTo>
                    <a:pt x="6740" y="7026"/>
                  </a:lnTo>
                  <a:lnTo>
                    <a:pt x="6335" y="6621"/>
                  </a:lnTo>
                  <a:cubicBezTo>
                    <a:pt x="6574" y="6240"/>
                    <a:pt x="6716" y="5812"/>
                    <a:pt x="6716" y="5383"/>
                  </a:cubicBezTo>
                  <a:lnTo>
                    <a:pt x="6716" y="5288"/>
                  </a:lnTo>
                  <a:cubicBezTo>
                    <a:pt x="6764" y="5264"/>
                    <a:pt x="6836" y="5216"/>
                    <a:pt x="6859" y="5169"/>
                  </a:cubicBezTo>
                  <a:lnTo>
                    <a:pt x="7312" y="4383"/>
                  </a:lnTo>
                  <a:cubicBezTo>
                    <a:pt x="7359" y="4335"/>
                    <a:pt x="7359" y="4240"/>
                    <a:pt x="7312" y="4168"/>
                  </a:cubicBezTo>
                  <a:lnTo>
                    <a:pt x="6859" y="3406"/>
                  </a:lnTo>
                  <a:cubicBezTo>
                    <a:pt x="6812" y="3335"/>
                    <a:pt x="6740" y="3287"/>
                    <a:pt x="6669" y="3287"/>
                  </a:cubicBezTo>
                  <a:lnTo>
                    <a:pt x="5788" y="3287"/>
                  </a:lnTo>
                  <a:cubicBezTo>
                    <a:pt x="5692" y="3287"/>
                    <a:pt x="5621" y="3335"/>
                    <a:pt x="5597" y="3406"/>
                  </a:cubicBezTo>
                  <a:cubicBezTo>
                    <a:pt x="5240" y="3192"/>
                    <a:pt x="4835" y="3097"/>
                    <a:pt x="4430" y="3073"/>
                  </a:cubicBezTo>
                  <a:cubicBezTo>
                    <a:pt x="4073" y="3073"/>
                    <a:pt x="3716" y="3168"/>
                    <a:pt x="3382" y="3335"/>
                  </a:cubicBezTo>
                  <a:cubicBezTo>
                    <a:pt x="3287" y="3216"/>
                    <a:pt x="3168" y="3073"/>
                    <a:pt x="3025" y="2954"/>
                  </a:cubicBezTo>
                  <a:cubicBezTo>
                    <a:pt x="3763" y="2335"/>
                    <a:pt x="4526" y="1596"/>
                    <a:pt x="4549" y="287"/>
                  </a:cubicBezTo>
                  <a:cubicBezTo>
                    <a:pt x="4549" y="215"/>
                    <a:pt x="4526" y="144"/>
                    <a:pt x="4478" y="96"/>
                  </a:cubicBezTo>
                  <a:cubicBezTo>
                    <a:pt x="4430" y="48"/>
                    <a:pt x="4359" y="1"/>
                    <a:pt x="4287" y="1"/>
                  </a:cubicBezTo>
                  <a:lnTo>
                    <a:pt x="3811" y="1"/>
                  </a:lnTo>
                  <a:cubicBezTo>
                    <a:pt x="3811" y="1"/>
                    <a:pt x="3549" y="120"/>
                    <a:pt x="3549" y="263"/>
                  </a:cubicBezTo>
                  <a:cubicBezTo>
                    <a:pt x="3549" y="382"/>
                    <a:pt x="3525" y="501"/>
                    <a:pt x="3502" y="596"/>
                  </a:cubicBezTo>
                  <a:lnTo>
                    <a:pt x="2668" y="596"/>
                  </a:lnTo>
                  <a:cubicBezTo>
                    <a:pt x="2668" y="596"/>
                    <a:pt x="2501" y="763"/>
                    <a:pt x="2501" y="858"/>
                  </a:cubicBezTo>
                  <a:cubicBezTo>
                    <a:pt x="2549" y="977"/>
                    <a:pt x="2597" y="1096"/>
                    <a:pt x="2668" y="1192"/>
                  </a:cubicBezTo>
                  <a:lnTo>
                    <a:pt x="3406" y="1192"/>
                  </a:lnTo>
                  <a:cubicBezTo>
                    <a:pt x="3287" y="1287"/>
                    <a:pt x="3216" y="1382"/>
                    <a:pt x="3168" y="1501"/>
                  </a:cubicBezTo>
                  <a:lnTo>
                    <a:pt x="1382" y="1501"/>
                  </a:lnTo>
                  <a:cubicBezTo>
                    <a:pt x="1334" y="1382"/>
                    <a:pt x="1239" y="1287"/>
                    <a:pt x="1144" y="1192"/>
                  </a:cubicBezTo>
                  <a:lnTo>
                    <a:pt x="1954" y="1192"/>
                  </a:lnTo>
                  <a:cubicBezTo>
                    <a:pt x="2001" y="1096"/>
                    <a:pt x="2073" y="977"/>
                    <a:pt x="2096" y="858"/>
                  </a:cubicBezTo>
                  <a:cubicBezTo>
                    <a:pt x="2096" y="763"/>
                    <a:pt x="1954" y="596"/>
                    <a:pt x="1954" y="596"/>
                  </a:cubicBezTo>
                  <a:lnTo>
                    <a:pt x="1049" y="596"/>
                  </a:lnTo>
                  <a:cubicBezTo>
                    <a:pt x="1025" y="501"/>
                    <a:pt x="1001" y="382"/>
                    <a:pt x="1001" y="263"/>
                  </a:cubicBezTo>
                  <a:cubicBezTo>
                    <a:pt x="977" y="120"/>
                    <a:pt x="882" y="1"/>
                    <a:pt x="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1215" name="Google Shape;1215;p43"/>
          <p:cNvGrpSpPr/>
          <p:nvPr/>
        </p:nvGrpSpPr>
        <p:grpSpPr>
          <a:xfrm>
            <a:off x="7725783" y="1654825"/>
            <a:ext cx="421759" cy="411474"/>
            <a:chOff x="3381975" y="3218575"/>
            <a:chExt cx="240800" cy="263175"/>
          </a:xfrm>
        </p:grpSpPr>
        <p:sp>
          <p:nvSpPr>
            <p:cNvPr id="1216" name="Google Shape;1216;p43"/>
            <p:cNvSpPr/>
            <p:nvPr/>
          </p:nvSpPr>
          <p:spPr>
            <a:xfrm>
              <a:off x="3381975" y="3311625"/>
              <a:ext cx="142800" cy="116850"/>
            </a:xfrm>
            <a:custGeom>
              <a:avLst/>
              <a:gdLst/>
              <a:ahLst/>
              <a:cxnLst/>
              <a:rect l="l" t="t" r="r" b="b"/>
              <a:pathLst>
                <a:path w="5712" h="4674" extrusionOk="0">
                  <a:moveTo>
                    <a:pt x="2946" y="1"/>
                  </a:moveTo>
                  <a:cubicBezTo>
                    <a:pt x="1326" y="1"/>
                    <a:pt x="1" y="1809"/>
                    <a:pt x="939" y="3494"/>
                  </a:cubicBezTo>
                  <a:cubicBezTo>
                    <a:pt x="1397" y="4307"/>
                    <a:pt x="2163" y="4673"/>
                    <a:pt x="2925" y="4673"/>
                  </a:cubicBezTo>
                  <a:cubicBezTo>
                    <a:pt x="4105" y="4673"/>
                    <a:pt x="5273" y="3798"/>
                    <a:pt x="5273" y="2351"/>
                  </a:cubicBezTo>
                  <a:cubicBezTo>
                    <a:pt x="5273" y="1803"/>
                    <a:pt x="5107" y="1303"/>
                    <a:pt x="4773" y="875"/>
                  </a:cubicBezTo>
                  <a:cubicBezTo>
                    <a:pt x="4737" y="832"/>
                    <a:pt x="4694" y="814"/>
                    <a:pt x="4653" y="814"/>
                  </a:cubicBezTo>
                  <a:cubicBezTo>
                    <a:pt x="4532" y="814"/>
                    <a:pt x="4423" y="965"/>
                    <a:pt x="4511" y="1089"/>
                  </a:cubicBezTo>
                  <a:cubicBezTo>
                    <a:pt x="5711" y="2566"/>
                    <a:pt x="4435" y="4387"/>
                    <a:pt x="2935" y="4387"/>
                  </a:cubicBezTo>
                  <a:cubicBezTo>
                    <a:pt x="2501" y="4387"/>
                    <a:pt x="2047" y="4234"/>
                    <a:pt x="1630" y="3875"/>
                  </a:cubicBezTo>
                  <a:cubicBezTo>
                    <a:pt x="113" y="2536"/>
                    <a:pt x="1284" y="317"/>
                    <a:pt x="2920" y="317"/>
                  </a:cubicBezTo>
                  <a:cubicBezTo>
                    <a:pt x="3262" y="317"/>
                    <a:pt x="3625" y="414"/>
                    <a:pt x="3987" y="636"/>
                  </a:cubicBezTo>
                  <a:cubicBezTo>
                    <a:pt x="4005" y="642"/>
                    <a:pt x="4026" y="645"/>
                    <a:pt x="4048" y="645"/>
                  </a:cubicBezTo>
                  <a:cubicBezTo>
                    <a:pt x="4114" y="645"/>
                    <a:pt x="4190" y="619"/>
                    <a:pt x="4225" y="565"/>
                  </a:cubicBezTo>
                  <a:cubicBezTo>
                    <a:pt x="4249" y="494"/>
                    <a:pt x="4225" y="398"/>
                    <a:pt x="4154" y="351"/>
                  </a:cubicBezTo>
                  <a:cubicBezTo>
                    <a:pt x="3753" y="108"/>
                    <a:pt x="3341" y="1"/>
                    <a:pt x="2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7" name="Google Shape;1217;p43"/>
            <p:cNvSpPr/>
            <p:nvPr/>
          </p:nvSpPr>
          <p:spPr>
            <a:xfrm>
              <a:off x="3413175" y="3337825"/>
              <a:ext cx="75050" cy="64750"/>
            </a:xfrm>
            <a:custGeom>
              <a:avLst/>
              <a:gdLst/>
              <a:ahLst/>
              <a:cxnLst/>
              <a:rect l="l" t="t" r="r" b="b"/>
              <a:pathLst>
                <a:path w="3002" h="2590" extrusionOk="0">
                  <a:moveTo>
                    <a:pt x="1697" y="1"/>
                  </a:moveTo>
                  <a:cubicBezTo>
                    <a:pt x="1386" y="1"/>
                    <a:pt x="1069" y="116"/>
                    <a:pt x="810" y="374"/>
                  </a:cubicBezTo>
                  <a:cubicBezTo>
                    <a:pt x="1" y="1184"/>
                    <a:pt x="572" y="2589"/>
                    <a:pt x="1715" y="2589"/>
                  </a:cubicBezTo>
                  <a:cubicBezTo>
                    <a:pt x="1906" y="2589"/>
                    <a:pt x="2120" y="2541"/>
                    <a:pt x="2287" y="2446"/>
                  </a:cubicBezTo>
                  <a:cubicBezTo>
                    <a:pt x="2358" y="2399"/>
                    <a:pt x="2406" y="2303"/>
                    <a:pt x="2358" y="2232"/>
                  </a:cubicBezTo>
                  <a:cubicBezTo>
                    <a:pt x="2324" y="2180"/>
                    <a:pt x="2265" y="2141"/>
                    <a:pt x="2208" y="2141"/>
                  </a:cubicBezTo>
                  <a:cubicBezTo>
                    <a:pt x="2186" y="2141"/>
                    <a:pt x="2164" y="2147"/>
                    <a:pt x="2144" y="2160"/>
                  </a:cubicBezTo>
                  <a:cubicBezTo>
                    <a:pt x="2000" y="2232"/>
                    <a:pt x="1854" y="2265"/>
                    <a:pt x="1714" y="2265"/>
                  </a:cubicBezTo>
                  <a:cubicBezTo>
                    <a:pt x="1022" y="2265"/>
                    <a:pt x="466" y="1473"/>
                    <a:pt x="882" y="779"/>
                  </a:cubicBezTo>
                  <a:cubicBezTo>
                    <a:pt x="1081" y="462"/>
                    <a:pt x="1386" y="321"/>
                    <a:pt x="1689" y="321"/>
                  </a:cubicBezTo>
                  <a:cubicBezTo>
                    <a:pt x="2183" y="321"/>
                    <a:pt x="2668" y="698"/>
                    <a:pt x="2668" y="1303"/>
                  </a:cubicBezTo>
                  <a:cubicBezTo>
                    <a:pt x="2668" y="1422"/>
                    <a:pt x="2644" y="1565"/>
                    <a:pt x="2596" y="1708"/>
                  </a:cubicBezTo>
                  <a:cubicBezTo>
                    <a:pt x="2549" y="1779"/>
                    <a:pt x="2596" y="1875"/>
                    <a:pt x="2668" y="1922"/>
                  </a:cubicBezTo>
                  <a:cubicBezTo>
                    <a:pt x="2681" y="1926"/>
                    <a:pt x="2694" y="1928"/>
                    <a:pt x="2708" y="1928"/>
                  </a:cubicBezTo>
                  <a:cubicBezTo>
                    <a:pt x="2772" y="1928"/>
                    <a:pt x="2843" y="1886"/>
                    <a:pt x="2882" y="1827"/>
                  </a:cubicBezTo>
                  <a:cubicBezTo>
                    <a:pt x="2954" y="1660"/>
                    <a:pt x="3001" y="1470"/>
                    <a:pt x="3001" y="1303"/>
                  </a:cubicBezTo>
                  <a:cubicBezTo>
                    <a:pt x="3001" y="525"/>
                    <a:pt x="2361" y="1"/>
                    <a:pt x="1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8" name="Google Shape;1218;p43"/>
            <p:cNvSpPr/>
            <p:nvPr/>
          </p:nvSpPr>
          <p:spPr>
            <a:xfrm>
              <a:off x="3514400" y="3274750"/>
              <a:ext cx="102425" cy="87325"/>
            </a:xfrm>
            <a:custGeom>
              <a:avLst/>
              <a:gdLst/>
              <a:ahLst/>
              <a:cxnLst/>
              <a:rect l="l" t="t" r="r" b="b"/>
              <a:pathLst>
                <a:path w="4097" h="3493" extrusionOk="0">
                  <a:moveTo>
                    <a:pt x="1762" y="325"/>
                  </a:moveTo>
                  <a:cubicBezTo>
                    <a:pt x="3025" y="325"/>
                    <a:pt x="3668" y="1849"/>
                    <a:pt x="2763" y="2754"/>
                  </a:cubicBezTo>
                  <a:cubicBezTo>
                    <a:pt x="2470" y="3047"/>
                    <a:pt x="2112" y="3178"/>
                    <a:pt x="1762" y="3178"/>
                  </a:cubicBezTo>
                  <a:cubicBezTo>
                    <a:pt x="1031" y="3178"/>
                    <a:pt x="334" y="2608"/>
                    <a:pt x="334" y="1754"/>
                  </a:cubicBezTo>
                  <a:cubicBezTo>
                    <a:pt x="334" y="968"/>
                    <a:pt x="977" y="325"/>
                    <a:pt x="1762" y="325"/>
                  </a:cubicBezTo>
                  <a:close/>
                  <a:moveTo>
                    <a:pt x="1760" y="0"/>
                  </a:moveTo>
                  <a:cubicBezTo>
                    <a:pt x="858" y="0"/>
                    <a:pt x="0" y="693"/>
                    <a:pt x="0" y="1754"/>
                  </a:cubicBezTo>
                  <a:cubicBezTo>
                    <a:pt x="0" y="2707"/>
                    <a:pt x="786" y="3493"/>
                    <a:pt x="1762" y="3493"/>
                  </a:cubicBezTo>
                  <a:cubicBezTo>
                    <a:pt x="3310" y="3493"/>
                    <a:pt x="4096" y="1611"/>
                    <a:pt x="3001" y="516"/>
                  </a:cubicBezTo>
                  <a:cubicBezTo>
                    <a:pt x="2637" y="160"/>
                    <a:pt x="2194" y="0"/>
                    <a:pt x="1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9" name="Google Shape;1219;p43"/>
            <p:cNvSpPr/>
            <p:nvPr/>
          </p:nvSpPr>
          <p:spPr>
            <a:xfrm>
              <a:off x="3531650" y="3297450"/>
              <a:ext cx="46900" cy="42600"/>
            </a:xfrm>
            <a:custGeom>
              <a:avLst/>
              <a:gdLst/>
              <a:ahLst/>
              <a:cxnLst/>
              <a:rect l="l" t="t" r="r" b="b"/>
              <a:pathLst>
                <a:path w="1876" h="1704" extrusionOk="0">
                  <a:moveTo>
                    <a:pt x="1063" y="0"/>
                  </a:moveTo>
                  <a:cubicBezTo>
                    <a:pt x="786" y="0"/>
                    <a:pt x="505" y="131"/>
                    <a:pt x="334" y="394"/>
                  </a:cubicBezTo>
                  <a:cubicBezTo>
                    <a:pt x="1" y="965"/>
                    <a:pt x="406" y="1680"/>
                    <a:pt x="1072" y="1704"/>
                  </a:cubicBezTo>
                  <a:cubicBezTo>
                    <a:pt x="1334" y="1680"/>
                    <a:pt x="1572" y="1561"/>
                    <a:pt x="1739" y="1370"/>
                  </a:cubicBezTo>
                  <a:cubicBezTo>
                    <a:pt x="1787" y="1299"/>
                    <a:pt x="1763" y="1203"/>
                    <a:pt x="1715" y="1156"/>
                  </a:cubicBezTo>
                  <a:cubicBezTo>
                    <a:pt x="1685" y="1126"/>
                    <a:pt x="1647" y="1113"/>
                    <a:pt x="1609" y="1113"/>
                  </a:cubicBezTo>
                  <a:cubicBezTo>
                    <a:pt x="1557" y="1113"/>
                    <a:pt x="1505" y="1138"/>
                    <a:pt x="1477" y="1180"/>
                  </a:cubicBezTo>
                  <a:cubicBezTo>
                    <a:pt x="1382" y="1299"/>
                    <a:pt x="1215" y="1370"/>
                    <a:pt x="1072" y="1370"/>
                  </a:cubicBezTo>
                  <a:cubicBezTo>
                    <a:pt x="644" y="1370"/>
                    <a:pt x="382" y="918"/>
                    <a:pt x="596" y="560"/>
                  </a:cubicBezTo>
                  <a:cubicBezTo>
                    <a:pt x="709" y="390"/>
                    <a:pt x="887" y="307"/>
                    <a:pt x="1063" y="307"/>
                  </a:cubicBezTo>
                  <a:cubicBezTo>
                    <a:pt x="1257" y="307"/>
                    <a:pt x="1449" y="408"/>
                    <a:pt x="1549" y="608"/>
                  </a:cubicBezTo>
                  <a:cubicBezTo>
                    <a:pt x="1579" y="668"/>
                    <a:pt x="1626" y="693"/>
                    <a:pt x="1673" y="693"/>
                  </a:cubicBezTo>
                  <a:cubicBezTo>
                    <a:pt x="1774" y="693"/>
                    <a:pt x="1876" y="579"/>
                    <a:pt x="1811" y="465"/>
                  </a:cubicBezTo>
                  <a:cubicBezTo>
                    <a:pt x="1662" y="155"/>
                    <a:pt x="1364" y="0"/>
                    <a:pt x="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0" name="Google Shape;1220;p43"/>
            <p:cNvSpPr/>
            <p:nvPr/>
          </p:nvSpPr>
          <p:spPr>
            <a:xfrm>
              <a:off x="3529275" y="3227625"/>
              <a:ext cx="47050" cy="40375"/>
            </a:xfrm>
            <a:custGeom>
              <a:avLst/>
              <a:gdLst/>
              <a:ahLst/>
              <a:cxnLst/>
              <a:rect l="l" t="t" r="r" b="b"/>
              <a:pathLst>
                <a:path w="1882" h="1615" extrusionOk="0">
                  <a:moveTo>
                    <a:pt x="838" y="328"/>
                  </a:moveTo>
                  <a:cubicBezTo>
                    <a:pt x="1248" y="328"/>
                    <a:pt x="1446" y="836"/>
                    <a:pt x="1144" y="1139"/>
                  </a:cubicBezTo>
                  <a:cubicBezTo>
                    <a:pt x="1042" y="1240"/>
                    <a:pt x="918" y="1285"/>
                    <a:pt x="797" y="1285"/>
                  </a:cubicBezTo>
                  <a:cubicBezTo>
                    <a:pt x="547" y="1285"/>
                    <a:pt x="310" y="1094"/>
                    <a:pt x="310" y="805"/>
                  </a:cubicBezTo>
                  <a:cubicBezTo>
                    <a:pt x="310" y="543"/>
                    <a:pt x="524" y="329"/>
                    <a:pt x="810" y="329"/>
                  </a:cubicBezTo>
                  <a:cubicBezTo>
                    <a:pt x="820" y="329"/>
                    <a:pt x="829" y="328"/>
                    <a:pt x="838" y="328"/>
                  </a:cubicBezTo>
                  <a:close/>
                  <a:moveTo>
                    <a:pt x="812" y="1"/>
                  </a:moveTo>
                  <a:cubicBezTo>
                    <a:pt x="395" y="1"/>
                    <a:pt x="0" y="321"/>
                    <a:pt x="0" y="805"/>
                  </a:cubicBezTo>
                  <a:cubicBezTo>
                    <a:pt x="0" y="1258"/>
                    <a:pt x="358" y="1615"/>
                    <a:pt x="810" y="1615"/>
                  </a:cubicBezTo>
                  <a:cubicBezTo>
                    <a:pt x="1525" y="1615"/>
                    <a:pt x="1882" y="734"/>
                    <a:pt x="1382" y="234"/>
                  </a:cubicBezTo>
                  <a:cubicBezTo>
                    <a:pt x="1213" y="73"/>
                    <a:pt x="1010" y="1"/>
                    <a:pt x="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1" name="Google Shape;1221;p43"/>
            <p:cNvSpPr/>
            <p:nvPr/>
          </p:nvSpPr>
          <p:spPr>
            <a:xfrm>
              <a:off x="3453675" y="3434100"/>
              <a:ext cx="47650" cy="40375"/>
            </a:xfrm>
            <a:custGeom>
              <a:avLst/>
              <a:gdLst/>
              <a:ahLst/>
              <a:cxnLst/>
              <a:rect l="l" t="t" r="r" b="b"/>
              <a:pathLst>
                <a:path w="1906" h="1615" extrusionOk="0">
                  <a:moveTo>
                    <a:pt x="1070" y="323"/>
                  </a:moveTo>
                  <a:cubicBezTo>
                    <a:pt x="1325" y="323"/>
                    <a:pt x="1572" y="516"/>
                    <a:pt x="1572" y="810"/>
                  </a:cubicBezTo>
                  <a:cubicBezTo>
                    <a:pt x="1572" y="1072"/>
                    <a:pt x="1357" y="1286"/>
                    <a:pt x="1096" y="1286"/>
                  </a:cubicBezTo>
                  <a:lnTo>
                    <a:pt x="1096" y="1310"/>
                  </a:lnTo>
                  <a:cubicBezTo>
                    <a:pt x="667" y="1286"/>
                    <a:pt x="429" y="762"/>
                    <a:pt x="738" y="453"/>
                  </a:cubicBezTo>
                  <a:cubicBezTo>
                    <a:pt x="835" y="363"/>
                    <a:pt x="954" y="323"/>
                    <a:pt x="1070" y="323"/>
                  </a:cubicBezTo>
                  <a:close/>
                  <a:moveTo>
                    <a:pt x="1096" y="0"/>
                  </a:moveTo>
                  <a:cubicBezTo>
                    <a:pt x="381" y="0"/>
                    <a:pt x="0" y="881"/>
                    <a:pt x="524" y="1381"/>
                  </a:cubicBezTo>
                  <a:cubicBezTo>
                    <a:pt x="685" y="1542"/>
                    <a:pt x="885" y="1615"/>
                    <a:pt x="1083" y="1615"/>
                  </a:cubicBezTo>
                  <a:cubicBezTo>
                    <a:pt x="1500" y="1615"/>
                    <a:pt x="1905" y="1294"/>
                    <a:pt x="1905" y="810"/>
                  </a:cubicBezTo>
                  <a:cubicBezTo>
                    <a:pt x="1905" y="357"/>
                    <a:pt x="1548"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2" name="Google Shape;1222;p43"/>
            <p:cNvSpPr/>
            <p:nvPr/>
          </p:nvSpPr>
          <p:spPr>
            <a:xfrm>
              <a:off x="3431625" y="3218575"/>
              <a:ext cx="88750" cy="86350"/>
            </a:xfrm>
            <a:custGeom>
              <a:avLst/>
              <a:gdLst/>
              <a:ahLst/>
              <a:cxnLst/>
              <a:rect l="l" t="t" r="r" b="b"/>
              <a:pathLst>
                <a:path w="3550" h="3454" extrusionOk="0">
                  <a:moveTo>
                    <a:pt x="1692" y="620"/>
                  </a:moveTo>
                  <a:cubicBezTo>
                    <a:pt x="2740" y="620"/>
                    <a:pt x="3263" y="1882"/>
                    <a:pt x="2525" y="2620"/>
                  </a:cubicBezTo>
                  <a:cubicBezTo>
                    <a:pt x="2283" y="2870"/>
                    <a:pt x="1984" y="2982"/>
                    <a:pt x="1692" y="2982"/>
                  </a:cubicBezTo>
                  <a:cubicBezTo>
                    <a:pt x="1094" y="2982"/>
                    <a:pt x="525" y="2514"/>
                    <a:pt x="525" y="1810"/>
                  </a:cubicBezTo>
                  <a:cubicBezTo>
                    <a:pt x="525" y="1144"/>
                    <a:pt x="1049" y="643"/>
                    <a:pt x="1692" y="620"/>
                  </a:cubicBezTo>
                  <a:close/>
                  <a:moveTo>
                    <a:pt x="1763" y="0"/>
                  </a:moveTo>
                  <a:cubicBezTo>
                    <a:pt x="1692" y="0"/>
                    <a:pt x="1620" y="72"/>
                    <a:pt x="1620" y="143"/>
                  </a:cubicBezTo>
                  <a:lnTo>
                    <a:pt x="1620" y="334"/>
                  </a:lnTo>
                  <a:cubicBezTo>
                    <a:pt x="1477" y="358"/>
                    <a:pt x="1335" y="405"/>
                    <a:pt x="1192" y="453"/>
                  </a:cubicBezTo>
                  <a:lnTo>
                    <a:pt x="1096" y="286"/>
                  </a:lnTo>
                  <a:cubicBezTo>
                    <a:pt x="1066" y="234"/>
                    <a:pt x="1020" y="212"/>
                    <a:pt x="974" y="212"/>
                  </a:cubicBezTo>
                  <a:cubicBezTo>
                    <a:pt x="874" y="212"/>
                    <a:pt x="777" y="315"/>
                    <a:pt x="858" y="429"/>
                  </a:cubicBezTo>
                  <a:lnTo>
                    <a:pt x="953" y="596"/>
                  </a:lnTo>
                  <a:cubicBezTo>
                    <a:pt x="834" y="691"/>
                    <a:pt x="739" y="786"/>
                    <a:pt x="644" y="905"/>
                  </a:cubicBezTo>
                  <a:lnTo>
                    <a:pt x="477" y="810"/>
                  </a:lnTo>
                  <a:cubicBezTo>
                    <a:pt x="447" y="784"/>
                    <a:pt x="415" y="773"/>
                    <a:pt x="386" y="773"/>
                  </a:cubicBezTo>
                  <a:cubicBezTo>
                    <a:pt x="254" y="773"/>
                    <a:pt x="159" y="990"/>
                    <a:pt x="334" y="1048"/>
                  </a:cubicBezTo>
                  <a:lnTo>
                    <a:pt x="501" y="1167"/>
                  </a:lnTo>
                  <a:cubicBezTo>
                    <a:pt x="430" y="1286"/>
                    <a:pt x="406" y="1429"/>
                    <a:pt x="382" y="1572"/>
                  </a:cubicBezTo>
                  <a:lnTo>
                    <a:pt x="191" y="1572"/>
                  </a:lnTo>
                  <a:cubicBezTo>
                    <a:pt x="1" y="1572"/>
                    <a:pt x="1" y="1882"/>
                    <a:pt x="191" y="1882"/>
                  </a:cubicBezTo>
                  <a:lnTo>
                    <a:pt x="382" y="1882"/>
                  </a:lnTo>
                  <a:cubicBezTo>
                    <a:pt x="406" y="2025"/>
                    <a:pt x="430" y="2144"/>
                    <a:pt x="501" y="2287"/>
                  </a:cubicBezTo>
                  <a:lnTo>
                    <a:pt x="334" y="2382"/>
                  </a:lnTo>
                  <a:cubicBezTo>
                    <a:pt x="263" y="2429"/>
                    <a:pt x="239" y="2525"/>
                    <a:pt x="287" y="2596"/>
                  </a:cubicBezTo>
                  <a:cubicBezTo>
                    <a:pt x="310" y="2644"/>
                    <a:pt x="358" y="2668"/>
                    <a:pt x="406" y="2668"/>
                  </a:cubicBezTo>
                  <a:cubicBezTo>
                    <a:pt x="430" y="2668"/>
                    <a:pt x="453" y="2644"/>
                    <a:pt x="477" y="2644"/>
                  </a:cubicBezTo>
                  <a:lnTo>
                    <a:pt x="644" y="2549"/>
                  </a:lnTo>
                  <a:cubicBezTo>
                    <a:pt x="739" y="2668"/>
                    <a:pt x="834" y="2763"/>
                    <a:pt x="953" y="2834"/>
                  </a:cubicBezTo>
                  <a:lnTo>
                    <a:pt x="858" y="3001"/>
                  </a:lnTo>
                  <a:cubicBezTo>
                    <a:pt x="811" y="3072"/>
                    <a:pt x="834" y="3168"/>
                    <a:pt x="906" y="3215"/>
                  </a:cubicBezTo>
                  <a:cubicBezTo>
                    <a:pt x="930" y="3215"/>
                    <a:pt x="953" y="3239"/>
                    <a:pt x="977" y="3239"/>
                  </a:cubicBezTo>
                  <a:cubicBezTo>
                    <a:pt x="1025" y="3239"/>
                    <a:pt x="1073" y="3192"/>
                    <a:pt x="1096" y="3168"/>
                  </a:cubicBezTo>
                  <a:lnTo>
                    <a:pt x="1192" y="3001"/>
                  </a:lnTo>
                  <a:cubicBezTo>
                    <a:pt x="1335" y="3049"/>
                    <a:pt x="1477" y="3096"/>
                    <a:pt x="1620" y="3096"/>
                  </a:cubicBezTo>
                  <a:lnTo>
                    <a:pt x="1620" y="3287"/>
                  </a:lnTo>
                  <a:cubicBezTo>
                    <a:pt x="1620" y="3382"/>
                    <a:pt x="1692" y="3453"/>
                    <a:pt x="1763" y="3453"/>
                  </a:cubicBezTo>
                  <a:cubicBezTo>
                    <a:pt x="1858" y="3453"/>
                    <a:pt x="1906" y="3382"/>
                    <a:pt x="1906" y="3287"/>
                  </a:cubicBezTo>
                  <a:lnTo>
                    <a:pt x="1906" y="3096"/>
                  </a:lnTo>
                  <a:cubicBezTo>
                    <a:pt x="2049" y="3096"/>
                    <a:pt x="2192" y="3049"/>
                    <a:pt x="2335" y="3001"/>
                  </a:cubicBezTo>
                  <a:lnTo>
                    <a:pt x="2430" y="3168"/>
                  </a:lnTo>
                  <a:cubicBezTo>
                    <a:pt x="2454" y="3192"/>
                    <a:pt x="2501" y="3239"/>
                    <a:pt x="2549" y="3239"/>
                  </a:cubicBezTo>
                  <a:cubicBezTo>
                    <a:pt x="2573" y="3239"/>
                    <a:pt x="2620" y="3215"/>
                    <a:pt x="2644" y="3215"/>
                  </a:cubicBezTo>
                  <a:cubicBezTo>
                    <a:pt x="2692" y="3168"/>
                    <a:pt x="2716" y="3072"/>
                    <a:pt x="2692" y="3001"/>
                  </a:cubicBezTo>
                  <a:lnTo>
                    <a:pt x="2597" y="2834"/>
                  </a:lnTo>
                  <a:cubicBezTo>
                    <a:pt x="2716" y="2763"/>
                    <a:pt x="2811" y="2668"/>
                    <a:pt x="2882" y="2549"/>
                  </a:cubicBezTo>
                  <a:lnTo>
                    <a:pt x="3049" y="2644"/>
                  </a:lnTo>
                  <a:cubicBezTo>
                    <a:pt x="3073" y="2644"/>
                    <a:pt x="3097" y="2668"/>
                    <a:pt x="3144" y="2668"/>
                  </a:cubicBezTo>
                  <a:cubicBezTo>
                    <a:pt x="3287" y="2668"/>
                    <a:pt x="3335" y="2453"/>
                    <a:pt x="3216" y="2382"/>
                  </a:cubicBezTo>
                  <a:lnTo>
                    <a:pt x="3049" y="2287"/>
                  </a:lnTo>
                  <a:cubicBezTo>
                    <a:pt x="3097" y="2144"/>
                    <a:pt x="3144" y="2025"/>
                    <a:pt x="3144" y="1882"/>
                  </a:cubicBezTo>
                  <a:lnTo>
                    <a:pt x="3335" y="1882"/>
                  </a:lnTo>
                  <a:cubicBezTo>
                    <a:pt x="3549" y="1882"/>
                    <a:pt x="3549" y="1572"/>
                    <a:pt x="3335" y="1572"/>
                  </a:cubicBezTo>
                  <a:lnTo>
                    <a:pt x="3144" y="1572"/>
                  </a:lnTo>
                  <a:cubicBezTo>
                    <a:pt x="3144" y="1429"/>
                    <a:pt x="3097" y="1286"/>
                    <a:pt x="3049" y="1167"/>
                  </a:cubicBezTo>
                  <a:lnTo>
                    <a:pt x="3216" y="1048"/>
                  </a:lnTo>
                  <a:cubicBezTo>
                    <a:pt x="3339" y="966"/>
                    <a:pt x="3250" y="796"/>
                    <a:pt x="3116" y="796"/>
                  </a:cubicBezTo>
                  <a:cubicBezTo>
                    <a:pt x="3095" y="796"/>
                    <a:pt x="3072" y="800"/>
                    <a:pt x="3049" y="810"/>
                  </a:cubicBezTo>
                  <a:lnTo>
                    <a:pt x="2882" y="905"/>
                  </a:lnTo>
                  <a:cubicBezTo>
                    <a:pt x="2811" y="786"/>
                    <a:pt x="2716" y="691"/>
                    <a:pt x="2597" y="596"/>
                  </a:cubicBezTo>
                  <a:lnTo>
                    <a:pt x="2692" y="429"/>
                  </a:lnTo>
                  <a:cubicBezTo>
                    <a:pt x="2716" y="358"/>
                    <a:pt x="2692" y="262"/>
                    <a:pt x="2644" y="239"/>
                  </a:cubicBezTo>
                  <a:cubicBezTo>
                    <a:pt x="2611" y="222"/>
                    <a:pt x="2580" y="214"/>
                    <a:pt x="2552" y="214"/>
                  </a:cubicBezTo>
                  <a:cubicBezTo>
                    <a:pt x="2501" y="214"/>
                    <a:pt x="2461" y="240"/>
                    <a:pt x="2430" y="286"/>
                  </a:cubicBezTo>
                  <a:lnTo>
                    <a:pt x="2335" y="453"/>
                  </a:lnTo>
                  <a:cubicBezTo>
                    <a:pt x="2192" y="405"/>
                    <a:pt x="2049" y="358"/>
                    <a:pt x="1906" y="334"/>
                  </a:cubicBezTo>
                  <a:lnTo>
                    <a:pt x="1906" y="143"/>
                  </a:lnTo>
                  <a:cubicBezTo>
                    <a:pt x="1906" y="72"/>
                    <a:pt x="1858" y="0"/>
                    <a:pt x="1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3" name="Google Shape;1223;p43"/>
            <p:cNvSpPr/>
            <p:nvPr/>
          </p:nvSpPr>
          <p:spPr>
            <a:xfrm>
              <a:off x="3482825" y="3243075"/>
              <a:ext cx="12950" cy="11250"/>
            </a:xfrm>
            <a:custGeom>
              <a:avLst/>
              <a:gdLst/>
              <a:ahLst/>
              <a:cxnLst/>
              <a:rect l="l" t="t" r="r" b="b"/>
              <a:pathLst>
                <a:path w="518" h="450" extrusionOk="0">
                  <a:moveTo>
                    <a:pt x="290" y="0"/>
                  </a:moveTo>
                  <a:cubicBezTo>
                    <a:pt x="257" y="0"/>
                    <a:pt x="222" y="13"/>
                    <a:pt x="191" y="44"/>
                  </a:cubicBezTo>
                  <a:lnTo>
                    <a:pt x="49" y="187"/>
                  </a:lnTo>
                  <a:cubicBezTo>
                    <a:pt x="1" y="235"/>
                    <a:pt x="1" y="354"/>
                    <a:pt x="49" y="402"/>
                  </a:cubicBezTo>
                  <a:cubicBezTo>
                    <a:pt x="96" y="425"/>
                    <a:pt x="120" y="449"/>
                    <a:pt x="168" y="449"/>
                  </a:cubicBezTo>
                  <a:cubicBezTo>
                    <a:pt x="215" y="449"/>
                    <a:pt x="263" y="425"/>
                    <a:pt x="287" y="402"/>
                  </a:cubicBezTo>
                  <a:lnTo>
                    <a:pt x="406" y="283"/>
                  </a:lnTo>
                  <a:cubicBezTo>
                    <a:pt x="518" y="171"/>
                    <a:pt x="411" y="0"/>
                    <a:pt x="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4" name="Google Shape;1224;p43"/>
            <p:cNvSpPr/>
            <p:nvPr/>
          </p:nvSpPr>
          <p:spPr>
            <a:xfrm>
              <a:off x="3453075" y="3272600"/>
              <a:ext cx="11925" cy="11200"/>
            </a:xfrm>
            <a:custGeom>
              <a:avLst/>
              <a:gdLst/>
              <a:ahLst/>
              <a:cxnLst/>
              <a:rect l="l" t="t" r="r" b="b"/>
              <a:pathLst>
                <a:path w="477" h="448" extrusionOk="0">
                  <a:moveTo>
                    <a:pt x="313" y="1"/>
                  </a:moveTo>
                  <a:cubicBezTo>
                    <a:pt x="274" y="1"/>
                    <a:pt x="238" y="18"/>
                    <a:pt x="215" y="54"/>
                  </a:cubicBezTo>
                  <a:lnTo>
                    <a:pt x="72" y="173"/>
                  </a:lnTo>
                  <a:cubicBezTo>
                    <a:pt x="0" y="245"/>
                    <a:pt x="0" y="340"/>
                    <a:pt x="72" y="411"/>
                  </a:cubicBezTo>
                  <a:cubicBezTo>
                    <a:pt x="107" y="435"/>
                    <a:pt x="149" y="447"/>
                    <a:pt x="191" y="447"/>
                  </a:cubicBezTo>
                  <a:cubicBezTo>
                    <a:pt x="232" y="447"/>
                    <a:pt x="274" y="435"/>
                    <a:pt x="310" y="411"/>
                  </a:cubicBezTo>
                  <a:lnTo>
                    <a:pt x="429" y="268"/>
                  </a:lnTo>
                  <a:cubicBezTo>
                    <a:pt x="477" y="197"/>
                    <a:pt x="477" y="102"/>
                    <a:pt x="429" y="54"/>
                  </a:cubicBezTo>
                  <a:cubicBezTo>
                    <a:pt x="393" y="18"/>
                    <a:pt x="351"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5" name="Google Shape;1225;p43"/>
            <p:cNvSpPr/>
            <p:nvPr/>
          </p:nvSpPr>
          <p:spPr>
            <a:xfrm>
              <a:off x="3488800" y="3257875"/>
              <a:ext cx="13100" cy="7750"/>
            </a:xfrm>
            <a:custGeom>
              <a:avLst/>
              <a:gdLst/>
              <a:ahLst/>
              <a:cxnLst/>
              <a:rect l="l" t="t" r="r" b="b"/>
              <a:pathLst>
                <a:path w="524" h="310" extrusionOk="0">
                  <a:moveTo>
                    <a:pt x="167" y="0"/>
                  </a:moveTo>
                  <a:cubicBezTo>
                    <a:pt x="72" y="0"/>
                    <a:pt x="0" y="72"/>
                    <a:pt x="0" y="143"/>
                  </a:cubicBezTo>
                  <a:cubicBezTo>
                    <a:pt x="0" y="238"/>
                    <a:pt x="72" y="310"/>
                    <a:pt x="167" y="310"/>
                  </a:cubicBezTo>
                  <a:lnTo>
                    <a:pt x="333" y="310"/>
                  </a:lnTo>
                  <a:cubicBezTo>
                    <a:pt x="524" y="310"/>
                    <a:pt x="524"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6" name="Google Shape;1226;p43"/>
            <p:cNvSpPr/>
            <p:nvPr/>
          </p:nvSpPr>
          <p:spPr>
            <a:xfrm>
              <a:off x="3445925" y="3257875"/>
              <a:ext cx="14300" cy="7750"/>
            </a:xfrm>
            <a:custGeom>
              <a:avLst/>
              <a:gdLst/>
              <a:ahLst/>
              <a:cxnLst/>
              <a:rect l="l" t="t" r="r" b="b"/>
              <a:pathLst>
                <a:path w="572" h="310" extrusionOk="0">
                  <a:moveTo>
                    <a:pt x="215" y="0"/>
                  </a:moveTo>
                  <a:cubicBezTo>
                    <a:pt x="0" y="0"/>
                    <a:pt x="0" y="310"/>
                    <a:pt x="215" y="310"/>
                  </a:cubicBezTo>
                  <a:lnTo>
                    <a:pt x="381" y="310"/>
                  </a:lnTo>
                  <a:cubicBezTo>
                    <a:pt x="572" y="310"/>
                    <a:pt x="572" y="0"/>
                    <a:pt x="3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7" name="Google Shape;1227;p43"/>
            <p:cNvSpPr/>
            <p:nvPr/>
          </p:nvSpPr>
          <p:spPr>
            <a:xfrm>
              <a:off x="3472125" y="3278700"/>
              <a:ext cx="7750" cy="11350"/>
            </a:xfrm>
            <a:custGeom>
              <a:avLst/>
              <a:gdLst/>
              <a:ahLst/>
              <a:cxnLst/>
              <a:rect l="l" t="t" r="r" b="b"/>
              <a:pathLst>
                <a:path w="310" h="454" extrusionOk="0">
                  <a:moveTo>
                    <a:pt x="167" y="1"/>
                  </a:moveTo>
                  <a:cubicBezTo>
                    <a:pt x="72" y="1"/>
                    <a:pt x="0" y="48"/>
                    <a:pt x="0" y="144"/>
                  </a:cubicBezTo>
                  <a:lnTo>
                    <a:pt x="0" y="310"/>
                  </a:lnTo>
                  <a:cubicBezTo>
                    <a:pt x="0" y="382"/>
                    <a:pt x="72" y="453"/>
                    <a:pt x="167" y="453"/>
                  </a:cubicBezTo>
                  <a:cubicBezTo>
                    <a:pt x="238" y="453"/>
                    <a:pt x="310" y="382"/>
                    <a:pt x="310" y="310"/>
                  </a:cubicBezTo>
                  <a:lnTo>
                    <a:pt x="310" y="144"/>
                  </a:lnTo>
                  <a:cubicBezTo>
                    <a:pt x="310" y="48"/>
                    <a:pt x="238"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8" name="Google Shape;1228;p43"/>
            <p:cNvSpPr/>
            <p:nvPr/>
          </p:nvSpPr>
          <p:spPr>
            <a:xfrm>
              <a:off x="3472125" y="3237025"/>
              <a:ext cx="7750" cy="11350"/>
            </a:xfrm>
            <a:custGeom>
              <a:avLst/>
              <a:gdLst/>
              <a:ahLst/>
              <a:cxnLst/>
              <a:rect l="l" t="t" r="r" b="b"/>
              <a:pathLst>
                <a:path w="310" h="454" extrusionOk="0">
                  <a:moveTo>
                    <a:pt x="167" y="1"/>
                  </a:moveTo>
                  <a:cubicBezTo>
                    <a:pt x="72" y="1"/>
                    <a:pt x="0" y="72"/>
                    <a:pt x="0" y="144"/>
                  </a:cubicBezTo>
                  <a:lnTo>
                    <a:pt x="0" y="310"/>
                  </a:lnTo>
                  <a:cubicBezTo>
                    <a:pt x="0" y="406"/>
                    <a:pt x="72" y="453"/>
                    <a:pt x="167" y="453"/>
                  </a:cubicBezTo>
                  <a:cubicBezTo>
                    <a:pt x="238" y="453"/>
                    <a:pt x="310" y="406"/>
                    <a:pt x="310" y="310"/>
                  </a:cubicBezTo>
                  <a:lnTo>
                    <a:pt x="310" y="144"/>
                  </a:lnTo>
                  <a:cubicBezTo>
                    <a:pt x="310" y="72"/>
                    <a:pt x="238"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9" name="Google Shape;1229;p43"/>
            <p:cNvSpPr/>
            <p:nvPr/>
          </p:nvSpPr>
          <p:spPr>
            <a:xfrm>
              <a:off x="3453075" y="3243275"/>
              <a:ext cx="11925" cy="11050"/>
            </a:xfrm>
            <a:custGeom>
              <a:avLst/>
              <a:gdLst/>
              <a:ahLst/>
              <a:cxnLst/>
              <a:rect l="l" t="t" r="r" b="b"/>
              <a:pathLst>
                <a:path w="477" h="442" extrusionOk="0">
                  <a:moveTo>
                    <a:pt x="191" y="1"/>
                  </a:moveTo>
                  <a:cubicBezTo>
                    <a:pt x="149" y="1"/>
                    <a:pt x="107" y="13"/>
                    <a:pt x="72" y="36"/>
                  </a:cubicBezTo>
                  <a:cubicBezTo>
                    <a:pt x="0" y="108"/>
                    <a:pt x="0" y="203"/>
                    <a:pt x="72" y="275"/>
                  </a:cubicBezTo>
                  <a:lnTo>
                    <a:pt x="215" y="394"/>
                  </a:lnTo>
                  <a:cubicBezTo>
                    <a:pt x="238" y="417"/>
                    <a:pt x="262" y="441"/>
                    <a:pt x="310" y="441"/>
                  </a:cubicBezTo>
                  <a:cubicBezTo>
                    <a:pt x="357" y="441"/>
                    <a:pt x="405" y="417"/>
                    <a:pt x="429" y="394"/>
                  </a:cubicBezTo>
                  <a:cubicBezTo>
                    <a:pt x="477" y="346"/>
                    <a:pt x="477" y="227"/>
                    <a:pt x="429" y="179"/>
                  </a:cubicBezTo>
                  <a:lnTo>
                    <a:pt x="310" y="36"/>
                  </a:lnTo>
                  <a:cubicBezTo>
                    <a:pt x="274" y="13"/>
                    <a:pt x="232"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0" name="Google Shape;1230;p43"/>
            <p:cNvSpPr/>
            <p:nvPr/>
          </p:nvSpPr>
          <p:spPr>
            <a:xfrm>
              <a:off x="3482825" y="3272600"/>
              <a:ext cx="11950" cy="11475"/>
            </a:xfrm>
            <a:custGeom>
              <a:avLst/>
              <a:gdLst/>
              <a:ahLst/>
              <a:cxnLst/>
              <a:rect l="l" t="t" r="r" b="b"/>
              <a:pathLst>
                <a:path w="478" h="459" extrusionOk="0">
                  <a:moveTo>
                    <a:pt x="191" y="1"/>
                  </a:moveTo>
                  <a:cubicBezTo>
                    <a:pt x="150" y="1"/>
                    <a:pt x="108" y="18"/>
                    <a:pt x="72" y="54"/>
                  </a:cubicBezTo>
                  <a:cubicBezTo>
                    <a:pt x="1" y="102"/>
                    <a:pt x="1" y="197"/>
                    <a:pt x="72" y="268"/>
                  </a:cubicBezTo>
                  <a:lnTo>
                    <a:pt x="215" y="411"/>
                  </a:lnTo>
                  <a:cubicBezTo>
                    <a:pt x="239" y="435"/>
                    <a:pt x="263" y="459"/>
                    <a:pt x="311" y="459"/>
                  </a:cubicBezTo>
                  <a:cubicBezTo>
                    <a:pt x="358" y="459"/>
                    <a:pt x="406" y="435"/>
                    <a:pt x="430" y="411"/>
                  </a:cubicBezTo>
                  <a:cubicBezTo>
                    <a:pt x="477" y="340"/>
                    <a:pt x="477" y="245"/>
                    <a:pt x="430" y="173"/>
                  </a:cubicBezTo>
                  <a:lnTo>
                    <a:pt x="311" y="54"/>
                  </a:lnTo>
                  <a:cubicBezTo>
                    <a:pt x="275" y="18"/>
                    <a:pt x="233" y="1"/>
                    <a:pt x="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1" name="Google Shape;1231;p43"/>
            <p:cNvSpPr/>
            <p:nvPr/>
          </p:nvSpPr>
          <p:spPr>
            <a:xfrm>
              <a:off x="3474500" y="3257950"/>
              <a:ext cx="12950" cy="11250"/>
            </a:xfrm>
            <a:custGeom>
              <a:avLst/>
              <a:gdLst/>
              <a:ahLst/>
              <a:cxnLst/>
              <a:rect l="l" t="t" r="r" b="b"/>
              <a:pathLst>
                <a:path w="518" h="450" extrusionOk="0">
                  <a:moveTo>
                    <a:pt x="278" y="1"/>
                  </a:moveTo>
                  <a:cubicBezTo>
                    <a:pt x="242" y="1"/>
                    <a:pt x="203" y="14"/>
                    <a:pt x="167" y="45"/>
                  </a:cubicBezTo>
                  <a:lnTo>
                    <a:pt x="72" y="164"/>
                  </a:lnTo>
                  <a:cubicBezTo>
                    <a:pt x="1" y="235"/>
                    <a:pt x="1" y="331"/>
                    <a:pt x="72" y="402"/>
                  </a:cubicBezTo>
                  <a:cubicBezTo>
                    <a:pt x="96" y="426"/>
                    <a:pt x="143" y="450"/>
                    <a:pt x="167" y="450"/>
                  </a:cubicBezTo>
                  <a:cubicBezTo>
                    <a:pt x="215" y="450"/>
                    <a:pt x="263" y="426"/>
                    <a:pt x="286" y="402"/>
                  </a:cubicBezTo>
                  <a:lnTo>
                    <a:pt x="405" y="283"/>
                  </a:lnTo>
                  <a:cubicBezTo>
                    <a:pt x="517" y="171"/>
                    <a:pt x="410" y="1"/>
                    <a:pt x="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2" name="Google Shape;1232;p43"/>
            <p:cNvSpPr/>
            <p:nvPr/>
          </p:nvSpPr>
          <p:spPr>
            <a:xfrm>
              <a:off x="3462000" y="3258175"/>
              <a:ext cx="12950" cy="10950"/>
            </a:xfrm>
            <a:custGeom>
              <a:avLst/>
              <a:gdLst/>
              <a:ahLst/>
              <a:cxnLst/>
              <a:rect l="l" t="t" r="r" b="b"/>
              <a:pathLst>
                <a:path w="518" h="438" extrusionOk="0">
                  <a:moveTo>
                    <a:pt x="170" y="0"/>
                  </a:moveTo>
                  <a:cubicBezTo>
                    <a:pt x="131" y="0"/>
                    <a:pt x="96" y="12"/>
                    <a:pt x="72" y="36"/>
                  </a:cubicBezTo>
                  <a:cubicBezTo>
                    <a:pt x="0" y="107"/>
                    <a:pt x="0" y="202"/>
                    <a:pt x="72" y="274"/>
                  </a:cubicBezTo>
                  <a:lnTo>
                    <a:pt x="167" y="393"/>
                  </a:lnTo>
                  <a:cubicBezTo>
                    <a:pt x="198" y="424"/>
                    <a:pt x="234" y="437"/>
                    <a:pt x="269" y="437"/>
                  </a:cubicBezTo>
                  <a:cubicBezTo>
                    <a:pt x="395" y="437"/>
                    <a:pt x="517" y="267"/>
                    <a:pt x="405" y="155"/>
                  </a:cubicBezTo>
                  <a:lnTo>
                    <a:pt x="286" y="36"/>
                  </a:lnTo>
                  <a:cubicBezTo>
                    <a:pt x="250" y="12"/>
                    <a:pt x="209" y="0"/>
                    <a:pt x="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3" name="Google Shape;1233;p43"/>
            <p:cNvSpPr/>
            <p:nvPr/>
          </p:nvSpPr>
          <p:spPr>
            <a:xfrm>
              <a:off x="3507850" y="3369200"/>
              <a:ext cx="114925" cy="112550"/>
            </a:xfrm>
            <a:custGeom>
              <a:avLst/>
              <a:gdLst/>
              <a:ahLst/>
              <a:cxnLst/>
              <a:rect l="l" t="t" r="r" b="b"/>
              <a:pathLst>
                <a:path w="4597" h="4502" extrusionOk="0">
                  <a:moveTo>
                    <a:pt x="2310" y="738"/>
                  </a:moveTo>
                  <a:cubicBezTo>
                    <a:pt x="3143" y="738"/>
                    <a:pt x="3953" y="1389"/>
                    <a:pt x="3953" y="2358"/>
                  </a:cubicBezTo>
                  <a:cubicBezTo>
                    <a:pt x="3953" y="3263"/>
                    <a:pt x="3215" y="3977"/>
                    <a:pt x="2334" y="3977"/>
                  </a:cubicBezTo>
                  <a:cubicBezTo>
                    <a:pt x="881" y="3977"/>
                    <a:pt x="167" y="2239"/>
                    <a:pt x="1191" y="1215"/>
                  </a:cubicBezTo>
                  <a:cubicBezTo>
                    <a:pt x="1513" y="885"/>
                    <a:pt x="1914" y="738"/>
                    <a:pt x="2310" y="738"/>
                  </a:cubicBezTo>
                  <a:close/>
                  <a:moveTo>
                    <a:pt x="2310" y="0"/>
                  </a:moveTo>
                  <a:cubicBezTo>
                    <a:pt x="2215" y="0"/>
                    <a:pt x="2167" y="48"/>
                    <a:pt x="2167" y="143"/>
                  </a:cubicBezTo>
                  <a:lnTo>
                    <a:pt x="2167" y="429"/>
                  </a:lnTo>
                  <a:cubicBezTo>
                    <a:pt x="1929" y="453"/>
                    <a:pt x="1739" y="524"/>
                    <a:pt x="1524" y="596"/>
                  </a:cubicBezTo>
                  <a:lnTo>
                    <a:pt x="1381" y="334"/>
                  </a:lnTo>
                  <a:cubicBezTo>
                    <a:pt x="1351" y="288"/>
                    <a:pt x="1300" y="261"/>
                    <a:pt x="1249" y="261"/>
                  </a:cubicBezTo>
                  <a:cubicBezTo>
                    <a:pt x="1221" y="261"/>
                    <a:pt x="1192" y="269"/>
                    <a:pt x="1167" y="286"/>
                  </a:cubicBezTo>
                  <a:cubicBezTo>
                    <a:pt x="1096" y="334"/>
                    <a:pt x="1072" y="429"/>
                    <a:pt x="1119" y="501"/>
                  </a:cubicBezTo>
                  <a:lnTo>
                    <a:pt x="1262" y="763"/>
                  </a:lnTo>
                  <a:cubicBezTo>
                    <a:pt x="1096" y="882"/>
                    <a:pt x="929" y="1024"/>
                    <a:pt x="810" y="1215"/>
                  </a:cubicBezTo>
                  <a:lnTo>
                    <a:pt x="548" y="1072"/>
                  </a:lnTo>
                  <a:cubicBezTo>
                    <a:pt x="518" y="1051"/>
                    <a:pt x="489" y="1042"/>
                    <a:pt x="462" y="1042"/>
                  </a:cubicBezTo>
                  <a:cubicBezTo>
                    <a:pt x="340" y="1042"/>
                    <a:pt x="268" y="1232"/>
                    <a:pt x="405" y="1310"/>
                  </a:cubicBezTo>
                  <a:lnTo>
                    <a:pt x="667" y="1477"/>
                  </a:lnTo>
                  <a:cubicBezTo>
                    <a:pt x="572" y="1667"/>
                    <a:pt x="500" y="1882"/>
                    <a:pt x="500" y="2096"/>
                  </a:cubicBezTo>
                  <a:lnTo>
                    <a:pt x="191" y="2096"/>
                  </a:lnTo>
                  <a:cubicBezTo>
                    <a:pt x="0" y="2096"/>
                    <a:pt x="0" y="2406"/>
                    <a:pt x="191" y="2406"/>
                  </a:cubicBezTo>
                  <a:lnTo>
                    <a:pt x="500" y="2406"/>
                  </a:lnTo>
                  <a:cubicBezTo>
                    <a:pt x="500" y="2620"/>
                    <a:pt x="572" y="2834"/>
                    <a:pt x="667" y="3025"/>
                  </a:cubicBezTo>
                  <a:lnTo>
                    <a:pt x="405" y="3168"/>
                  </a:lnTo>
                  <a:cubicBezTo>
                    <a:pt x="262" y="3239"/>
                    <a:pt x="310" y="3454"/>
                    <a:pt x="476" y="3454"/>
                  </a:cubicBezTo>
                  <a:cubicBezTo>
                    <a:pt x="500" y="3454"/>
                    <a:pt x="524" y="3430"/>
                    <a:pt x="548" y="3430"/>
                  </a:cubicBezTo>
                  <a:lnTo>
                    <a:pt x="810" y="3287"/>
                  </a:lnTo>
                  <a:cubicBezTo>
                    <a:pt x="929" y="3454"/>
                    <a:pt x="1096" y="3620"/>
                    <a:pt x="1262" y="3739"/>
                  </a:cubicBezTo>
                  <a:lnTo>
                    <a:pt x="1119" y="4001"/>
                  </a:lnTo>
                  <a:cubicBezTo>
                    <a:pt x="1072" y="4073"/>
                    <a:pt x="1096" y="4168"/>
                    <a:pt x="1167" y="4192"/>
                  </a:cubicBezTo>
                  <a:cubicBezTo>
                    <a:pt x="1191" y="4216"/>
                    <a:pt x="1215" y="4216"/>
                    <a:pt x="1239" y="4216"/>
                  </a:cubicBezTo>
                  <a:cubicBezTo>
                    <a:pt x="1286" y="4216"/>
                    <a:pt x="1334" y="4192"/>
                    <a:pt x="1381" y="4144"/>
                  </a:cubicBezTo>
                  <a:lnTo>
                    <a:pt x="1524" y="3882"/>
                  </a:lnTo>
                  <a:cubicBezTo>
                    <a:pt x="1715" y="3977"/>
                    <a:pt x="1929" y="4025"/>
                    <a:pt x="2143" y="4049"/>
                  </a:cubicBezTo>
                  <a:lnTo>
                    <a:pt x="2143" y="4358"/>
                  </a:lnTo>
                  <a:cubicBezTo>
                    <a:pt x="2143" y="4430"/>
                    <a:pt x="2215" y="4501"/>
                    <a:pt x="2286" y="4501"/>
                  </a:cubicBezTo>
                  <a:cubicBezTo>
                    <a:pt x="2382" y="4501"/>
                    <a:pt x="2453" y="4430"/>
                    <a:pt x="2453" y="4358"/>
                  </a:cubicBezTo>
                  <a:lnTo>
                    <a:pt x="2453" y="4049"/>
                  </a:lnTo>
                  <a:cubicBezTo>
                    <a:pt x="2667" y="4025"/>
                    <a:pt x="2882" y="3977"/>
                    <a:pt x="3072" y="3882"/>
                  </a:cubicBezTo>
                  <a:lnTo>
                    <a:pt x="3215" y="4144"/>
                  </a:lnTo>
                  <a:cubicBezTo>
                    <a:pt x="3239" y="4192"/>
                    <a:pt x="3287" y="4216"/>
                    <a:pt x="3358" y="4216"/>
                  </a:cubicBezTo>
                  <a:cubicBezTo>
                    <a:pt x="3382" y="4216"/>
                    <a:pt x="3406" y="4216"/>
                    <a:pt x="3429" y="4192"/>
                  </a:cubicBezTo>
                  <a:cubicBezTo>
                    <a:pt x="3501" y="4168"/>
                    <a:pt x="3525" y="4073"/>
                    <a:pt x="3477" y="4001"/>
                  </a:cubicBezTo>
                  <a:lnTo>
                    <a:pt x="3334" y="3739"/>
                  </a:lnTo>
                  <a:cubicBezTo>
                    <a:pt x="3501" y="3620"/>
                    <a:pt x="3668" y="3454"/>
                    <a:pt x="3787" y="3287"/>
                  </a:cubicBezTo>
                  <a:lnTo>
                    <a:pt x="4049" y="3430"/>
                  </a:lnTo>
                  <a:cubicBezTo>
                    <a:pt x="4072" y="3430"/>
                    <a:pt x="4096" y="3454"/>
                    <a:pt x="4120" y="3454"/>
                  </a:cubicBezTo>
                  <a:cubicBezTo>
                    <a:pt x="4263" y="3454"/>
                    <a:pt x="4334" y="3239"/>
                    <a:pt x="4192" y="3168"/>
                  </a:cubicBezTo>
                  <a:lnTo>
                    <a:pt x="3930" y="3025"/>
                  </a:lnTo>
                  <a:cubicBezTo>
                    <a:pt x="4025" y="2811"/>
                    <a:pt x="4096" y="2620"/>
                    <a:pt x="4096" y="2406"/>
                  </a:cubicBezTo>
                  <a:lnTo>
                    <a:pt x="4406" y="2406"/>
                  </a:lnTo>
                  <a:cubicBezTo>
                    <a:pt x="4596" y="2406"/>
                    <a:pt x="4596" y="2096"/>
                    <a:pt x="4406" y="2096"/>
                  </a:cubicBezTo>
                  <a:lnTo>
                    <a:pt x="4120" y="2096"/>
                  </a:lnTo>
                  <a:cubicBezTo>
                    <a:pt x="4096" y="1882"/>
                    <a:pt x="4049" y="1667"/>
                    <a:pt x="3953" y="1477"/>
                  </a:cubicBezTo>
                  <a:lnTo>
                    <a:pt x="4215" y="1310"/>
                  </a:lnTo>
                  <a:cubicBezTo>
                    <a:pt x="4352" y="1232"/>
                    <a:pt x="4280" y="1042"/>
                    <a:pt x="4145" y="1042"/>
                  </a:cubicBezTo>
                  <a:cubicBezTo>
                    <a:pt x="4115" y="1042"/>
                    <a:pt x="4083" y="1051"/>
                    <a:pt x="4049" y="1072"/>
                  </a:cubicBezTo>
                  <a:lnTo>
                    <a:pt x="3787" y="1215"/>
                  </a:lnTo>
                  <a:cubicBezTo>
                    <a:pt x="3668" y="1024"/>
                    <a:pt x="3525" y="882"/>
                    <a:pt x="3334" y="763"/>
                  </a:cubicBezTo>
                  <a:lnTo>
                    <a:pt x="3501" y="501"/>
                  </a:lnTo>
                  <a:cubicBezTo>
                    <a:pt x="3525" y="429"/>
                    <a:pt x="3501" y="334"/>
                    <a:pt x="3429" y="286"/>
                  </a:cubicBezTo>
                  <a:cubicBezTo>
                    <a:pt x="3404" y="269"/>
                    <a:pt x="3376" y="261"/>
                    <a:pt x="3349" y="261"/>
                  </a:cubicBezTo>
                  <a:cubicBezTo>
                    <a:pt x="3299" y="261"/>
                    <a:pt x="3254" y="288"/>
                    <a:pt x="3239" y="334"/>
                  </a:cubicBezTo>
                  <a:lnTo>
                    <a:pt x="3072" y="596"/>
                  </a:lnTo>
                  <a:cubicBezTo>
                    <a:pt x="2882" y="501"/>
                    <a:pt x="2667" y="453"/>
                    <a:pt x="2453" y="429"/>
                  </a:cubicBezTo>
                  <a:lnTo>
                    <a:pt x="2453" y="143"/>
                  </a:lnTo>
                  <a:cubicBezTo>
                    <a:pt x="2453" y="48"/>
                    <a:pt x="2382" y="0"/>
                    <a:pt x="2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4" name="Google Shape;1234;p43"/>
            <p:cNvSpPr/>
            <p:nvPr/>
          </p:nvSpPr>
          <p:spPr>
            <a:xfrm>
              <a:off x="3578700" y="3402400"/>
              <a:ext cx="13100" cy="12675"/>
            </a:xfrm>
            <a:custGeom>
              <a:avLst/>
              <a:gdLst/>
              <a:ahLst/>
              <a:cxnLst/>
              <a:rect l="l" t="t" r="r" b="b"/>
              <a:pathLst>
                <a:path w="524" h="507" extrusionOk="0">
                  <a:moveTo>
                    <a:pt x="357" y="0"/>
                  </a:moveTo>
                  <a:cubicBezTo>
                    <a:pt x="316" y="0"/>
                    <a:pt x="274" y="18"/>
                    <a:pt x="238" y="54"/>
                  </a:cubicBezTo>
                  <a:lnTo>
                    <a:pt x="72" y="220"/>
                  </a:lnTo>
                  <a:cubicBezTo>
                    <a:pt x="0" y="292"/>
                    <a:pt x="0" y="387"/>
                    <a:pt x="72" y="459"/>
                  </a:cubicBezTo>
                  <a:cubicBezTo>
                    <a:pt x="95" y="482"/>
                    <a:pt x="143" y="506"/>
                    <a:pt x="191" y="506"/>
                  </a:cubicBezTo>
                  <a:cubicBezTo>
                    <a:pt x="214" y="506"/>
                    <a:pt x="262" y="482"/>
                    <a:pt x="286" y="459"/>
                  </a:cubicBezTo>
                  <a:lnTo>
                    <a:pt x="476" y="268"/>
                  </a:lnTo>
                  <a:cubicBezTo>
                    <a:pt x="524" y="220"/>
                    <a:pt x="524" y="125"/>
                    <a:pt x="476" y="54"/>
                  </a:cubicBezTo>
                  <a:cubicBezTo>
                    <a:pt x="441" y="18"/>
                    <a:pt x="399"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5" name="Google Shape;1235;p43"/>
            <p:cNvSpPr/>
            <p:nvPr/>
          </p:nvSpPr>
          <p:spPr>
            <a:xfrm>
              <a:off x="3539400" y="3441850"/>
              <a:ext cx="14675" cy="11925"/>
            </a:xfrm>
            <a:custGeom>
              <a:avLst/>
              <a:gdLst/>
              <a:ahLst/>
              <a:cxnLst/>
              <a:rect l="l" t="t" r="r" b="b"/>
              <a:pathLst>
                <a:path w="587" h="477" extrusionOk="0">
                  <a:moveTo>
                    <a:pt x="348" y="0"/>
                  </a:moveTo>
                  <a:cubicBezTo>
                    <a:pt x="310" y="0"/>
                    <a:pt x="272" y="14"/>
                    <a:pt x="238" y="47"/>
                  </a:cubicBezTo>
                  <a:lnTo>
                    <a:pt x="72" y="214"/>
                  </a:lnTo>
                  <a:cubicBezTo>
                    <a:pt x="0" y="286"/>
                    <a:pt x="0" y="381"/>
                    <a:pt x="72" y="428"/>
                  </a:cubicBezTo>
                  <a:cubicBezTo>
                    <a:pt x="96" y="476"/>
                    <a:pt x="143" y="476"/>
                    <a:pt x="191" y="476"/>
                  </a:cubicBezTo>
                  <a:cubicBezTo>
                    <a:pt x="238" y="476"/>
                    <a:pt x="262" y="476"/>
                    <a:pt x="286" y="428"/>
                  </a:cubicBezTo>
                  <a:lnTo>
                    <a:pt x="477" y="262"/>
                  </a:lnTo>
                  <a:cubicBezTo>
                    <a:pt x="586" y="152"/>
                    <a:pt x="471" y="0"/>
                    <a:pt x="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6" name="Google Shape;1236;p43"/>
            <p:cNvSpPr/>
            <p:nvPr/>
          </p:nvSpPr>
          <p:spPr>
            <a:xfrm>
              <a:off x="3585825" y="3421600"/>
              <a:ext cx="15525" cy="7750"/>
            </a:xfrm>
            <a:custGeom>
              <a:avLst/>
              <a:gdLst/>
              <a:ahLst/>
              <a:cxnLst/>
              <a:rect l="l" t="t" r="r" b="b"/>
              <a:pathLst>
                <a:path w="621" h="310" extrusionOk="0">
                  <a:moveTo>
                    <a:pt x="191" y="0"/>
                  </a:moveTo>
                  <a:cubicBezTo>
                    <a:pt x="1" y="0"/>
                    <a:pt x="1" y="310"/>
                    <a:pt x="191" y="310"/>
                  </a:cubicBezTo>
                  <a:lnTo>
                    <a:pt x="430" y="310"/>
                  </a:lnTo>
                  <a:cubicBezTo>
                    <a:pt x="620" y="310"/>
                    <a:pt x="620"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7" name="Google Shape;1237;p43"/>
            <p:cNvSpPr/>
            <p:nvPr/>
          </p:nvSpPr>
          <p:spPr>
            <a:xfrm>
              <a:off x="3529875" y="3421600"/>
              <a:ext cx="14900" cy="7750"/>
            </a:xfrm>
            <a:custGeom>
              <a:avLst/>
              <a:gdLst/>
              <a:ahLst/>
              <a:cxnLst/>
              <a:rect l="l" t="t" r="r" b="b"/>
              <a:pathLst>
                <a:path w="596" h="310" extrusionOk="0">
                  <a:moveTo>
                    <a:pt x="215" y="0"/>
                  </a:moveTo>
                  <a:cubicBezTo>
                    <a:pt x="0" y="0"/>
                    <a:pt x="0" y="310"/>
                    <a:pt x="215" y="310"/>
                  </a:cubicBezTo>
                  <a:lnTo>
                    <a:pt x="429" y="310"/>
                  </a:lnTo>
                  <a:cubicBezTo>
                    <a:pt x="524" y="310"/>
                    <a:pt x="596" y="238"/>
                    <a:pt x="596" y="143"/>
                  </a:cubicBezTo>
                  <a:cubicBezTo>
                    <a:pt x="596" y="72"/>
                    <a:pt x="524"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8" name="Google Shape;1238;p43"/>
            <p:cNvSpPr/>
            <p:nvPr/>
          </p:nvSpPr>
          <p:spPr>
            <a:xfrm>
              <a:off x="3561425" y="3449575"/>
              <a:ext cx="7775" cy="13125"/>
            </a:xfrm>
            <a:custGeom>
              <a:avLst/>
              <a:gdLst/>
              <a:ahLst/>
              <a:cxnLst/>
              <a:rect l="l" t="t" r="r" b="b"/>
              <a:pathLst>
                <a:path w="311" h="525" extrusionOk="0">
                  <a:moveTo>
                    <a:pt x="167" y="0"/>
                  </a:moveTo>
                  <a:cubicBezTo>
                    <a:pt x="72" y="0"/>
                    <a:pt x="0" y="48"/>
                    <a:pt x="0" y="143"/>
                  </a:cubicBezTo>
                  <a:lnTo>
                    <a:pt x="0" y="381"/>
                  </a:lnTo>
                  <a:cubicBezTo>
                    <a:pt x="0" y="453"/>
                    <a:pt x="72" y="524"/>
                    <a:pt x="167" y="524"/>
                  </a:cubicBezTo>
                  <a:cubicBezTo>
                    <a:pt x="239" y="524"/>
                    <a:pt x="310" y="453"/>
                    <a:pt x="310" y="381"/>
                  </a:cubicBezTo>
                  <a:lnTo>
                    <a:pt x="310" y="143"/>
                  </a:lnTo>
                  <a:cubicBezTo>
                    <a:pt x="310" y="48"/>
                    <a:pt x="239" y="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9" name="Google Shape;1239;p43"/>
            <p:cNvSpPr/>
            <p:nvPr/>
          </p:nvSpPr>
          <p:spPr>
            <a:xfrm>
              <a:off x="3561425" y="3394200"/>
              <a:ext cx="7775" cy="13125"/>
            </a:xfrm>
            <a:custGeom>
              <a:avLst/>
              <a:gdLst/>
              <a:ahLst/>
              <a:cxnLst/>
              <a:rect l="l" t="t" r="r" b="b"/>
              <a:pathLst>
                <a:path w="311" h="525" extrusionOk="0">
                  <a:moveTo>
                    <a:pt x="167" y="1"/>
                  </a:moveTo>
                  <a:cubicBezTo>
                    <a:pt x="72" y="1"/>
                    <a:pt x="0" y="48"/>
                    <a:pt x="0" y="144"/>
                  </a:cubicBezTo>
                  <a:lnTo>
                    <a:pt x="0" y="382"/>
                  </a:lnTo>
                  <a:cubicBezTo>
                    <a:pt x="0" y="453"/>
                    <a:pt x="72" y="525"/>
                    <a:pt x="167" y="525"/>
                  </a:cubicBezTo>
                  <a:cubicBezTo>
                    <a:pt x="239" y="525"/>
                    <a:pt x="310" y="453"/>
                    <a:pt x="310" y="382"/>
                  </a:cubicBezTo>
                  <a:lnTo>
                    <a:pt x="310" y="144"/>
                  </a:lnTo>
                  <a:cubicBezTo>
                    <a:pt x="310" y="48"/>
                    <a:pt x="239" y="1"/>
                    <a:pt x="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40" name="Google Shape;1240;p43"/>
            <p:cNvSpPr/>
            <p:nvPr/>
          </p:nvSpPr>
          <p:spPr>
            <a:xfrm>
              <a:off x="3539400" y="3402400"/>
              <a:ext cx="13125" cy="12375"/>
            </a:xfrm>
            <a:custGeom>
              <a:avLst/>
              <a:gdLst/>
              <a:ahLst/>
              <a:cxnLst/>
              <a:rect l="l" t="t" r="r" b="b"/>
              <a:pathLst>
                <a:path w="525" h="495" extrusionOk="0">
                  <a:moveTo>
                    <a:pt x="188" y="0"/>
                  </a:moveTo>
                  <a:cubicBezTo>
                    <a:pt x="149" y="0"/>
                    <a:pt x="107" y="18"/>
                    <a:pt x="72" y="54"/>
                  </a:cubicBezTo>
                  <a:cubicBezTo>
                    <a:pt x="0" y="125"/>
                    <a:pt x="0" y="220"/>
                    <a:pt x="72" y="268"/>
                  </a:cubicBezTo>
                  <a:lnTo>
                    <a:pt x="238" y="459"/>
                  </a:lnTo>
                  <a:cubicBezTo>
                    <a:pt x="274" y="482"/>
                    <a:pt x="316" y="494"/>
                    <a:pt x="358" y="494"/>
                  </a:cubicBezTo>
                  <a:cubicBezTo>
                    <a:pt x="399" y="494"/>
                    <a:pt x="441" y="482"/>
                    <a:pt x="477" y="459"/>
                  </a:cubicBezTo>
                  <a:cubicBezTo>
                    <a:pt x="524" y="387"/>
                    <a:pt x="524" y="292"/>
                    <a:pt x="477" y="220"/>
                  </a:cubicBezTo>
                  <a:lnTo>
                    <a:pt x="286" y="54"/>
                  </a:lnTo>
                  <a:cubicBezTo>
                    <a:pt x="262" y="18"/>
                    <a:pt x="227" y="0"/>
                    <a:pt x="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41" name="Google Shape;1241;p43"/>
            <p:cNvSpPr/>
            <p:nvPr/>
          </p:nvSpPr>
          <p:spPr>
            <a:xfrm>
              <a:off x="3578700" y="3441675"/>
              <a:ext cx="14625" cy="12325"/>
            </a:xfrm>
            <a:custGeom>
              <a:avLst/>
              <a:gdLst/>
              <a:ahLst/>
              <a:cxnLst/>
              <a:rect l="l" t="t" r="r" b="b"/>
              <a:pathLst>
                <a:path w="585" h="493" extrusionOk="0">
                  <a:moveTo>
                    <a:pt x="179" y="1"/>
                  </a:moveTo>
                  <a:cubicBezTo>
                    <a:pt x="137" y="1"/>
                    <a:pt x="95" y="19"/>
                    <a:pt x="72" y="54"/>
                  </a:cubicBezTo>
                  <a:cubicBezTo>
                    <a:pt x="0" y="102"/>
                    <a:pt x="0" y="221"/>
                    <a:pt x="72" y="269"/>
                  </a:cubicBezTo>
                  <a:lnTo>
                    <a:pt x="238" y="435"/>
                  </a:lnTo>
                  <a:cubicBezTo>
                    <a:pt x="273" y="476"/>
                    <a:pt x="313" y="492"/>
                    <a:pt x="352" y="492"/>
                  </a:cubicBezTo>
                  <a:cubicBezTo>
                    <a:pt x="474" y="492"/>
                    <a:pt x="585" y="329"/>
                    <a:pt x="476" y="221"/>
                  </a:cubicBezTo>
                  <a:lnTo>
                    <a:pt x="286" y="54"/>
                  </a:lnTo>
                  <a:cubicBezTo>
                    <a:pt x="262" y="19"/>
                    <a:pt x="220"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42" name="Google Shape;1242;p43"/>
            <p:cNvSpPr/>
            <p:nvPr/>
          </p:nvSpPr>
          <p:spPr>
            <a:xfrm>
              <a:off x="3566425" y="3422475"/>
              <a:ext cx="14075" cy="11625"/>
            </a:xfrm>
            <a:custGeom>
              <a:avLst/>
              <a:gdLst/>
              <a:ahLst/>
              <a:cxnLst/>
              <a:rect l="l" t="t" r="r" b="b"/>
              <a:pathLst>
                <a:path w="563" h="465" extrusionOk="0">
                  <a:moveTo>
                    <a:pt x="384" y="1"/>
                  </a:moveTo>
                  <a:cubicBezTo>
                    <a:pt x="342" y="1"/>
                    <a:pt x="301" y="13"/>
                    <a:pt x="277" y="37"/>
                  </a:cubicBezTo>
                  <a:lnTo>
                    <a:pt x="110" y="203"/>
                  </a:lnTo>
                  <a:cubicBezTo>
                    <a:pt x="0" y="313"/>
                    <a:pt x="115" y="465"/>
                    <a:pt x="239" y="465"/>
                  </a:cubicBezTo>
                  <a:cubicBezTo>
                    <a:pt x="277" y="465"/>
                    <a:pt x="315" y="451"/>
                    <a:pt x="348" y="418"/>
                  </a:cubicBezTo>
                  <a:lnTo>
                    <a:pt x="491" y="275"/>
                  </a:lnTo>
                  <a:cubicBezTo>
                    <a:pt x="563" y="203"/>
                    <a:pt x="563" y="108"/>
                    <a:pt x="491" y="37"/>
                  </a:cubicBezTo>
                  <a:cubicBezTo>
                    <a:pt x="467" y="13"/>
                    <a:pt x="426"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43" name="Google Shape;1243;p43"/>
            <p:cNvSpPr/>
            <p:nvPr/>
          </p:nvSpPr>
          <p:spPr>
            <a:xfrm>
              <a:off x="3550175" y="3422450"/>
              <a:ext cx="13650" cy="11675"/>
            </a:xfrm>
            <a:custGeom>
              <a:avLst/>
              <a:gdLst/>
              <a:ahLst/>
              <a:cxnLst/>
              <a:rect l="l" t="t" r="r" b="b"/>
              <a:pathLst>
                <a:path w="546" h="467" extrusionOk="0">
                  <a:moveTo>
                    <a:pt x="222" y="0"/>
                  </a:moveTo>
                  <a:cubicBezTo>
                    <a:pt x="96" y="0"/>
                    <a:pt x="0" y="145"/>
                    <a:pt x="93" y="276"/>
                  </a:cubicBezTo>
                  <a:lnTo>
                    <a:pt x="260" y="419"/>
                  </a:lnTo>
                  <a:cubicBezTo>
                    <a:pt x="284" y="442"/>
                    <a:pt x="331" y="466"/>
                    <a:pt x="355" y="466"/>
                  </a:cubicBezTo>
                  <a:cubicBezTo>
                    <a:pt x="403" y="466"/>
                    <a:pt x="450" y="442"/>
                    <a:pt x="474" y="419"/>
                  </a:cubicBezTo>
                  <a:cubicBezTo>
                    <a:pt x="546" y="347"/>
                    <a:pt x="546" y="252"/>
                    <a:pt x="474" y="204"/>
                  </a:cubicBezTo>
                  <a:lnTo>
                    <a:pt x="331" y="38"/>
                  </a:lnTo>
                  <a:cubicBezTo>
                    <a:pt x="295" y="12"/>
                    <a:pt x="258"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4" name="Google Shape;1244;p43"/>
          <p:cNvSpPr/>
          <p:nvPr/>
        </p:nvSpPr>
        <p:spPr>
          <a:xfrm>
            <a:off x="7887895" y="3170237"/>
            <a:ext cx="365746" cy="365758"/>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130929B3-9B00-1588-6545-BC83717B342F}"/>
              </a:ext>
            </a:extLst>
          </p:cNvPr>
          <p:cNvSpPr txBox="1"/>
          <p:nvPr/>
        </p:nvSpPr>
        <p:spPr>
          <a:xfrm>
            <a:off x="962809" y="965983"/>
            <a:ext cx="2258494" cy="1323439"/>
          </a:xfrm>
          <a:prstGeom prst="rect">
            <a:avLst/>
          </a:prstGeom>
          <a:noFill/>
        </p:spPr>
        <p:txBody>
          <a:bodyPr wrap="square" rtlCol="0">
            <a:spAutoFit/>
          </a:bodyPr>
          <a:lstStyle/>
          <a:p>
            <a:pPr algn="l"/>
            <a:r>
              <a:rPr lang="en-US" sz="1600">
                <a:latin typeface="Barlow" pitchFamily="2" charset="77"/>
              </a:rPr>
              <a:t>This study looked at the gene called CYTH4, which was found to be much more active in people with AML </a:t>
            </a:r>
          </a:p>
        </p:txBody>
      </p:sp>
      <p:sp>
        <p:nvSpPr>
          <p:cNvPr id="11" name="TextBox 10">
            <a:extLst>
              <a:ext uri="{FF2B5EF4-FFF2-40B4-BE49-F238E27FC236}">
                <a16:creationId xmlns:a16="http://schemas.microsoft.com/office/drawing/2014/main" id="{FE62C963-8E9E-5405-40B6-DA3A1392DFAB}"/>
              </a:ext>
            </a:extLst>
          </p:cNvPr>
          <p:cNvSpPr txBox="1"/>
          <p:nvPr/>
        </p:nvSpPr>
        <p:spPr>
          <a:xfrm>
            <a:off x="6045725" y="1060305"/>
            <a:ext cx="2690390" cy="830997"/>
          </a:xfrm>
          <a:prstGeom prst="rect">
            <a:avLst/>
          </a:prstGeom>
          <a:noFill/>
        </p:spPr>
        <p:txBody>
          <a:bodyPr wrap="square" rtlCol="0">
            <a:spAutoFit/>
          </a:bodyPr>
          <a:lstStyle/>
          <a:p>
            <a:pPr algn="l"/>
            <a:r>
              <a:rPr lang="en-US" sz="1600">
                <a:latin typeface="Barlow" pitchFamily="2" charset="77"/>
              </a:rPr>
              <a:t>People with higher levels of CYTH4 tended to have worse outcomes </a:t>
            </a:r>
          </a:p>
        </p:txBody>
      </p:sp>
      <p:sp>
        <p:nvSpPr>
          <p:cNvPr id="16" name="TextBox 15">
            <a:extLst>
              <a:ext uri="{FF2B5EF4-FFF2-40B4-BE49-F238E27FC236}">
                <a16:creationId xmlns:a16="http://schemas.microsoft.com/office/drawing/2014/main" id="{05275A2E-4487-96DF-F3C1-A8060B6DFE26}"/>
              </a:ext>
            </a:extLst>
          </p:cNvPr>
          <p:cNvSpPr txBox="1"/>
          <p:nvPr/>
        </p:nvSpPr>
        <p:spPr>
          <a:xfrm>
            <a:off x="1756188" y="3786070"/>
            <a:ext cx="1828800" cy="830997"/>
          </a:xfrm>
          <a:prstGeom prst="rect">
            <a:avLst/>
          </a:prstGeom>
          <a:noFill/>
        </p:spPr>
        <p:txBody>
          <a:bodyPr wrap="square" rtlCol="0">
            <a:spAutoFit/>
          </a:bodyPr>
          <a:lstStyle/>
          <a:p>
            <a:pPr algn="l"/>
            <a:r>
              <a:rPr lang="en-US" sz="1600">
                <a:latin typeface="Barlow" pitchFamily="2" charset="77"/>
              </a:rPr>
              <a:t>CYTH4 also affects the immune system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58F5-7F36-0E4E-FBF7-1FF4A3237EE5}"/>
              </a:ext>
            </a:extLst>
          </p:cNvPr>
          <p:cNvSpPr>
            <a:spLocks noGrp="1"/>
          </p:cNvSpPr>
          <p:nvPr>
            <p:ph type="title"/>
          </p:nvPr>
        </p:nvSpPr>
        <p:spPr>
          <a:xfrm>
            <a:off x="1478671" y="1499451"/>
            <a:ext cx="6428701" cy="2144598"/>
          </a:xfrm>
        </p:spPr>
        <p:txBody>
          <a:bodyPr wrap="square" anchor="b">
            <a:normAutofit/>
          </a:bodyPr>
          <a:lstStyle/>
          <a:p>
            <a:pPr>
              <a:lnSpc>
                <a:spcPct val="90000"/>
              </a:lnSpc>
            </a:pPr>
            <a:r>
              <a:rPr lang="en-US" sz="3200"/>
              <a:t>Hypothesis question: </a:t>
            </a:r>
            <a:br>
              <a:rPr lang="en-US" sz="3200"/>
            </a:br>
            <a:r>
              <a:rPr lang="en-US" sz="3200"/>
              <a:t>What genes are affected when CYTH4 is silenced in AML cell lines (THP-1 specifically)?</a:t>
            </a:r>
          </a:p>
        </p:txBody>
      </p:sp>
    </p:spTree>
    <p:extLst>
      <p:ext uri="{BB962C8B-B14F-4D97-AF65-F5344CB8AC3E}">
        <p14:creationId xmlns:p14="http://schemas.microsoft.com/office/powerpoint/2010/main" val="224255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0A1B6-31A7-E11D-763A-6F72DE778C35}"/>
              </a:ext>
            </a:extLst>
          </p:cNvPr>
          <p:cNvSpPr>
            <a:spLocks noGrp="1"/>
          </p:cNvSpPr>
          <p:nvPr>
            <p:ph type="title"/>
          </p:nvPr>
        </p:nvSpPr>
        <p:spPr/>
        <p:txBody>
          <a:bodyPr/>
          <a:lstStyle/>
          <a:p>
            <a:r>
              <a:rPr lang="en-US" sz="3500"/>
              <a:t>Preprocessing</a:t>
            </a:r>
            <a:endParaRPr lang="en-US" sz="3500" b="0"/>
          </a:p>
          <a:p>
            <a:endParaRPr lang="en-US"/>
          </a:p>
        </p:txBody>
      </p:sp>
      <p:sp>
        <p:nvSpPr>
          <p:cNvPr id="3" name="Text Placeholder 2">
            <a:extLst>
              <a:ext uri="{FF2B5EF4-FFF2-40B4-BE49-F238E27FC236}">
                <a16:creationId xmlns:a16="http://schemas.microsoft.com/office/drawing/2014/main" id="{09FA122B-4F2E-887E-50BE-CAFDAE4E625D}"/>
              </a:ext>
            </a:extLst>
          </p:cNvPr>
          <p:cNvSpPr>
            <a:spLocks noGrp="1"/>
          </p:cNvSpPr>
          <p:nvPr>
            <p:ph type="body" idx="1"/>
          </p:nvPr>
        </p:nvSpPr>
        <p:spPr>
          <a:xfrm>
            <a:off x="713225" y="1152475"/>
            <a:ext cx="7717500" cy="3535231"/>
          </a:xfrm>
        </p:spPr>
        <p:txBody>
          <a:bodyPr/>
          <a:lstStyle/>
          <a:p>
            <a:r>
              <a:rPr lang="en-US" sz="1400"/>
              <a:t>STEP 1: </a:t>
            </a:r>
          </a:p>
          <a:p>
            <a:pPr lvl="1">
              <a:buClr>
                <a:srgbClr val="E0B1BD"/>
              </a:buClr>
              <a:buFont typeface="Courier New"/>
              <a:buChar char="o"/>
            </a:pPr>
            <a:r>
              <a:rPr lang="en-US" sz="1400"/>
              <a:t>Obtain fastq files from NCBI database</a:t>
            </a:r>
          </a:p>
          <a:p>
            <a:pPr lvl="2">
              <a:lnSpc>
                <a:spcPct val="114999"/>
              </a:lnSpc>
              <a:buFont typeface="Wingdings"/>
              <a:buChar char="§"/>
            </a:pPr>
            <a:r>
              <a:rPr lang="en-US" sz="1200"/>
              <a:t>Three control samples and three treatment samples were collected</a:t>
            </a:r>
          </a:p>
          <a:p>
            <a:r>
              <a:rPr lang="en-US" sz="1400"/>
              <a:t>STEP 2: </a:t>
            </a:r>
          </a:p>
          <a:p>
            <a:pPr lvl="1">
              <a:buClr>
                <a:srgbClr val="E0B1BD"/>
              </a:buClr>
              <a:buFont typeface="Courier New"/>
              <a:buChar char="o"/>
            </a:pPr>
            <a:r>
              <a:rPr lang="en-US" sz="1400"/>
              <a:t>Run initial quality control report on fastq files</a:t>
            </a:r>
          </a:p>
          <a:p>
            <a:r>
              <a:rPr lang="en-US" sz="1400"/>
              <a:t>STEP 3: </a:t>
            </a:r>
          </a:p>
          <a:p>
            <a:pPr lvl="1">
              <a:buClr>
                <a:srgbClr val="E0B1BD"/>
              </a:buClr>
              <a:buFont typeface="Courier New"/>
              <a:buChar char="o"/>
            </a:pPr>
            <a:r>
              <a:rPr lang="en-US" sz="1400"/>
              <a:t>Filter poor quality reads using </a:t>
            </a:r>
            <a:r>
              <a:rPr lang="en-US" sz="1400" err="1"/>
              <a:t>cutadapt</a:t>
            </a:r>
            <a:endParaRPr lang="en-US" sz="1400"/>
          </a:p>
          <a:p>
            <a:r>
              <a:rPr lang="en-US" sz="1400"/>
              <a:t>STEP 4</a:t>
            </a:r>
          </a:p>
          <a:p>
            <a:pPr lvl="1">
              <a:buClr>
                <a:srgbClr val="E0B1BD"/>
              </a:buClr>
              <a:buFont typeface="Courier New"/>
              <a:buChar char="o"/>
            </a:pPr>
            <a:r>
              <a:rPr lang="en-US" sz="1400"/>
              <a:t>Align reads to reference genome using </a:t>
            </a:r>
            <a:r>
              <a:rPr lang="en-US" sz="1400" err="1"/>
              <a:t>hisat2</a:t>
            </a:r>
            <a:r>
              <a:rPr lang="en-US" sz="1400"/>
              <a:t> to generate sam files</a:t>
            </a:r>
          </a:p>
          <a:p>
            <a:r>
              <a:rPr lang="en-US" sz="1400"/>
              <a:t>STEP 5: </a:t>
            </a:r>
          </a:p>
          <a:p>
            <a:pPr lvl="1">
              <a:buClr>
                <a:srgbClr val="E0B1BD"/>
              </a:buClr>
              <a:buFont typeface="Courier New"/>
              <a:buChar char="o"/>
            </a:pPr>
            <a:r>
              <a:rPr lang="en-US" sz="1400"/>
              <a:t>Compress, sort, align indexes from samtools </a:t>
            </a:r>
          </a:p>
          <a:p>
            <a:r>
              <a:rPr lang="en-US" sz="1400"/>
              <a:t>STEP 6: </a:t>
            </a:r>
          </a:p>
          <a:p>
            <a:pPr lvl="1">
              <a:buClr>
                <a:srgbClr val="E0B1BD"/>
              </a:buClr>
              <a:buFont typeface="Courier New,monospace"/>
              <a:buChar char="o"/>
            </a:pPr>
            <a:r>
              <a:rPr lang="en-US" sz="1400"/>
              <a:t>Generate count matrix for processing...</a:t>
            </a:r>
          </a:p>
          <a:p>
            <a:pPr lvl="1">
              <a:buClr>
                <a:srgbClr val="E0B1BD"/>
              </a:buClr>
              <a:buFont typeface="Courier New,monospace"/>
              <a:buChar char="o"/>
            </a:pPr>
            <a:r>
              <a:rPr lang="en-US" sz="2400" b="1"/>
              <a:t>About a 75% successfully alignment rate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77902AF-5B4F-DD64-BFF6-DFAE481076AC}"/>
                  </a:ext>
                </a:extLst>
              </p14:cNvPr>
              <p14:cNvContentPartPr/>
              <p14:nvPr/>
            </p14:nvContentPartPr>
            <p14:xfrm>
              <a:off x="2874817" y="1688522"/>
              <a:ext cx="8659" cy="8659"/>
            </p14:xfrm>
          </p:contentPart>
        </mc:Choice>
        <mc:Fallback>
          <p:pic>
            <p:nvPicPr>
              <p:cNvPr id="4" name="Ink 3">
                <a:extLst>
                  <a:ext uri="{FF2B5EF4-FFF2-40B4-BE49-F238E27FC236}">
                    <a16:creationId xmlns:a16="http://schemas.microsoft.com/office/drawing/2014/main" id="{477902AF-5B4F-DD64-BFF6-DFAE481076AC}"/>
                  </a:ext>
                </a:extLst>
              </p:cNvPr>
              <p:cNvPicPr/>
              <p:nvPr/>
            </p:nvPicPr>
            <p:blipFill>
              <a:blip r:embed="rId3"/>
              <a:stretch>
                <a:fillRect/>
              </a:stretch>
            </p:blipFill>
            <p:spPr>
              <a:xfrm>
                <a:off x="2441867" y="1255572"/>
                <a:ext cx="865900" cy="8659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3D22514-3BC9-9C79-6569-135ABA04D422}"/>
                  </a:ext>
                </a:extLst>
              </p14:cNvPr>
              <p14:cNvContentPartPr/>
              <p14:nvPr/>
            </p14:nvContentPartPr>
            <p14:xfrm>
              <a:off x="3844635" y="1809749"/>
              <a:ext cx="8659" cy="8659"/>
            </p14:xfrm>
          </p:contentPart>
        </mc:Choice>
        <mc:Fallback>
          <p:pic>
            <p:nvPicPr>
              <p:cNvPr id="5" name="Ink 4">
                <a:extLst>
                  <a:ext uri="{FF2B5EF4-FFF2-40B4-BE49-F238E27FC236}">
                    <a16:creationId xmlns:a16="http://schemas.microsoft.com/office/drawing/2014/main" id="{93D22514-3BC9-9C79-6569-135ABA04D422}"/>
                  </a:ext>
                </a:extLst>
              </p:cNvPr>
              <p:cNvPicPr/>
              <p:nvPr/>
            </p:nvPicPr>
            <p:blipFill>
              <a:blip r:embed="rId3"/>
              <a:stretch>
                <a:fillRect/>
              </a:stretch>
            </p:blipFill>
            <p:spPr>
              <a:xfrm>
                <a:off x="3411685" y="1376799"/>
                <a:ext cx="865900" cy="865900"/>
              </a:xfrm>
              <a:prstGeom prst="rect">
                <a:avLst/>
              </a:prstGeom>
            </p:spPr>
          </p:pic>
        </mc:Fallback>
      </mc:AlternateContent>
    </p:spTree>
    <p:extLst>
      <p:ext uri="{BB962C8B-B14F-4D97-AF65-F5344CB8AC3E}">
        <p14:creationId xmlns:p14="http://schemas.microsoft.com/office/powerpoint/2010/main" val="208900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A9B5-0BA9-E95B-81FA-A1D6EDF6DA6B}"/>
              </a:ext>
            </a:extLst>
          </p:cNvPr>
          <p:cNvSpPr>
            <a:spLocks noGrp="1"/>
          </p:cNvSpPr>
          <p:nvPr>
            <p:ph type="title"/>
          </p:nvPr>
        </p:nvSpPr>
        <p:spPr>
          <a:xfrm>
            <a:off x="713225" y="449975"/>
            <a:ext cx="7717500" cy="572700"/>
          </a:xfrm>
        </p:spPr>
        <p:txBody>
          <a:bodyPr wrap="square" anchor="ctr">
            <a:normAutofit/>
          </a:bodyPr>
          <a:lstStyle/>
          <a:p>
            <a:pPr>
              <a:lnSpc>
                <a:spcPct val="90000"/>
              </a:lnSpc>
            </a:pPr>
            <a:r>
              <a:rPr lang="en-US" sz="2700"/>
              <a:t>Differential Expression Volcano Plot</a:t>
            </a:r>
          </a:p>
        </p:txBody>
      </p:sp>
      <p:sp>
        <p:nvSpPr>
          <p:cNvPr id="8" name="TextBox 7">
            <a:extLst>
              <a:ext uri="{FF2B5EF4-FFF2-40B4-BE49-F238E27FC236}">
                <a16:creationId xmlns:a16="http://schemas.microsoft.com/office/drawing/2014/main" id="{5AB04A5F-209C-429A-EEC1-3F7FD32CCCD6}"/>
              </a:ext>
            </a:extLst>
          </p:cNvPr>
          <p:cNvSpPr txBox="1"/>
          <p:nvPr/>
        </p:nvSpPr>
        <p:spPr>
          <a:xfrm>
            <a:off x="6675930" y="2192942"/>
            <a:ext cx="2290046" cy="954107"/>
          </a:xfrm>
          <a:prstGeom prst="rect">
            <a:avLst/>
          </a:prstGeom>
          <a:noFill/>
        </p:spPr>
        <p:txBody>
          <a:bodyPr wrap="square" lIns="91440" tIns="45720" rIns="91440" bIns="45720" rtlCol="0" anchor="t">
            <a:spAutoFit/>
          </a:bodyPr>
          <a:lstStyle/>
          <a:p>
            <a:endParaRPr lang="en-US">
              <a:latin typeface="Barlow"/>
            </a:endParaRPr>
          </a:p>
          <a:p>
            <a:endParaRPr lang="en-US">
              <a:latin typeface="Barlow" pitchFamily="2" charset="77"/>
            </a:endParaRPr>
          </a:p>
          <a:p>
            <a:r>
              <a:rPr lang="en-US">
                <a:latin typeface="Barlow"/>
              </a:rPr>
              <a:t>~1100 downregulated</a:t>
            </a:r>
          </a:p>
          <a:p>
            <a:r>
              <a:rPr lang="en-US">
                <a:latin typeface="Barlow"/>
              </a:rPr>
              <a:t>~500 upregulated</a:t>
            </a:r>
          </a:p>
        </p:txBody>
      </p:sp>
      <p:pic>
        <p:nvPicPr>
          <p:cNvPr id="4" name="Picture 3">
            <a:extLst>
              <a:ext uri="{FF2B5EF4-FFF2-40B4-BE49-F238E27FC236}">
                <a16:creationId xmlns:a16="http://schemas.microsoft.com/office/drawing/2014/main" id="{EFC89A93-2C57-C49E-7275-D7690467754A}"/>
              </a:ext>
            </a:extLst>
          </p:cNvPr>
          <p:cNvPicPr>
            <a:picLocks noChangeAspect="1"/>
          </p:cNvPicPr>
          <p:nvPr/>
        </p:nvPicPr>
        <p:blipFill>
          <a:blip r:embed="rId3"/>
          <a:srcRect t="6625" b="6310"/>
          <a:stretch>
            <a:fillRect/>
          </a:stretch>
        </p:blipFill>
        <p:spPr>
          <a:xfrm>
            <a:off x="1250334" y="1393247"/>
            <a:ext cx="5425271" cy="3637561"/>
          </a:xfrm>
          <a:prstGeom prst="rect">
            <a:avLst/>
          </a:prstGeom>
        </p:spPr>
      </p:pic>
      <p:sp>
        <p:nvSpPr>
          <p:cNvPr id="10" name="TextBox 9">
            <a:extLst>
              <a:ext uri="{FF2B5EF4-FFF2-40B4-BE49-F238E27FC236}">
                <a16:creationId xmlns:a16="http://schemas.microsoft.com/office/drawing/2014/main" id="{3116C0AA-B648-FBB4-6FA5-BCD68C4B5617}"/>
              </a:ext>
            </a:extLst>
          </p:cNvPr>
          <p:cNvSpPr txBox="1"/>
          <p:nvPr/>
        </p:nvSpPr>
        <p:spPr>
          <a:xfrm>
            <a:off x="3117272" y="145039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CALCA</a:t>
            </a:r>
          </a:p>
        </p:txBody>
      </p:sp>
      <p:sp>
        <p:nvSpPr>
          <p:cNvPr id="11" name="TextBox 10">
            <a:extLst>
              <a:ext uri="{FF2B5EF4-FFF2-40B4-BE49-F238E27FC236}">
                <a16:creationId xmlns:a16="http://schemas.microsoft.com/office/drawing/2014/main" id="{6B7CF74E-A36E-7545-462E-E6BF5B5DB157}"/>
              </a:ext>
            </a:extLst>
          </p:cNvPr>
          <p:cNvSpPr txBox="1"/>
          <p:nvPr/>
        </p:nvSpPr>
        <p:spPr>
          <a:xfrm>
            <a:off x="3333749" y="203921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CEACAM5</a:t>
            </a:r>
          </a:p>
        </p:txBody>
      </p:sp>
      <p:sp>
        <p:nvSpPr>
          <p:cNvPr id="12" name="TextBox 11">
            <a:extLst>
              <a:ext uri="{FF2B5EF4-FFF2-40B4-BE49-F238E27FC236}">
                <a16:creationId xmlns:a16="http://schemas.microsoft.com/office/drawing/2014/main" id="{EE3C3BBA-51D2-8C86-D7F6-B8FBF91D285B}"/>
              </a:ext>
            </a:extLst>
          </p:cNvPr>
          <p:cNvSpPr txBox="1"/>
          <p:nvPr/>
        </p:nvSpPr>
        <p:spPr>
          <a:xfrm>
            <a:off x="5550477" y="305665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ID1</a:t>
            </a:r>
          </a:p>
        </p:txBody>
      </p:sp>
    </p:spTree>
    <p:extLst>
      <p:ext uri="{BB962C8B-B14F-4D97-AF65-F5344CB8AC3E}">
        <p14:creationId xmlns:p14="http://schemas.microsoft.com/office/powerpoint/2010/main" val="529005958"/>
      </p:ext>
    </p:extLst>
  </p:cSld>
  <p:clrMapOvr>
    <a:masterClrMapping/>
  </p:clrMapOvr>
</p:sld>
</file>

<file path=ppt/theme/theme1.xml><?xml version="1.0" encoding="utf-8"?>
<a:theme xmlns:a="http://schemas.openxmlformats.org/drawingml/2006/main" name="Kimok Science Doodles Style Infographics - Daily Learning: STEM by Slidesgo">
  <a:themeElements>
    <a:clrScheme name="Simple Light">
      <a:dk1>
        <a:srgbClr val="FFFFFF"/>
      </a:dk1>
      <a:lt1>
        <a:srgbClr val="FFFFFF"/>
      </a:lt1>
      <a:dk2>
        <a:srgbClr val="9DCADF"/>
      </a:dk2>
      <a:lt2>
        <a:srgbClr val="E4CEC5"/>
      </a:lt2>
      <a:accent1>
        <a:srgbClr val="E0B1BD"/>
      </a:accent1>
      <a:accent2>
        <a:srgbClr val="5A4339"/>
      </a:accent2>
      <a:accent3>
        <a:srgbClr val="FFD678"/>
      </a:accent3>
      <a:accent4>
        <a:srgbClr val="B7D6A3"/>
      </a:accent4>
      <a:accent5>
        <a:srgbClr val="F8F2E5"/>
      </a:accent5>
      <a:accent6>
        <a:srgbClr val="FFFFFF"/>
      </a:accent6>
      <a:hlink>
        <a:srgbClr val="5A43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1928</Words>
  <Application>Microsoft Macintosh PowerPoint</Application>
  <PresentationFormat>On-screen Show (16:9)</PresentationFormat>
  <Paragraphs>157</Paragraphs>
  <Slides>16</Slides>
  <Notes>12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16</vt:i4>
      </vt:variant>
    </vt:vector>
  </HeadingPairs>
  <TitlesOfParts>
    <vt:vector size="35" baseType="lpstr">
      <vt:lpstr>Anaheim</vt:lpstr>
      <vt:lpstr>Aptos</vt:lpstr>
      <vt:lpstr>Arial</vt:lpstr>
      <vt:lpstr>Arial</vt:lpstr>
      <vt:lpstr>Barlow</vt:lpstr>
      <vt:lpstr>Barlow Medium</vt:lpstr>
      <vt:lpstr>Calibri</vt:lpstr>
      <vt:lpstr>Courier New</vt:lpstr>
      <vt:lpstr>Courier New,monospace</vt:lpstr>
      <vt:lpstr>Fredoka</vt:lpstr>
      <vt:lpstr>Fredoka One</vt:lpstr>
      <vt:lpstr>Google Sans</vt:lpstr>
      <vt:lpstr>Lato</vt:lpstr>
      <vt:lpstr>Open Sans</vt:lpstr>
      <vt:lpstr>Red Hat Text</vt:lpstr>
      <vt:lpstr>Roboto Condensed Light</vt:lpstr>
      <vt:lpstr>Times New Roman</vt:lpstr>
      <vt:lpstr>Wingdings</vt:lpstr>
      <vt:lpstr>Kimok Science Doodles Style Infographics - Daily Learning: STEM by Slidesgo</vt:lpstr>
      <vt:lpstr>RNA sequencing of the silenced gene CYTH4 in acute myeloid leukemia cell lines (human) </vt:lpstr>
      <vt:lpstr>PowerPoint Presentation</vt:lpstr>
      <vt:lpstr>PowerPoint Presentation</vt:lpstr>
      <vt:lpstr>What is CYTH4?</vt:lpstr>
      <vt:lpstr>RNA sequencing of the silenced gene CYTH4 in acute myeloid leukemia cell lines   </vt:lpstr>
      <vt:lpstr>PowerPoint Presentation</vt:lpstr>
      <vt:lpstr>Hypothesis question:  What genes are affected when CYTH4 is silenced in AML cell lines (THP-1 specifically)?</vt:lpstr>
      <vt:lpstr>Preprocessing </vt:lpstr>
      <vt:lpstr>Differential Expression Volcano Plot</vt:lpstr>
      <vt:lpstr>CALCA</vt:lpstr>
      <vt:lpstr>CEACAM5</vt:lpstr>
      <vt:lpstr>ID1 </vt:lpstr>
      <vt:lpstr>ID1 Upregulated When CYTH4 Knocked Down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 sequencing of the silenced gene CYTH4 in acute myeloid leukemia cell lines (human) </dc:title>
  <cp:lastModifiedBy>Haymanot S Koricho</cp:lastModifiedBy>
  <cp:revision>2</cp:revision>
  <dcterms:modified xsi:type="dcterms:W3CDTF">2025-06-20T17:24:54Z</dcterms:modified>
</cp:coreProperties>
</file>